
<file path=[Content_Types].xml><?xml version="1.0" encoding="utf-8"?>
<Types xmlns="http://schemas.openxmlformats.org/package/2006/content-types">
  <Default Extension="png" ContentType="image/png"/>
  <Default Extension="bin" ContentType="application/vnd.openxmlformats-officedocument.oleObject"/>
  <Default Extension="wmf" ContentType="image/x-wmf"/>
  <Default Extension="jpeg" ContentType="image/jpeg"/>
  <Default Extension="emf" ContentType="image/x-emf"/>
  <Default Extension="rels" ContentType="application/vnd.openxmlformats-package.relationships+xml"/>
  <Default Extension="xml" ContentType="application/xml"/>
  <Default Extension="docx" ContentType="application/vnd.openxmlformats-officedocument.wordprocessingml.document"/>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6.xml" ContentType="application/vnd.openxmlformats-officedocument.presentationml.tags+xml"/>
  <Override PartName="/ppt/notesSlides/notesSlide2.xml" ContentType="application/vnd.openxmlformats-officedocument.presentationml.notesSlide+xml"/>
  <Override PartName="/ppt/tags/tag7.xml" ContentType="application/vnd.openxmlformats-officedocument.presentationml.tags+xml"/>
  <Override PartName="/ppt/notesSlides/notesSlide3.xml" ContentType="application/vnd.openxmlformats-officedocument.presentationml.notesSlide+xml"/>
  <Override PartName="/ppt/tags/tag8.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tags/tag9.xml" ContentType="application/vnd.openxmlformats-officedocument.presentationml.tags+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tags/tag10.xml" ContentType="application/vnd.openxmlformats-officedocument.presentationml.tags+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tags/tag11.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9"/>
  </p:notesMasterIdLst>
  <p:handoutMasterIdLst>
    <p:handoutMasterId r:id="rId30"/>
  </p:handoutMasterIdLst>
  <p:sldIdLst>
    <p:sldId id="259" r:id="rId2"/>
    <p:sldId id="281" r:id="rId3"/>
    <p:sldId id="282" r:id="rId4"/>
    <p:sldId id="284" r:id="rId5"/>
    <p:sldId id="285" r:id="rId6"/>
    <p:sldId id="286" r:id="rId7"/>
    <p:sldId id="287" r:id="rId8"/>
    <p:sldId id="288" r:id="rId9"/>
    <p:sldId id="308" r:id="rId10"/>
    <p:sldId id="290" r:id="rId11"/>
    <p:sldId id="291" r:id="rId12"/>
    <p:sldId id="292" r:id="rId13"/>
    <p:sldId id="293" r:id="rId14"/>
    <p:sldId id="294" r:id="rId15"/>
    <p:sldId id="295" r:id="rId16"/>
    <p:sldId id="296" r:id="rId17"/>
    <p:sldId id="297" r:id="rId18"/>
    <p:sldId id="298" r:id="rId19"/>
    <p:sldId id="299" r:id="rId20"/>
    <p:sldId id="300" r:id="rId21"/>
    <p:sldId id="301" r:id="rId22"/>
    <p:sldId id="302" r:id="rId23"/>
    <p:sldId id="303" r:id="rId24"/>
    <p:sldId id="304" r:id="rId25"/>
    <p:sldId id="305" r:id="rId26"/>
    <p:sldId id="277" r:id="rId27"/>
    <p:sldId id="278" r:id="rId2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44">
          <p15:clr>
            <a:srgbClr val="A4A3A4"/>
          </p15:clr>
        </p15:guide>
        <p15:guide id="2" pos="393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F73EE"/>
    <a:srgbClr val="4D9FE0"/>
    <a:srgbClr val="6E0876"/>
    <a:srgbClr val="1F4E79"/>
    <a:srgbClr val="E3C9F7"/>
    <a:srgbClr val="731AB6"/>
    <a:srgbClr val="740A47"/>
    <a:srgbClr val="720C4E"/>
    <a:srgbClr val="700E54"/>
    <a:srgbClr val="881DB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796" autoAdjust="0"/>
    <p:restoredTop sz="94383" autoAdjust="0"/>
  </p:normalViewPr>
  <p:slideViewPr>
    <p:cSldViewPr snapToGrid="0" showGuides="1">
      <p:cViewPr varScale="1">
        <p:scale>
          <a:sx n="86" d="100"/>
          <a:sy n="86" d="100"/>
        </p:scale>
        <p:origin x="234" y="60"/>
      </p:cViewPr>
      <p:guideLst>
        <p:guide orient="horz" pos="2144"/>
        <p:guide pos="3931"/>
      </p:guideLst>
    </p:cSldViewPr>
  </p:slideViewPr>
  <p:notesTextViewPr>
    <p:cViewPr>
      <p:scale>
        <a:sx n="150" d="100"/>
        <a:sy n="15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handoutMaster" Target="handoutMasters/handoutMaster1.xml"/><Relationship Id="rId8" Type="http://schemas.openxmlformats.org/officeDocument/2006/relationships/slide" Target="slides/slide7.xml"/></Relationships>
</file>

<file path=ppt/drawings/_rels/vmlDrawing1.vml.rels><?xml version="1.0" encoding="UTF-8" standalone="yes"?>
<Relationships xmlns="http://schemas.openxmlformats.org/package/2006/relationships"><Relationship Id="rId2" Type="http://schemas.openxmlformats.org/officeDocument/2006/relationships/image" Target="../media/image6.wmf"/><Relationship Id="rId1" Type="http://schemas.openxmlformats.org/officeDocument/2006/relationships/image" Target="../media/image5.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6.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39.wmf"/><Relationship Id="rId2" Type="http://schemas.openxmlformats.org/officeDocument/2006/relationships/image" Target="../media/image38.wmf"/><Relationship Id="rId1" Type="http://schemas.openxmlformats.org/officeDocument/2006/relationships/image" Target="../media/image37.wmf"/><Relationship Id="rId4" Type="http://schemas.openxmlformats.org/officeDocument/2006/relationships/image" Target="../media/image40.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2020/2/27</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extLst>
      <p:ext uri="{BB962C8B-B14F-4D97-AF65-F5344CB8AC3E}">
        <p14:creationId xmlns:p14="http://schemas.microsoft.com/office/powerpoint/2010/main" val="2323574024"/>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20.jpeg>
</file>

<file path=ppt/media/image21.jpeg>
</file>

<file path=ppt/media/image22.jpeg>
</file>

<file path=ppt/media/image23.jpeg>
</file>

<file path=ppt/media/image24.jpeg>
</file>

<file path=ppt/media/image25.jpeg>
</file>

<file path=ppt/media/image26.jpeg>
</file>

<file path=ppt/media/image29.jpeg>
</file>

<file path=ppt/media/image3.png>
</file>

<file path=ppt/media/image30.jpeg>
</file>

<file path=ppt/media/image31.jpeg>
</file>

<file path=ppt/media/image32.jpeg>
</file>

<file path=ppt/media/image33.jpeg>
</file>

<file path=ppt/media/image34.jpeg>
</file>

<file path=ppt/media/image35.jpeg>
</file>

<file path=ppt/media/image36.png>
</file>

<file path=ppt/media/image37.wmf>
</file>

<file path=ppt/media/image38.wmf>
</file>

<file path=ppt/media/image39.wmf>
</file>

<file path=ppt/media/image4.png>
</file>

<file path=ppt/media/image40.wmf>
</file>

<file path=ppt/media/image41.png>
</file>

<file path=ppt/media/image5.png>
</file>

<file path=ppt/media/image6.wmf>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CD13D94-3B84-4F7C-A457-BAB026D08DB2}" type="datetimeFigureOut">
              <a:rPr lang="zh-CN" altLang="en-US" smtClean="0"/>
              <a:t>2020/2/27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804C284-C97B-4A78-9B6C-3354FD79A640}" type="slidenum">
              <a:rPr lang="zh-CN" altLang="en-US" smtClean="0"/>
              <a:t>‹#›</a:t>
            </a:fld>
            <a:endParaRPr lang="zh-CN" altLang="en-US"/>
          </a:p>
        </p:txBody>
      </p:sp>
    </p:spTree>
    <p:extLst>
      <p:ext uri="{BB962C8B-B14F-4D97-AF65-F5344CB8AC3E}">
        <p14:creationId xmlns:p14="http://schemas.microsoft.com/office/powerpoint/2010/main" val="36658018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t>1</a:t>
            </a:fld>
            <a:endParaRPr lang="zh-CN" altLang="en-US"/>
          </a:p>
        </p:txBody>
      </p:sp>
    </p:spTree>
    <p:extLst>
      <p:ext uri="{BB962C8B-B14F-4D97-AF65-F5344CB8AC3E}">
        <p14:creationId xmlns:p14="http://schemas.microsoft.com/office/powerpoint/2010/main" val="13992572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t>12</a:t>
            </a:fld>
            <a:endParaRPr lang="zh-CN" altLang="en-US"/>
          </a:p>
        </p:txBody>
      </p:sp>
    </p:spTree>
    <p:extLst>
      <p:ext uri="{BB962C8B-B14F-4D97-AF65-F5344CB8AC3E}">
        <p14:creationId xmlns:p14="http://schemas.microsoft.com/office/powerpoint/2010/main" val="21668431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t>13</a:t>
            </a:fld>
            <a:endParaRPr lang="zh-CN" altLang="en-US"/>
          </a:p>
        </p:txBody>
      </p:sp>
    </p:spTree>
    <p:extLst>
      <p:ext uri="{BB962C8B-B14F-4D97-AF65-F5344CB8AC3E}">
        <p14:creationId xmlns:p14="http://schemas.microsoft.com/office/powerpoint/2010/main" val="31499320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t>14</a:t>
            </a:fld>
            <a:endParaRPr lang="zh-CN" altLang="en-US"/>
          </a:p>
        </p:txBody>
      </p:sp>
    </p:spTree>
    <p:extLst>
      <p:ext uri="{BB962C8B-B14F-4D97-AF65-F5344CB8AC3E}">
        <p14:creationId xmlns:p14="http://schemas.microsoft.com/office/powerpoint/2010/main" val="273787266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t>15</a:t>
            </a:fld>
            <a:endParaRPr lang="zh-CN" altLang="en-US"/>
          </a:p>
        </p:txBody>
      </p:sp>
    </p:spTree>
    <p:extLst>
      <p:ext uri="{BB962C8B-B14F-4D97-AF65-F5344CB8AC3E}">
        <p14:creationId xmlns:p14="http://schemas.microsoft.com/office/powerpoint/2010/main" val="31627970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t>16</a:t>
            </a:fld>
            <a:endParaRPr lang="zh-CN" altLang="en-US"/>
          </a:p>
        </p:txBody>
      </p:sp>
    </p:spTree>
    <p:extLst>
      <p:ext uri="{BB962C8B-B14F-4D97-AF65-F5344CB8AC3E}">
        <p14:creationId xmlns:p14="http://schemas.microsoft.com/office/powerpoint/2010/main" val="344523223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t>17</a:t>
            </a:fld>
            <a:endParaRPr lang="zh-CN" altLang="en-US"/>
          </a:p>
        </p:txBody>
      </p:sp>
    </p:spTree>
    <p:extLst>
      <p:ext uri="{BB962C8B-B14F-4D97-AF65-F5344CB8AC3E}">
        <p14:creationId xmlns:p14="http://schemas.microsoft.com/office/powerpoint/2010/main" val="170895005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t>18</a:t>
            </a:fld>
            <a:endParaRPr lang="zh-CN" altLang="en-US"/>
          </a:p>
        </p:txBody>
      </p:sp>
    </p:spTree>
    <p:extLst>
      <p:ext uri="{BB962C8B-B14F-4D97-AF65-F5344CB8AC3E}">
        <p14:creationId xmlns:p14="http://schemas.microsoft.com/office/powerpoint/2010/main" val="90547951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t>19</a:t>
            </a:fld>
            <a:endParaRPr lang="zh-CN" altLang="en-US"/>
          </a:p>
        </p:txBody>
      </p:sp>
    </p:spTree>
    <p:extLst>
      <p:ext uri="{BB962C8B-B14F-4D97-AF65-F5344CB8AC3E}">
        <p14:creationId xmlns:p14="http://schemas.microsoft.com/office/powerpoint/2010/main" val="9915697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t>20</a:t>
            </a:fld>
            <a:endParaRPr lang="zh-CN" altLang="en-US"/>
          </a:p>
        </p:txBody>
      </p:sp>
    </p:spTree>
    <p:extLst>
      <p:ext uri="{BB962C8B-B14F-4D97-AF65-F5344CB8AC3E}">
        <p14:creationId xmlns:p14="http://schemas.microsoft.com/office/powerpoint/2010/main" val="1644867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t>21</a:t>
            </a:fld>
            <a:endParaRPr lang="zh-CN" altLang="en-US"/>
          </a:p>
        </p:txBody>
      </p:sp>
    </p:spTree>
    <p:extLst>
      <p:ext uri="{BB962C8B-B14F-4D97-AF65-F5344CB8AC3E}">
        <p14:creationId xmlns:p14="http://schemas.microsoft.com/office/powerpoint/2010/main" val="31469248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t>2</a:t>
            </a:fld>
            <a:endParaRPr lang="zh-CN" altLang="en-US"/>
          </a:p>
        </p:txBody>
      </p:sp>
    </p:spTree>
    <p:extLst>
      <p:ext uri="{BB962C8B-B14F-4D97-AF65-F5344CB8AC3E}">
        <p14:creationId xmlns:p14="http://schemas.microsoft.com/office/powerpoint/2010/main" val="242555720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t>22</a:t>
            </a:fld>
            <a:endParaRPr lang="zh-CN" altLang="en-US"/>
          </a:p>
        </p:txBody>
      </p:sp>
    </p:spTree>
    <p:extLst>
      <p:ext uri="{BB962C8B-B14F-4D97-AF65-F5344CB8AC3E}">
        <p14:creationId xmlns:p14="http://schemas.microsoft.com/office/powerpoint/2010/main" val="195587450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t>23</a:t>
            </a:fld>
            <a:endParaRPr lang="zh-CN" altLang="en-US"/>
          </a:p>
        </p:txBody>
      </p:sp>
    </p:spTree>
    <p:extLst>
      <p:ext uri="{BB962C8B-B14F-4D97-AF65-F5344CB8AC3E}">
        <p14:creationId xmlns:p14="http://schemas.microsoft.com/office/powerpoint/2010/main" val="156958471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t>24</a:t>
            </a:fld>
            <a:endParaRPr lang="zh-CN" altLang="en-US"/>
          </a:p>
        </p:txBody>
      </p:sp>
    </p:spTree>
    <p:extLst>
      <p:ext uri="{BB962C8B-B14F-4D97-AF65-F5344CB8AC3E}">
        <p14:creationId xmlns:p14="http://schemas.microsoft.com/office/powerpoint/2010/main" val="249468571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t>25</a:t>
            </a:fld>
            <a:endParaRPr lang="zh-CN" altLang="en-US"/>
          </a:p>
        </p:txBody>
      </p:sp>
    </p:spTree>
    <p:extLst>
      <p:ext uri="{BB962C8B-B14F-4D97-AF65-F5344CB8AC3E}">
        <p14:creationId xmlns:p14="http://schemas.microsoft.com/office/powerpoint/2010/main" val="10068187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t>3</a:t>
            </a:fld>
            <a:endParaRPr lang="zh-CN" altLang="en-US"/>
          </a:p>
        </p:txBody>
      </p:sp>
    </p:spTree>
    <p:extLst>
      <p:ext uri="{BB962C8B-B14F-4D97-AF65-F5344CB8AC3E}">
        <p14:creationId xmlns:p14="http://schemas.microsoft.com/office/powerpoint/2010/main" val="29121652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t>4</a:t>
            </a:fld>
            <a:endParaRPr lang="zh-CN" altLang="en-US"/>
          </a:p>
        </p:txBody>
      </p:sp>
    </p:spTree>
    <p:extLst>
      <p:ext uri="{BB962C8B-B14F-4D97-AF65-F5344CB8AC3E}">
        <p14:creationId xmlns:p14="http://schemas.microsoft.com/office/powerpoint/2010/main" val="38278768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t>5</a:t>
            </a:fld>
            <a:endParaRPr lang="zh-CN" altLang="en-US"/>
          </a:p>
        </p:txBody>
      </p:sp>
    </p:spTree>
    <p:extLst>
      <p:ext uri="{BB962C8B-B14F-4D97-AF65-F5344CB8AC3E}">
        <p14:creationId xmlns:p14="http://schemas.microsoft.com/office/powerpoint/2010/main" val="5890878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t>8</a:t>
            </a:fld>
            <a:endParaRPr lang="zh-CN" altLang="en-US"/>
          </a:p>
        </p:txBody>
      </p:sp>
    </p:spTree>
    <p:extLst>
      <p:ext uri="{BB962C8B-B14F-4D97-AF65-F5344CB8AC3E}">
        <p14:creationId xmlns:p14="http://schemas.microsoft.com/office/powerpoint/2010/main" val="30352114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t>9</a:t>
            </a:fld>
            <a:endParaRPr lang="zh-CN" altLang="en-US"/>
          </a:p>
        </p:txBody>
      </p:sp>
    </p:spTree>
    <p:extLst>
      <p:ext uri="{BB962C8B-B14F-4D97-AF65-F5344CB8AC3E}">
        <p14:creationId xmlns:p14="http://schemas.microsoft.com/office/powerpoint/2010/main" val="3407943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t>10</a:t>
            </a:fld>
            <a:endParaRPr lang="zh-CN" altLang="en-US"/>
          </a:p>
        </p:txBody>
      </p:sp>
    </p:spTree>
    <p:extLst>
      <p:ext uri="{BB962C8B-B14F-4D97-AF65-F5344CB8AC3E}">
        <p14:creationId xmlns:p14="http://schemas.microsoft.com/office/powerpoint/2010/main" val="21359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t>11</a:t>
            </a:fld>
            <a:endParaRPr lang="zh-CN" altLang="en-US"/>
          </a:p>
        </p:txBody>
      </p:sp>
    </p:spTree>
    <p:extLst>
      <p:ext uri="{BB962C8B-B14F-4D97-AF65-F5344CB8AC3E}">
        <p14:creationId xmlns:p14="http://schemas.microsoft.com/office/powerpoint/2010/main" val="131272286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slideMaster" Target="../slideMasters/slideMaster1.xml"/><Relationship Id="rId5" Type="http://schemas.openxmlformats.org/officeDocument/2006/relationships/tags" Target="../tags/tag5.xml"/><Relationship Id="rId4" Type="http://schemas.openxmlformats.org/officeDocument/2006/relationships/tags" Target="../tags/tag4.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8" name="图片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414" y="0"/>
            <a:ext cx="12181172" cy="6858000"/>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t>2020/2/27</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t>2020/2/27</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1_标题和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69882" y="432000"/>
            <a:ext cx="10852237" cy="648000"/>
          </a:xfrm>
        </p:spPr>
        <p:txBody>
          <a:bodyPr vert="horz" lIns="101600" tIns="38100" rIns="76200" bIns="38100" rtlCol="0" anchor="ctr" anchorCtr="0">
            <a:noAutofit/>
          </a:bodyPr>
          <a:lstStyle>
            <a:lvl1pPr marL="0" marR="0" algn="l" defTabSz="914400" rtl="0" eaLnBrk="1" fontAlgn="auto" latinLnBrk="0" hangingPunct="1">
              <a:lnSpc>
                <a:spcPct val="100000"/>
              </a:lnSpc>
              <a:buNone/>
              <a:defRPr kumimoji="0" lang="zh-CN" altLang="en-US" sz="2800" b="1" i="0" u="none" strike="noStrike" kern="1200" cap="none" spc="200" normalizeH="0" baseline="0" noProof="1" dirty="0">
                <a:solidFill>
                  <a:schemeClr val="tx1"/>
                </a:solidFill>
                <a:uFillTx/>
                <a:latin typeface="+mj-lt"/>
                <a:ea typeface="+mj-ea"/>
                <a:cs typeface="+mj-cs"/>
                <a:sym typeface="+mn-ea"/>
              </a:defRPr>
            </a:lvl1pPr>
          </a:lstStyle>
          <a:p>
            <a:pPr lvl="0"/>
            <a:r>
              <a:rPr dirty="0">
                <a:sym typeface="+mn-ea"/>
              </a:rPr>
              <a:t>单击此处编辑母版标题样式</a:t>
            </a:r>
          </a:p>
        </p:txBody>
      </p:sp>
      <p:sp>
        <p:nvSpPr>
          <p:cNvPr id="3" name="内容占位符 2"/>
          <p:cNvSpPr>
            <a:spLocks noGrp="1"/>
          </p:cNvSpPr>
          <p:nvPr>
            <p:ph idx="1"/>
            <p:custDataLst>
              <p:tags r:id="rId2"/>
            </p:custDataLst>
          </p:nvPr>
        </p:nvSpPr>
        <p:spPr>
          <a:xfrm>
            <a:off x="669882" y="1296000"/>
            <a:ext cx="10852237" cy="5041355"/>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2020/2/27</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cstate="print">
            <a:extLst>
              <a:ext uri="{28A0092B-C50C-407E-A947-70E740481C1C}">
                <a14:useLocalDpi xmlns:a14="http://schemas.microsoft.com/office/drawing/2010/main" val="0"/>
              </a:ext>
            </a:extLst>
          </a:blip>
          <a:srcRect/>
          <a:stretch>
            <a:fillRect/>
          </a:stretch>
        </p:blipFill>
        <p:spPr>
          <a:xfrm>
            <a:off x="0" y="0"/>
            <a:ext cx="12191999" cy="685800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cstate="print">
            <a:extLst>
              <a:ext uri="{28A0092B-C50C-407E-A947-70E740481C1C}">
                <a14:useLocalDpi xmlns:a14="http://schemas.microsoft.com/office/drawing/2010/main" val="0"/>
              </a:ext>
            </a:extLst>
          </a:blip>
          <a:srcRect/>
          <a:stretch>
            <a:fillRect/>
          </a:stretch>
        </p:blipFill>
        <p:spPr>
          <a:xfrm>
            <a:off x="0" y="0"/>
            <a:ext cx="12191999" cy="6858000"/>
          </a:xfrm>
          <a:prstGeom prst="rect">
            <a:avLst/>
          </a:prstGeom>
        </p:spPr>
      </p:pic>
      <p:pic>
        <p:nvPicPr>
          <p:cNvPr id="8" name="图片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 y="0"/>
            <a:ext cx="12192001" cy="685800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t>2020/2/27</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t>2020/2/27</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t>2020/2/27</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t>2020/2/27</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t>2020/2/27</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t>2020/2/27</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0.emf"/><Relationship Id="rId4" Type="http://schemas.openxmlformats.org/officeDocument/2006/relationships/image" Target="../media/image9.emf"/></Relationships>
</file>

<file path=ppt/slides/_rels/slide1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3.emf"/><Relationship Id="rId4" Type="http://schemas.openxmlformats.org/officeDocument/2006/relationships/image" Target="../media/image12.emf"/></Relationships>
</file>

<file path=ppt/slides/_rels/slide12.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5.emf"/></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vmlDrawing" Target="../drawings/vmlDrawing2.vml"/><Relationship Id="rId6" Type="http://schemas.openxmlformats.org/officeDocument/2006/relationships/image" Target="../media/image17.emf"/><Relationship Id="rId5" Type="http://schemas.openxmlformats.org/officeDocument/2006/relationships/image" Target="../media/image16.emf"/><Relationship Id="rId4" Type="http://schemas.openxmlformats.org/officeDocument/2006/relationships/package" Target="../embeddings/Microsoft_Word___1.docx"/></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tags" Target="../tags/tag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20.jpeg"/><Relationship Id="rId4" Type="http://schemas.openxmlformats.org/officeDocument/2006/relationships/image" Target="../media/image19.emf"/></Relationships>
</file>

<file path=ppt/slides/_rels/slide17.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23.jpeg"/><Relationship Id="rId4" Type="http://schemas.openxmlformats.org/officeDocument/2006/relationships/image" Target="../media/image22.jpeg"/></Relationships>
</file>

<file path=ppt/slides/_rels/slide18.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5.jpeg"/></Relationships>
</file>

<file path=ppt/slides/_rels/slide19.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6.wmf"/><Relationship Id="rId3" Type="http://schemas.openxmlformats.org/officeDocument/2006/relationships/slideLayout" Target="../slideLayouts/slideLayout2.xml"/><Relationship Id="rId7" Type="http://schemas.openxmlformats.org/officeDocument/2006/relationships/oleObject" Target="../embeddings/oleObject2.bin"/><Relationship Id="rId2" Type="http://schemas.openxmlformats.org/officeDocument/2006/relationships/tags" Target="../tags/tag6.xml"/><Relationship Id="rId1" Type="http://schemas.openxmlformats.org/officeDocument/2006/relationships/vmlDrawing" Target="../drawings/vmlDrawing1.vml"/><Relationship Id="rId6" Type="http://schemas.openxmlformats.org/officeDocument/2006/relationships/image" Target="../media/image5.png"/><Relationship Id="rId5" Type="http://schemas.openxmlformats.org/officeDocument/2006/relationships/oleObject" Target="../embeddings/oleObject1.bin"/><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2.xml"/><Relationship Id="rId1" Type="http://schemas.openxmlformats.org/officeDocument/2006/relationships/tags" Target="../tags/tag10.xml"/></Relationships>
</file>

<file path=ppt/slides/_rels/slide21.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image" Target="../media/image29.jpeg"/><Relationship Id="rId4" Type="http://schemas.openxmlformats.org/officeDocument/2006/relationships/image" Target="../media/image28.emf"/></Relationships>
</file>

<file path=ppt/slides/_rels/slide22.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32.jpeg"/><Relationship Id="rId4" Type="http://schemas.openxmlformats.org/officeDocument/2006/relationships/image" Target="../media/image31.jpeg"/></Relationships>
</file>

<file path=ppt/slides/_rels/slide23.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34.jpeg"/></Relationships>
</file>

<file path=ppt/slides/_rels/slide24.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8" Type="http://schemas.openxmlformats.org/officeDocument/2006/relationships/oleObject" Target="../embeddings/oleObject5.bin"/><Relationship Id="rId3" Type="http://schemas.openxmlformats.org/officeDocument/2006/relationships/slideLayout" Target="../slideLayouts/slideLayout2.xml"/><Relationship Id="rId7" Type="http://schemas.openxmlformats.org/officeDocument/2006/relationships/image" Target="../media/image38.wmf"/><Relationship Id="rId2" Type="http://schemas.openxmlformats.org/officeDocument/2006/relationships/tags" Target="../tags/tag11.xml"/><Relationship Id="rId1" Type="http://schemas.openxmlformats.org/officeDocument/2006/relationships/vmlDrawing" Target="../drawings/vmlDrawing3.vml"/><Relationship Id="rId6" Type="http://schemas.openxmlformats.org/officeDocument/2006/relationships/oleObject" Target="../embeddings/oleObject4.bin"/><Relationship Id="rId11" Type="http://schemas.openxmlformats.org/officeDocument/2006/relationships/image" Target="../media/image40.wmf"/><Relationship Id="rId5" Type="http://schemas.openxmlformats.org/officeDocument/2006/relationships/image" Target="../media/image37.wmf"/><Relationship Id="rId10" Type="http://schemas.openxmlformats.org/officeDocument/2006/relationships/oleObject" Target="../embeddings/oleObject6.bin"/><Relationship Id="rId4" Type="http://schemas.openxmlformats.org/officeDocument/2006/relationships/oleObject" Target="../embeddings/oleObject3.bin"/><Relationship Id="rId9" Type="http://schemas.openxmlformats.org/officeDocument/2006/relationships/image" Target="../media/image39.wmf"/></Relationships>
</file>

<file path=ppt/slides/_rels/slide27.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7.xml"/><Relationship Id="rId4" Type="http://schemas.openxmlformats.org/officeDocument/2006/relationships/image" Target="../media/image7.jpe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24121" y="1333981"/>
            <a:ext cx="4047891" cy="2373118"/>
          </a:xfrm>
          <a:prstGeom prst="rect">
            <a:avLst/>
          </a:prstGeom>
        </p:spPr>
      </p:pic>
      <p:sp>
        <p:nvSpPr>
          <p:cNvPr id="4" name="矩形: 圆角 3"/>
          <p:cNvSpPr/>
          <p:nvPr/>
        </p:nvSpPr>
        <p:spPr>
          <a:xfrm>
            <a:off x="4828859" y="3308866"/>
            <a:ext cx="5403904" cy="1097459"/>
          </a:xfrm>
          <a:prstGeom prst="roundRect">
            <a:avLst/>
          </a:prstGeom>
          <a:noFill/>
          <a:ln w="254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zh-CN" altLang="en-US" sz="4000" dirty="0">
                <a:solidFill>
                  <a:srgbClr val="002060"/>
                </a:solidFill>
                <a:latin typeface="思源黑体 CN Heavy" panose="020B0A00000000000000" pitchFamily="34" charset="-122"/>
                <a:ea typeface="思源黑体 CN Heavy" panose="020B0A00000000000000" pitchFamily="34" charset="-122"/>
                <a:cs typeface="+mn-ea"/>
                <a:sym typeface="+mn-lt"/>
              </a:rPr>
              <a:t>叠像术</a:t>
            </a:r>
          </a:p>
        </p:txBody>
      </p:sp>
      <p:grpSp>
        <p:nvGrpSpPr>
          <p:cNvPr id="7" name="组合 6"/>
          <p:cNvGrpSpPr/>
          <p:nvPr/>
        </p:nvGrpSpPr>
        <p:grpSpPr>
          <a:xfrm flipH="1">
            <a:off x="1645005" y="3787822"/>
            <a:ext cx="3183854" cy="139546"/>
            <a:chOff x="5803418" y="4388994"/>
            <a:chExt cx="3183854" cy="139546"/>
          </a:xfrm>
        </p:grpSpPr>
        <p:cxnSp>
          <p:nvCxnSpPr>
            <p:cNvPr id="5" name="直接连接符 4"/>
            <p:cNvCxnSpPr>
              <a:endCxn id="6" idx="2"/>
            </p:cNvCxnSpPr>
            <p:nvPr/>
          </p:nvCxnSpPr>
          <p:spPr>
            <a:xfrm>
              <a:off x="5803418" y="4458767"/>
              <a:ext cx="3044308" cy="0"/>
            </a:xfrm>
            <a:prstGeom prst="line">
              <a:avLst/>
            </a:prstGeom>
            <a:ln w="12700">
              <a:solidFill>
                <a:srgbClr val="0F73EE"/>
              </a:solidFill>
            </a:ln>
          </p:spPr>
          <p:style>
            <a:lnRef idx="1">
              <a:schemeClr val="accent1"/>
            </a:lnRef>
            <a:fillRef idx="0">
              <a:schemeClr val="accent1"/>
            </a:fillRef>
            <a:effectRef idx="0">
              <a:schemeClr val="accent1"/>
            </a:effectRef>
            <a:fontRef idx="minor">
              <a:schemeClr val="tx1"/>
            </a:fontRef>
          </p:style>
        </p:cxnSp>
        <p:sp>
          <p:nvSpPr>
            <p:cNvPr id="6" name="椭圆 5"/>
            <p:cNvSpPr/>
            <p:nvPr/>
          </p:nvSpPr>
          <p:spPr>
            <a:xfrm>
              <a:off x="8847726" y="4388994"/>
              <a:ext cx="139546" cy="139546"/>
            </a:xfrm>
            <a:prstGeom prst="ellipse">
              <a:avLst/>
            </a:prstGeom>
            <a:solidFill>
              <a:srgbClr val="0F73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spd="slow" p14:dur="999"/>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nodeType="after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wipe(left)">
                                      <p:cBhvr>
                                        <p:cTn id="13" dur="500"/>
                                        <p:tgtEl>
                                          <p:spTgt spid="7"/>
                                        </p:tgtEl>
                                      </p:cBhvr>
                                    </p:animEffect>
                                  </p:childTnLst>
                                </p:cTn>
                              </p:par>
                              <p:par>
                                <p:cTn id="14" presetID="22" presetClass="entr" presetSubtype="2" fill="hold" grpId="0" nodeType="with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wipe(right)">
                                      <p:cBhvr>
                                        <p:cTn id="1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4" name="矩形 543"/>
          <p:cNvSpPr/>
          <p:nvPr/>
        </p:nvSpPr>
        <p:spPr>
          <a:xfrm>
            <a:off x="4044990" y="1188444"/>
            <a:ext cx="4390946" cy="461665"/>
          </a:xfrm>
          <a:prstGeom prst="rect">
            <a:avLst/>
          </a:prstGeom>
        </p:spPr>
        <p:txBody>
          <a:bodyPr wrap="none">
            <a:spAutoFit/>
          </a:bodyPr>
          <a:lstStyle/>
          <a:p>
            <a:pPr fontAlgn="base">
              <a:spcAft>
                <a:spcPct val="0"/>
              </a:spcAft>
              <a:defRPr/>
            </a:pPr>
            <a:r>
              <a:rPr lang="en-US" altLang="zh-CN" sz="2400" dirty="0">
                <a:latin typeface="+mn-ea"/>
              </a:rPr>
              <a:t>(</a:t>
            </a:r>
            <a:r>
              <a:rPr lang="zh-CN" altLang="en-US" sz="2400" dirty="0">
                <a:latin typeface="+mn-ea"/>
              </a:rPr>
              <a:t>为了方便显示均经过放缩处理</a:t>
            </a:r>
            <a:r>
              <a:rPr lang="en-US" altLang="zh-CN" sz="2400" dirty="0">
                <a:latin typeface="+mn-ea"/>
              </a:rPr>
              <a:t>)</a:t>
            </a:r>
            <a:endParaRPr lang="zh-CN" altLang="en-US" sz="2400" dirty="0">
              <a:latin typeface="+mn-ea"/>
            </a:endParaRPr>
          </a:p>
        </p:txBody>
      </p:sp>
      <p:pic>
        <p:nvPicPr>
          <p:cNvPr id="545" name="内容占位符 3"/>
          <p:cNvPicPr>
            <a:picLocks noChangeAspect="1"/>
          </p:cNvPicPr>
          <p:nvPr/>
        </p:nvPicPr>
        <p:blipFill>
          <a:blip r:embed="rId3"/>
          <a:srcRect/>
          <a:stretch>
            <a:fillRect/>
          </a:stretch>
        </p:blipFill>
        <p:spPr>
          <a:xfrm>
            <a:off x="591338" y="2541394"/>
            <a:ext cx="3706940" cy="2966985"/>
          </a:xfrm>
          <a:prstGeom prst="rect">
            <a:avLst/>
          </a:prstGeom>
          <a:effectLst>
            <a:outerShdw blurRad="50800" dist="38100" dir="2700000" algn="tl" rotWithShape="0">
              <a:prstClr val="black">
                <a:alpha val="40000"/>
              </a:prstClr>
            </a:outerShdw>
          </a:effectLst>
        </p:spPr>
      </p:pic>
      <p:grpSp>
        <p:nvGrpSpPr>
          <p:cNvPr id="546" name="组合 545"/>
          <p:cNvGrpSpPr/>
          <p:nvPr/>
        </p:nvGrpSpPr>
        <p:grpSpPr>
          <a:xfrm>
            <a:off x="1134944" y="1880460"/>
            <a:ext cx="2402896" cy="617070"/>
            <a:chOff x="5754949" y="892151"/>
            <a:chExt cx="4702499" cy="617070"/>
          </a:xfrm>
        </p:grpSpPr>
        <p:sp>
          <p:nvSpPr>
            <p:cNvPr id="547" name="矩形: 圆角 546"/>
            <p:cNvSpPr/>
            <p:nvPr/>
          </p:nvSpPr>
          <p:spPr>
            <a:xfrm>
              <a:off x="5754949" y="892151"/>
              <a:ext cx="4687869" cy="617070"/>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cs typeface="+mn-ea"/>
                <a:sym typeface="+mn-lt"/>
              </a:endParaRPr>
            </a:p>
          </p:txBody>
        </p:sp>
        <p:sp>
          <p:nvSpPr>
            <p:cNvPr id="548" name="矩形: 圆角 547"/>
            <p:cNvSpPr/>
            <p:nvPr/>
          </p:nvSpPr>
          <p:spPr>
            <a:xfrm>
              <a:off x="6095999" y="892151"/>
              <a:ext cx="4361449" cy="61707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rgbClr val="0F73EE"/>
                  </a:solidFill>
                  <a:ea typeface="+mj-ea"/>
                  <a:cs typeface="+mn-ea"/>
                  <a:sym typeface="+mn-lt"/>
                </a:rPr>
                <a:t>要加密的原图 </a:t>
              </a:r>
              <a:endParaRPr lang="zh-CN" altLang="en-US" sz="2400" dirty="0">
                <a:solidFill>
                  <a:srgbClr val="0F73EE"/>
                </a:solidFill>
                <a:latin typeface="+mj-ea"/>
                <a:ea typeface="+mj-ea"/>
                <a:cs typeface="+mn-ea"/>
                <a:sym typeface="+mn-lt"/>
              </a:endParaRPr>
            </a:p>
          </p:txBody>
        </p:sp>
      </p:grpSp>
      <p:grpSp>
        <p:nvGrpSpPr>
          <p:cNvPr id="549" name="组合 548"/>
          <p:cNvGrpSpPr/>
          <p:nvPr/>
        </p:nvGrpSpPr>
        <p:grpSpPr>
          <a:xfrm>
            <a:off x="1134944" y="5552243"/>
            <a:ext cx="2461336" cy="554008"/>
            <a:chOff x="1962782" y="3317604"/>
            <a:chExt cx="3102392" cy="554008"/>
          </a:xfrm>
        </p:grpSpPr>
        <p:sp>
          <p:nvSpPr>
            <p:cNvPr id="550" name="矩形: 圆角 549"/>
            <p:cNvSpPr/>
            <p:nvPr/>
          </p:nvSpPr>
          <p:spPr>
            <a:xfrm>
              <a:off x="1962782" y="3317604"/>
              <a:ext cx="3028731" cy="554008"/>
            </a:xfrm>
            <a:prstGeom prst="roundRect">
              <a:avLst>
                <a:gd name="adj" fmla="val 10759"/>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sp>
          <p:nvSpPr>
            <p:cNvPr id="551" name="矩形 550"/>
            <p:cNvSpPr/>
            <p:nvPr/>
          </p:nvSpPr>
          <p:spPr>
            <a:xfrm>
              <a:off x="2182443" y="3384550"/>
              <a:ext cx="2882731" cy="461665"/>
            </a:xfrm>
            <a:prstGeom prst="rect">
              <a:avLst/>
            </a:prstGeom>
          </p:spPr>
          <p:txBody>
            <a:bodyPr wrap="square">
              <a:spAutoFit/>
            </a:bodyPr>
            <a:lstStyle/>
            <a:p>
              <a:pPr fontAlgn="base">
                <a:spcAft>
                  <a:spcPct val="0"/>
                </a:spcAft>
                <a:defRPr/>
              </a:pPr>
              <a:r>
                <a:rPr lang="zh-CN" altLang="en-US" sz="2400" dirty="0">
                  <a:latin typeface="+mj-lt"/>
                </a:rPr>
                <a:t> 图</a:t>
              </a:r>
              <a:r>
                <a:rPr lang="en-US" altLang="zh-CN" sz="2400" dirty="0">
                  <a:latin typeface="+mj-lt"/>
                </a:rPr>
                <a:t>1 (256*256) </a:t>
              </a:r>
              <a:endParaRPr lang="zh-CN" altLang="en-US" sz="2400" dirty="0">
                <a:latin typeface="+mj-lt"/>
              </a:endParaRPr>
            </a:p>
          </p:txBody>
        </p:sp>
      </p:grpSp>
      <p:pic>
        <p:nvPicPr>
          <p:cNvPr id="553" name="内容占位符 3"/>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a:xfrm>
            <a:off x="4614183" y="2634522"/>
            <a:ext cx="3252560" cy="2780729"/>
          </a:xfrm>
          <a:prstGeom prst="rect">
            <a:avLst/>
          </a:prstGeom>
          <a:effectLst>
            <a:outerShdw blurRad="50800" dist="38100" dir="2700000" algn="tl" rotWithShape="0">
              <a:prstClr val="black">
                <a:alpha val="40000"/>
              </a:prstClr>
            </a:outerShdw>
          </a:effectLst>
        </p:spPr>
      </p:pic>
      <p:grpSp>
        <p:nvGrpSpPr>
          <p:cNvPr id="554" name="组合 553"/>
          <p:cNvGrpSpPr/>
          <p:nvPr/>
        </p:nvGrpSpPr>
        <p:grpSpPr>
          <a:xfrm>
            <a:off x="4658541" y="1880460"/>
            <a:ext cx="2947012" cy="617070"/>
            <a:chOff x="5754949" y="892151"/>
            <a:chExt cx="4702499" cy="617070"/>
          </a:xfrm>
        </p:grpSpPr>
        <p:sp>
          <p:nvSpPr>
            <p:cNvPr id="555" name="矩形: 圆角 554"/>
            <p:cNvSpPr/>
            <p:nvPr/>
          </p:nvSpPr>
          <p:spPr>
            <a:xfrm>
              <a:off x="5754949" y="892151"/>
              <a:ext cx="4687869" cy="617070"/>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cs typeface="+mn-ea"/>
                <a:sym typeface="+mn-lt"/>
              </a:endParaRPr>
            </a:p>
          </p:txBody>
        </p:sp>
        <p:sp>
          <p:nvSpPr>
            <p:cNvPr id="556" name="矩形: 圆角 555"/>
            <p:cNvSpPr/>
            <p:nvPr/>
          </p:nvSpPr>
          <p:spPr>
            <a:xfrm>
              <a:off x="6095999" y="892151"/>
              <a:ext cx="4361449" cy="61707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rgbClr val="0F73EE"/>
                  </a:solidFill>
                  <a:ea typeface="+mj-ea"/>
                  <a:cs typeface="+mn-ea"/>
                  <a:sym typeface="+mn-lt"/>
                </a:rPr>
                <a:t>用于隐藏的图片</a:t>
              </a:r>
              <a:r>
                <a:rPr lang="en-US" altLang="zh-CN" sz="2400" dirty="0">
                  <a:solidFill>
                    <a:srgbClr val="0F73EE"/>
                  </a:solidFill>
                  <a:ea typeface="+mj-ea"/>
                  <a:cs typeface="+mn-ea"/>
                  <a:sym typeface="+mn-lt"/>
                </a:rPr>
                <a:t>1 </a:t>
              </a:r>
              <a:endParaRPr lang="zh-CN" altLang="en-US" sz="2400" dirty="0">
                <a:solidFill>
                  <a:srgbClr val="0F73EE"/>
                </a:solidFill>
                <a:latin typeface="+mj-ea"/>
                <a:ea typeface="+mj-ea"/>
                <a:cs typeface="+mn-ea"/>
                <a:sym typeface="+mn-lt"/>
              </a:endParaRPr>
            </a:p>
          </p:txBody>
        </p:sp>
      </p:grpSp>
      <p:grpSp>
        <p:nvGrpSpPr>
          <p:cNvPr id="557" name="组合 556"/>
          <p:cNvGrpSpPr/>
          <p:nvPr/>
        </p:nvGrpSpPr>
        <p:grpSpPr>
          <a:xfrm>
            <a:off x="4930599" y="5552243"/>
            <a:ext cx="2461336" cy="554008"/>
            <a:chOff x="1962782" y="3317604"/>
            <a:chExt cx="3102392" cy="554008"/>
          </a:xfrm>
        </p:grpSpPr>
        <p:sp>
          <p:nvSpPr>
            <p:cNvPr id="558" name="矩形: 圆角 557"/>
            <p:cNvSpPr/>
            <p:nvPr/>
          </p:nvSpPr>
          <p:spPr>
            <a:xfrm>
              <a:off x="1962782" y="3317604"/>
              <a:ext cx="3028731" cy="554008"/>
            </a:xfrm>
            <a:prstGeom prst="roundRect">
              <a:avLst>
                <a:gd name="adj" fmla="val 10759"/>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sp>
          <p:nvSpPr>
            <p:cNvPr id="559" name="矩形 558"/>
            <p:cNvSpPr/>
            <p:nvPr/>
          </p:nvSpPr>
          <p:spPr>
            <a:xfrm>
              <a:off x="2182443" y="3384550"/>
              <a:ext cx="2882731" cy="461665"/>
            </a:xfrm>
            <a:prstGeom prst="rect">
              <a:avLst/>
            </a:prstGeom>
          </p:spPr>
          <p:txBody>
            <a:bodyPr wrap="square">
              <a:spAutoFit/>
            </a:bodyPr>
            <a:lstStyle/>
            <a:p>
              <a:pPr fontAlgn="base">
                <a:spcAft>
                  <a:spcPct val="0"/>
                </a:spcAft>
                <a:defRPr/>
              </a:pPr>
              <a:r>
                <a:rPr lang="zh-CN" altLang="en-US" sz="2400" dirty="0">
                  <a:latin typeface="+mj-lt"/>
                </a:rPr>
                <a:t> 图</a:t>
              </a:r>
              <a:r>
                <a:rPr lang="en-US" altLang="zh-CN" sz="2400" dirty="0">
                  <a:latin typeface="+mj-lt"/>
                </a:rPr>
                <a:t>2 (256*256) </a:t>
              </a:r>
              <a:endParaRPr lang="zh-CN" altLang="en-US" sz="2400" dirty="0">
                <a:latin typeface="+mj-lt"/>
              </a:endParaRPr>
            </a:p>
          </p:txBody>
        </p:sp>
      </p:grpSp>
      <p:pic>
        <p:nvPicPr>
          <p:cNvPr id="560" name="内容占位符 3"/>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a:xfrm>
            <a:off x="8182648" y="2803238"/>
            <a:ext cx="3252560" cy="2443296"/>
          </a:xfrm>
          <a:prstGeom prst="rect">
            <a:avLst/>
          </a:prstGeom>
          <a:effectLst>
            <a:outerShdw blurRad="50800" dist="38100" dir="2700000" algn="tl" rotWithShape="0">
              <a:prstClr val="black">
                <a:alpha val="40000"/>
              </a:prstClr>
            </a:outerShdw>
          </a:effectLst>
        </p:spPr>
      </p:pic>
      <p:grpSp>
        <p:nvGrpSpPr>
          <p:cNvPr id="561" name="组合 560"/>
          <p:cNvGrpSpPr/>
          <p:nvPr/>
        </p:nvGrpSpPr>
        <p:grpSpPr>
          <a:xfrm>
            <a:off x="8227006" y="1880460"/>
            <a:ext cx="2947012" cy="617070"/>
            <a:chOff x="5754949" y="892151"/>
            <a:chExt cx="4702499" cy="617070"/>
          </a:xfrm>
        </p:grpSpPr>
        <p:sp>
          <p:nvSpPr>
            <p:cNvPr id="562" name="矩形: 圆角 561"/>
            <p:cNvSpPr/>
            <p:nvPr/>
          </p:nvSpPr>
          <p:spPr>
            <a:xfrm>
              <a:off x="5754949" y="892151"/>
              <a:ext cx="4687869" cy="617070"/>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cs typeface="+mn-ea"/>
                <a:sym typeface="+mn-lt"/>
              </a:endParaRPr>
            </a:p>
          </p:txBody>
        </p:sp>
        <p:sp>
          <p:nvSpPr>
            <p:cNvPr id="563" name="矩形: 圆角 562"/>
            <p:cNvSpPr/>
            <p:nvPr/>
          </p:nvSpPr>
          <p:spPr>
            <a:xfrm>
              <a:off x="6095999" y="892151"/>
              <a:ext cx="4361449" cy="61707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rgbClr val="0F73EE"/>
                  </a:solidFill>
                  <a:ea typeface="+mj-ea"/>
                  <a:cs typeface="+mn-ea"/>
                  <a:sym typeface="+mn-lt"/>
                </a:rPr>
                <a:t>用于隐藏的图片</a:t>
              </a:r>
              <a:r>
                <a:rPr lang="en-US" altLang="zh-CN" sz="2400" dirty="0">
                  <a:solidFill>
                    <a:srgbClr val="0F73EE"/>
                  </a:solidFill>
                  <a:ea typeface="+mj-ea"/>
                  <a:cs typeface="+mn-ea"/>
                  <a:sym typeface="+mn-lt"/>
                </a:rPr>
                <a:t>2 </a:t>
              </a:r>
              <a:endParaRPr lang="zh-CN" altLang="en-US" sz="2400" dirty="0">
                <a:solidFill>
                  <a:srgbClr val="0F73EE"/>
                </a:solidFill>
                <a:latin typeface="+mj-ea"/>
                <a:ea typeface="+mj-ea"/>
                <a:cs typeface="+mn-ea"/>
                <a:sym typeface="+mn-lt"/>
              </a:endParaRPr>
            </a:p>
          </p:txBody>
        </p:sp>
      </p:grpSp>
      <p:grpSp>
        <p:nvGrpSpPr>
          <p:cNvPr id="564" name="组合 563"/>
          <p:cNvGrpSpPr/>
          <p:nvPr/>
        </p:nvGrpSpPr>
        <p:grpSpPr>
          <a:xfrm>
            <a:off x="8499064" y="5552243"/>
            <a:ext cx="2461336" cy="554008"/>
            <a:chOff x="1962782" y="3317604"/>
            <a:chExt cx="3102392" cy="554008"/>
          </a:xfrm>
        </p:grpSpPr>
        <p:sp>
          <p:nvSpPr>
            <p:cNvPr id="565" name="矩形: 圆角 564"/>
            <p:cNvSpPr/>
            <p:nvPr/>
          </p:nvSpPr>
          <p:spPr>
            <a:xfrm>
              <a:off x="1962782" y="3317604"/>
              <a:ext cx="3028731" cy="554008"/>
            </a:xfrm>
            <a:prstGeom prst="roundRect">
              <a:avLst>
                <a:gd name="adj" fmla="val 10759"/>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sp>
          <p:nvSpPr>
            <p:cNvPr id="566" name="矩形 565"/>
            <p:cNvSpPr/>
            <p:nvPr/>
          </p:nvSpPr>
          <p:spPr>
            <a:xfrm>
              <a:off x="2182443" y="3384550"/>
              <a:ext cx="2882731" cy="461665"/>
            </a:xfrm>
            <a:prstGeom prst="rect">
              <a:avLst/>
            </a:prstGeom>
          </p:spPr>
          <p:txBody>
            <a:bodyPr wrap="square">
              <a:spAutoFit/>
            </a:bodyPr>
            <a:lstStyle/>
            <a:p>
              <a:pPr fontAlgn="base">
                <a:spcAft>
                  <a:spcPct val="0"/>
                </a:spcAft>
                <a:defRPr/>
              </a:pPr>
              <a:r>
                <a:rPr lang="zh-CN" altLang="en-US" sz="2400" dirty="0">
                  <a:latin typeface="+mj-lt"/>
                </a:rPr>
                <a:t> 图</a:t>
              </a:r>
              <a:r>
                <a:rPr lang="en-US" altLang="zh-CN" sz="2400" dirty="0">
                  <a:latin typeface="+mj-lt"/>
                </a:rPr>
                <a:t>3 (256*256) </a:t>
              </a:r>
              <a:endParaRPr lang="zh-CN" altLang="en-US" sz="2400" dirty="0">
                <a:latin typeface="+mj-lt"/>
              </a:endParaRPr>
            </a:p>
          </p:txBody>
        </p:sp>
      </p:grpSp>
      <p:grpSp>
        <p:nvGrpSpPr>
          <p:cNvPr id="567" name="组合 566"/>
          <p:cNvGrpSpPr/>
          <p:nvPr/>
        </p:nvGrpSpPr>
        <p:grpSpPr>
          <a:xfrm>
            <a:off x="4176722" y="286701"/>
            <a:ext cx="3690021" cy="840284"/>
            <a:chOff x="3135993" y="1051060"/>
            <a:chExt cx="3690021" cy="840284"/>
          </a:xfrm>
        </p:grpSpPr>
        <p:sp>
          <p:nvSpPr>
            <p:cNvPr id="568" name="矩形: 圆角 567"/>
            <p:cNvSpPr/>
            <p:nvPr/>
          </p:nvSpPr>
          <p:spPr>
            <a:xfrm>
              <a:off x="3839426" y="1280937"/>
              <a:ext cx="2986588" cy="610407"/>
            </a:xfrm>
            <a:prstGeom prst="roundRect">
              <a:avLst>
                <a:gd name="adj" fmla="val 13726"/>
              </a:avLst>
            </a:prstGeom>
            <a:solidFill>
              <a:srgbClr val="0F73EE"/>
            </a:solidFill>
            <a:ln w="19050">
              <a:solidFill>
                <a:schemeClr val="bg1"/>
              </a:solidFill>
              <a:prstDash val="sysDot"/>
              <a:headEnd type="oval" w="lg" len="lg"/>
              <a:tailEnd type="oval"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569" name="矩形 568"/>
            <p:cNvSpPr/>
            <p:nvPr/>
          </p:nvSpPr>
          <p:spPr>
            <a:xfrm>
              <a:off x="4575387" y="1333399"/>
              <a:ext cx="1906001" cy="523220"/>
            </a:xfrm>
            <a:prstGeom prst="rect">
              <a:avLst/>
            </a:prstGeom>
          </p:spPr>
          <p:txBody>
            <a:bodyPr wrap="square">
              <a:spAutoFit/>
            </a:bodyPr>
            <a:lstStyle/>
            <a:p>
              <a:pPr fontAlgn="base">
                <a:spcAft>
                  <a:spcPct val="0"/>
                </a:spcAft>
                <a:defRPr/>
              </a:pPr>
              <a:r>
                <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rPr>
                <a:t>原始图片</a:t>
              </a:r>
            </a:p>
          </p:txBody>
        </p:sp>
        <p:sp>
          <p:nvSpPr>
            <p:cNvPr id="570" name="矩形 569"/>
            <p:cNvSpPr/>
            <p:nvPr/>
          </p:nvSpPr>
          <p:spPr>
            <a:xfrm>
              <a:off x="3295769" y="1051060"/>
              <a:ext cx="492443" cy="830997"/>
            </a:xfrm>
            <a:prstGeom prst="rect">
              <a:avLst/>
            </a:prstGeom>
          </p:spPr>
          <p:txBody>
            <a:bodyPr wrap="none">
              <a:spAutoFit/>
            </a:bodyPr>
            <a:lstStyle/>
            <a:p>
              <a:r>
                <a:rPr lang="en-US" altLang="zh-CN" sz="4800" b="1" i="1" dirty="0">
                  <a:solidFill>
                    <a:schemeClr val="accent5">
                      <a:lumMod val="50000"/>
                    </a:schemeClr>
                  </a:solidFill>
                  <a:latin typeface="+mj-lt"/>
                </a:rPr>
                <a:t>3</a:t>
              </a:r>
              <a:endParaRPr lang="zh-CN" altLang="en-US" sz="4800" b="1" i="1" dirty="0">
                <a:solidFill>
                  <a:schemeClr val="accent5">
                    <a:lumMod val="50000"/>
                  </a:schemeClr>
                </a:solidFill>
                <a:latin typeface="+mj-lt"/>
              </a:endParaRPr>
            </a:p>
          </p:txBody>
        </p:sp>
        <p:cxnSp>
          <p:nvCxnSpPr>
            <p:cNvPr id="571" name="直接连接符 570"/>
            <p:cNvCxnSpPr/>
            <p:nvPr/>
          </p:nvCxnSpPr>
          <p:spPr>
            <a:xfrm>
              <a:off x="3135993" y="1748864"/>
              <a:ext cx="703433"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8" fill="hold" nodeType="afterEffect">
                                  <p:stCondLst>
                                    <p:cond delay="0"/>
                                  </p:stCondLst>
                                  <p:childTnLst>
                                    <p:set>
                                      <p:cBhvr>
                                        <p:cTn id="6" dur="1" fill="hold">
                                          <p:stCondLst>
                                            <p:cond delay="0"/>
                                          </p:stCondLst>
                                        </p:cTn>
                                        <p:tgtEl>
                                          <p:spTgt spid="567"/>
                                        </p:tgtEl>
                                        <p:attrNameLst>
                                          <p:attrName>style.visibility</p:attrName>
                                        </p:attrNameLst>
                                      </p:cBhvr>
                                      <p:to>
                                        <p:strVal val="visible"/>
                                      </p:to>
                                    </p:set>
                                    <p:anim calcmode="lin" valueType="num">
                                      <p:cBhvr>
                                        <p:cTn id="7" dur="500" fill="hold"/>
                                        <p:tgtEl>
                                          <p:spTgt spid="567"/>
                                        </p:tgtEl>
                                        <p:attrNameLst>
                                          <p:attrName>ppt_x</p:attrName>
                                        </p:attrNameLst>
                                      </p:cBhvr>
                                      <p:tavLst>
                                        <p:tav tm="0">
                                          <p:val>
                                            <p:strVal val="#ppt_x-#ppt_w/2"/>
                                          </p:val>
                                        </p:tav>
                                        <p:tav tm="100000">
                                          <p:val>
                                            <p:strVal val="#ppt_x"/>
                                          </p:val>
                                        </p:tav>
                                      </p:tavLst>
                                    </p:anim>
                                    <p:anim calcmode="lin" valueType="num">
                                      <p:cBhvr>
                                        <p:cTn id="8" dur="500" fill="hold"/>
                                        <p:tgtEl>
                                          <p:spTgt spid="567"/>
                                        </p:tgtEl>
                                        <p:attrNameLst>
                                          <p:attrName>ppt_y</p:attrName>
                                        </p:attrNameLst>
                                      </p:cBhvr>
                                      <p:tavLst>
                                        <p:tav tm="0">
                                          <p:val>
                                            <p:strVal val="#ppt_y"/>
                                          </p:val>
                                        </p:tav>
                                        <p:tav tm="100000">
                                          <p:val>
                                            <p:strVal val="#ppt_y"/>
                                          </p:val>
                                        </p:tav>
                                      </p:tavLst>
                                    </p:anim>
                                    <p:anim calcmode="lin" valueType="num">
                                      <p:cBhvr>
                                        <p:cTn id="9" dur="500" fill="hold"/>
                                        <p:tgtEl>
                                          <p:spTgt spid="567"/>
                                        </p:tgtEl>
                                        <p:attrNameLst>
                                          <p:attrName>ppt_w</p:attrName>
                                        </p:attrNameLst>
                                      </p:cBhvr>
                                      <p:tavLst>
                                        <p:tav tm="0">
                                          <p:val>
                                            <p:fltVal val="0"/>
                                          </p:val>
                                        </p:tav>
                                        <p:tav tm="100000">
                                          <p:val>
                                            <p:strVal val="#ppt_w"/>
                                          </p:val>
                                        </p:tav>
                                      </p:tavLst>
                                    </p:anim>
                                    <p:anim calcmode="lin" valueType="num">
                                      <p:cBhvr>
                                        <p:cTn id="10" dur="500" fill="hold"/>
                                        <p:tgtEl>
                                          <p:spTgt spid="567"/>
                                        </p:tgtEl>
                                        <p:attrNameLst>
                                          <p:attrName>ppt_h</p:attrName>
                                        </p:attrNameLst>
                                      </p:cBhvr>
                                      <p:tavLst>
                                        <p:tav tm="0">
                                          <p:val>
                                            <p:strVal val="#ppt_h"/>
                                          </p:val>
                                        </p:tav>
                                        <p:tav tm="100000">
                                          <p:val>
                                            <p:strVal val="#ppt_h"/>
                                          </p:val>
                                        </p:tav>
                                      </p:tavLst>
                                    </p:anim>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544"/>
                                        </p:tgtEl>
                                        <p:attrNameLst>
                                          <p:attrName>style.visibility</p:attrName>
                                        </p:attrNameLst>
                                      </p:cBhvr>
                                      <p:to>
                                        <p:strVal val="visible"/>
                                      </p:to>
                                    </p:set>
                                    <p:animEffect transition="in" filter="fade">
                                      <p:cBhvr>
                                        <p:cTn id="14" dur="500"/>
                                        <p:tgtEl>
                                          <p:spTgt spid="544"/>
                                        </p:tgtEl>
                                      </p:cBhvr>
                                    </p:animEffect>
                                  </p:childTnLst>
                                </p:cTn>
                              </p:par>
                            </p:childTnLst>
                          </p:cTn>
                        </p:par>
                        <p:par>
                          <p:cTn id="15" fill="hold">
                            <p:stCondLst>
                              <p:cond delay="1000"/>
                            </p:stCondLst>
                            <p:childTnLst>
                              <p:par>
                                <p:cTn id="16" presetID="17" presetClass="entr" presetSubtype="8" fill="hold" nodeType="afterEffect">
                                  <p:stCondLst>
                                    <p:cond delay="0"/>
                                  </p:stCondLst>
                                  <p:childTnLst>
                                    <p:set>
                                      <p:cBhvr>
                                        <p:cTn id="17" dur="1" fill="hold">
                                          <p:stCondLst>
                                            <p:cond delay="0"/>
                                          </p:stCondLst>
                                        </p:cTn>
                                        <p:tgtEl>
                                          <p:spTgt spid="546"/>
                                        </p:tgtEl>
                                        <p:attrNameLst>
                                          <p:attrName>style.visibility</p:attrName>
                                        </p:attrNameLst>
                                      </p:cBhvr>
                                      <p:to>
                                        <p:strVal val="visible"/>
                                      </p:to>
                                    </p:set>
                                    <p:anim calcmode="lin" valueType="num">
                                      <p:cBhvr>
                                        <p:cTn id="18" dur="500" fill="hold"/>
                                        <p:tgtEl>
                                          <p:spTgt spid="546"/>
                                        </p:tgtEl>
                                        <p:attrNameLst>
                                          <p:attrName>ppt_x</p:attrName>
                                        </p:attrNameLst>
                                      </p:cBhvr>
                                      <p:tavLst>
                                        <p:tav tm="0">
                                          <p:val>
                                            <p:strVal val="#ppt_x-#ppt_w/2"/>
                                          </p:val>
                                        </p:tav>
                                        <p:tav tm="100000">
                                          <p:val>
                                            <p:strVal val="#ppt_x"/>
                                          </p:val>
                                        </p:tav>
                                      </p:tavLst>
                                    </p:anim>
                                    <p:anim calcmode="lin" valueType="num">
                                      <p:cBhvr>
                                        <p:cTn id="19" dur="500" fill="hold"/>
                                        <p:tgtEl>
                                          <p:spTgt spid="546"/>
                                        </p:tgtEl>
                                        <p:attrNameLst>
                                          <p:attrName>ppt_y</p:attrName>
                                        </p:attrNameLst>
                                      </p:cBhvr>
                                      <p:tavLst>
                                        <p:tav tm="0">
                                          <p:val>
                                            <p:strVal val="#ppt_y"/>
                                          </p:val>
                                        </p:tav>
                                        <p:tav tm="100000">
                                          <p:val>
                                            <p:strVal val="#ppt_y"/>
                                          </p:val>
                                        </p:tav>
                                      </p:tavLst>
                                    </p:anim>
                                    <p:anim calcmode="lin" valueType="num">
                                      <p:cBhvr>
                                        <p:cTn id="20" dur="500" fill="hold"/>
                                        <p:tgtEl>
                                          <p:spTgt spid="546"/>
                                        </p:tgtEl>
                                        <p:attrNameLst>
                                          <p:attrName>ppt_w</p:attrName>
                                        </p:attrNameLst>
                                      </p:cBhvr>
                                      <p:tavLst>
                                        <p:tav tm="0">
                                          <p:val>
                                            <p:fltVal val="0"/>
                                          </p:val>
                                        </p:tav>
                                        <p:tav tm="100000">
                                          <p:val>
                                            <p:strVal val="#ppt_w"/>
                                          </p:val>
                                        </p:tav>
                                      </p:tavLst>
                                    </p:anim>
                                    <p:anim calcmode="lin" valueType="num">
                                      <p:cBhvr>
                                        <p:cTn id="21" dur="500" fill="hold"/>
                                        <p:tgtEl>
                                          <p:spTgt spid="546"/>
                                        </p:tgtEl>
                                        <p:attrNameLst>
                                          <p:attrName>ppt_h</p:attrName>
                                        </p:attrNameLst>
                                      </p:cBhvr>
                                      <p:tavLst>
                                        <p:tav tm="0">
                                          <p:val>
                                            <p:strVal val="#ppt_h"/>
                                          </p:val>
                                        </p:tav>
                                        <p:tav tm="100000">
                                          <p:val>
                                            <p:strVal val="#ppt_h"/>
                                          </p:val>
                                        </p:tav>
                                      </p:tavLst>
                                    </p:anim>
                                  </p:childTnLst>
                                </p:cTn>
                              </p:par>
                            </p:childTnLst>
                          </p:cTn>
                        </p:par>
                        <p:par>
                          <p:cTn id="22" fill="hold">
                            <p:stCondLst>
                              <p:cond delay="1500"/>
                            </p:stCondLst>
                            <p:childTnLst>
                              <p:par>
                                <p:cTn id="23" presetID="53" presetClass="entr" presetSubtype="16" fill="hold" nodeType="afterEffect">
                                  <p:stCondLst>
                                    <p:cond delay="0"/>
                                  </p:stCondLst>
                                  <p:childTnLst>
                                    <p:set>
                                      <p:cBhvr>
                                        <p:cTn id="24" dur="1" fill="hold">
                                          <p:stCondLst>
                                            <p:cond delay="0"/>
                                          </p:stCondLst>
                                        </p:cTn>
                                        <p:tgtEl>
                                          <p:spTgt spid="545"/>
                                        </p:tgtEl>
                                        <p:attrNameLst>
                                          <p:attrName>style.visibility</p:attrName>
                                        </p:attrNameLst>
                                      </p:cBhvr>
                                      <p:to>
                                        <p:strVal val="visible"/>
                                      </p:to>
                                    </p:set>
                                    <p:anim calcmode="lin" valueType="num">
                                      <p:cBhvr>
                                        <p:cTn id="25" dur="500" fill="hold"/>
                                        <p:tgtEl>
                                          <p:spTgt spid="545"/>
                                        </p:tgtEl>
                                        <p:attrNameLst>
                                          <p:attrName>ppt_w</p:attrName>
                                        </p:attrNameLst>
                                      </p:cBhvr>
                                      <p:tavLst>
                                        <p:tav tm="0">
                                          <p:val>
                                            <p:fltVal val="0"/>
                                          </p:val>
                                        </p:tav>
                                        <p:tav tm="100000">
                                          <p:val>
                                            <p:strVal val="#ppt_w"/>
                                          </p:val>
                                        </p:tav>
                                      </p:tavLst>
                                    </p:anim>
                                    <p:anim calcmode="lin" valueType="num">
                                      <p:cBhvr>
                                        <p:cTn id="26" dur="500" fill="hold"/>
                                        <p:tgtEl>
                                          <p:spTgt spid="545"/>
                                        </p:tgtEl>
                                        <p:attrNameLst>
                                          <p:attrName>ppt_h</p:attrName>
                                        </p:attrNameLst>
                                      </p:cBhvr>
                                      <p:tavLst>
                                        <p:tav tm="0">
                                          <p:val>
                                            <p:fltVal val="0"/>
                                          </p:val>
                                        </p:tav>
                                        <p:tav tm="100000">
                                          <p:val>
                                            <p:strVal val="#ppt_h"/>
                                          </p:val>
                                        </p:tav>
                                      </p:tavLst>
                                    </p:anim>
                                    <p:animEffect transition="in" filter="fade">
                                      <p:cBhvr>
                                        <p:cTn id="27" dur="500"/>
                                        <p:tgtEl>
                                          <p:spTgt spid="545"/>
                                        </p:tgtEl>
                                      </p:cBhvr>
                                    </p:animEffect>
                                  </p:childTnLst>
                                </p:cTn>
                              </p:par>
                            </p:childTnLst>
                          </p:cTn>
                        </p:par>
                        <p:par>
                          <p:cTn id="28" fill="hold">
                            <p:stCondLst>
                              <p:cond delay="2000"/>
                            </p:stCondLst>
                            <p:childTnLst>
                              <p:par>
                                <p:cTn id="29" presetID="16" presetClass="entr" presetSubtype="21" fill="hold" nodeType="afterEffect">
                                  <p:stCondLst>
                                    <p:cond delay="0"/>
                                  </p:stCondLst>
                                  <p:childTnLst>
                                    <p:set>
                                      <p:cBhvr>
                                        <p:cTn id="30" dur="1" fill="hold">
                                          <p:stCondLst>
                                            <p:cond delay="0"/>
                                          </p:stCondLst>
                                        </p:cTn>
                                        <p:tgtEl>
                                          <p:spTgt spid="549"/>
                                        </p:tgtEl>
                                        <p:attrNameLst>
                                          <p:attrName>style.visibility</p:attrName>
                                        </p:attrNameLst>
                                      </p:cBhvr>
                                      <p:to>
                                        <p:strVal val="visible"/>
                                      </p:to>
                                    </p:set>
                                    <p:animEffect transition="in" filter="barn(inVertical)">
                                      <p:cBhvr>
                                        <p:cTn id="31" dur="500"/>
                                        <p:tgtEl>
                                          <p:spTgt spid="549"/>
                                        </p:tgtEl>
                                      </p:cBhvr>
                                    </p:animEffect>
                                  </p:childTnLst>
                                </p:cTn>
                              </p:par>
                            </p:childTnLst>
                          </p:cTn>
                        </p:par>
                        <p:par>
                          <p:cTn id="32" fill="hold">
                            <p:stCondLst>
                              <p:cond delay="2500"/>
                            </p:stCondLst>
                            <p:childTnLst>
                              <p:par>
                                <p:cTn id="33" presetID="17" presetClass="entr" presetSubtype="8" fill="hold" nodeType="afterEffect">
                                  <p:stCondLst>
                                    <p:cond delay="0"/>
                                  </p:stCondLst>
                                  <p:childTnLst>
                                    <p:set>
                                      <p:cBhvr>
                                        <p:cTn id="34" dur="1" fill="hold">
                                          <p:stCondLst>
                                            <p:cond delay="0"/>
                                          </p:stCondLst>
                                        </p:cTn>
                                        <p:tgtEl>
                                          <p:spTgt spid="554"/>
                                        </p:tgtEl>
                                        <p:attrNameLst>
                                          <p:attrName>style.visibility</p:attrName>
                                        </p:attrNameLst>
                                      </p:cBhvr>
                                      <p:to>
                                        <p:strVal val="visible"/>
                                      </p:to>
                                    </p:set>
                                    <p:anim calcmode="lin" valueType="num">
                                      <p:cBhvr>
                                        <p:cTn id="35" dur="500" fill="hold"/>
                                        <p:tgtEl>
                                          <p:spTgt spid="554"/>
                                        </p:tgtEl>
                                        <p:attrNameLst>
                                          <p:attrName>ppt_x</p:attrName>
                                        </p:attrNameLst>
                                      </p:cBhvr>
                                      <p:tavLst>
                                        <p:tav tm="0">
                                          <p:val>
                                            <p:strVal val="#ppt_x-#ppt_w/2"/>
                                          </p:val>
                                        </p:tav>
                                        <p:tav tm="100000">
                                          <p:val>
                                            <p:strVal val="#ppt_x"/>
                                          </p:val>
                                        </p:tav>
                                      </p:tavLst>
                                    </p:anim>
                                    <p:anim calcmode="lin" valueType="num">
                                      <p:cBhvr>
                                        <p:cTn id="36" dur="500" fill="hold"/>
                                        <p:tgtEl>
                                          <p:spTgt spid="554"/>
                                        </p:tgtEl>
                                        <p:attrNameLst>
                                          <p:attrName>ppt_y</p:attrName>
                                        </p:attrNameLst>
                                      </p:cBhvr>
                                      <p:tavLst>
                                        <p:tav tm="0">
                                          <p:val>
                                            <p:strVal val="#ppt_y"/>
                                          </p:val>
                                        </p:tav>
                                        <p:tav tm="100000">
                                          <p:val>
                                            <p:strVal val="#ppt_y"/>
                                          </p:val>
                                        </p:tav>
                                      </p:tavLst>
                                    </p:anim>
                                    <p:anim calcmode="lin" valueType="num">
                                      <p:cBhvr>
                                        <p:cTn id="37" dur="500" fill="hold"/>
                                        <p:tgtEl>
                                          <p:spTgt spid="554"/>
                                        </p:tgtEl>
                                        <p:attrNameLst>
                                          <p:attrName>ppt_w</p:attrName>
                                        </p:attrNameLst>
                                      </p:cBhvr>
                                      <p:tavLst>
                                        <p:tav tm="0">
                                          <p:val>
                                            <p:fltVal val="0"/>
                                          </p:val>
                                        </p:tav>
                                        <p:tav tm="100000">
                                          <p:val>
                                            <p:strVal val="#ppt_w"/>
                                          </p:val>
                                        </p:tav>
                                      </p:tavLst>
                                    </p:anim>
                                    <p:anim calcmode="lin" valueType="num">
                                      <p:cBhvr>
                                        <p:cTn id="38" dur="500" fill="hold"/>
                                        <p:tgtEl>
                                          <p:spTgt spid="554"/>
                                        </p:tgtEl>
                                        <p:attrNameLst>
                                          <p:attrName>ppt_h</p:attrName>
                                        </p:attrNameLst>
                                      </p:cBhvr>
                                      <p:tavLst>
                                        <p:tav tm="0">
                                          <p:val>
                                            <p:strVal val="#ppt_h"/>
                                          </p:val>
                                        </p:tav>
                                        <p:tav tm="100000">
                                          <p:val>
                                            <p:strVal val="#ppt_h"/>
                                          </p:val>
                                        </p:tav>
                                      </p:tavLst>
                                    </p:anim>
                                  </p:childTnLst>
                                </p:cTn>
                              </p:par>
                            </p:childTnLst>
                          </p:cTn>
                        </p:par>
                        <p:par>
                          <p:cTn id="39" fill="hold">
                            <p:stCondLst>
                              <p:cond delay="3000"/>
                            </p:stCondLst>
                            <p:childTnLst>
                              <p:par>
                                <p:cTn id="40" presetID="53" presetClass="entr" presetSubtype="16" fill="hold" nodeType="afterEffect">
                                  <p:stCondLst>
                                    <p:cond delay="0"/>
                                  </p:stCondLst>
                                  <p:childTnLst>
                                    <p:set>
                                      <p:cBhvr>
                                        <p:cTn id="41" dur="1" fill="hold">
                                          <p:stCondLst>
                                            <p:cond delay="0"/>
                                          </p:stCondLst>
                                        </p:cTn>
                                        <p:tgtEl>
                                          <p:spTgt spid="553"/>
                                        </p:tgtEl>
                                        <p:attrNameLst>
                                          <p:attrName>style.visibility</p:attrName>
                                        </p:attrNameLst>
                                      </p:cBhvr>
                                      <p:to>
                                        <p:strVal val="visible"/>
                                      </p:to>
                                    </p:set>
                                    <p:anim calcmode="lin" valueType="num">
                                      <p:cBhvr>
                                        <p:cTn id="42" dur="500" fill="hold"/>
                                        <p:tgtEl>
                                          <p:spTgt spid="553"/>
                                        </p:tgtEl>
                                        <p:attrNameLst>
                                          <p:attrName>ppt_w</p:attrName>
                                        </p:attrNameLst>
                                      </p:cBhvr>
                                      <p:tavLst>
                                        <p:tav tm="0">
                                          <p:val>
                                            <p:fltVal val="0"/>
                                          </p:val>
                                        </p:tav>
                                        <p:tav tm="100000">
                                          <p:val>
                                            <p:strVal val="#ppt_w"/>
                                          </p:val>
                                        </p:tav>
                                      </p:tavLst>
                                    </p:anim>
                                    <p:anim calcmode="lin" valueType="num">
                                      <p:cBhvr>
                                        <p:cTn id="43" dur="500" fill="hold"/>
                                        <p:tgtEl>
                                          <p:spTgt spid="553"/>
                                        </p:tgtEl>
                                        <p:attrNameLst>
                                          <p:attrName>ppt_h</p:attrName>
                                        </p:attrNameLst>
                                      </p:cBhvr>
                                      <p:tavLst>
                                        <p:tav tm="0">
                                          <p:val>
                                            <p:fltVal val="0"/>
                                          </p:val>
                                        </p:tav>
                                        <p:tav tm="100000">
                                          <p:val>
                                            <p:strVal val="#ppt_h"/>
                                          </p:val>
                                        </p:tav>
                                      </p:tavLst>
                                    </p:anim>
                                    <p:animEffect transition="in" filter="fade">
                                      <p:cBhvr>
                                        <p:cTn id="44" dur="500"/>
                                        <p:tgtEl>
                                          <p:spTgt spid="553"/>
                                        </p:tgtEl>
                                      </p:cBhvr>
                                    </p:animEffect>
                                  </p:childTnLst>
                                </p:cTn>
                              </p:par>
                            </p:childTnLst>
                          </p:cTn>
                        </p:par>
                        <p:par>
                          <p:cTn id="45" fill="hold">
                            <p:stCondLst>
                              <p:cond delay="3500"/>
                            </p:stCondLst>
                            <p:childTnLst>
                              <p:par>
                                <p:cTn id="46" presetID="16" presetClass="entr" presetSubtype="21" fill="hold" nodeType="afterEffect">
                                  <p:stCondLst>
                                    <p:cond delay="0"/>
                                  </p:stCondLst>
                                  <p:childTnLst>
                                    <p:set>
                                      <p:cBhvr>
                                        <p:cTn id="47" dur="1" fill="hold">
                                          <p:stCondLst>
                                            <p:cond delay="0"/>
                                          </p:stCondLst>
                                        </p:cTn>
                                        <p:tgtEl>
                                          <p:spTgt spid="557"/>
                                        </p:tgtEl>
                                        <p:attrNameLst>
                                          <p:attrName>style.visibility</p:attrName>
                                        </p:attrNameLst>
                                      </p:cBhvr>
                                      <p:to>
                                        <p:strVal val="visible"/>
                                      </p:to>
                                    </p:set>
                                    <p:animEffect transition="in" filter="barn(inVertical)">
                                      <p:cBhvr>
                                        <p:cTn id="48" dur="500"/>
                                        <p:tgtEl>
                                          <p:spTgt spid="557"/>
                                        </p:tgtEl>
                                      </p:cBhvr>
                                    </p:animEffect>
                                  </p:childTnLst>
                                </p:cTn>
                              </p:par>
                            </p:childTnLst>
                          </p:cTn>
                        </p:par>
                        <p:par>
                          <p:cTn id="49" fill="hold">
                            <p:stCondLst>
                              <p:cond delay="4000"/>
                            </p:stCondLst>
                            <p:childTnLst>
                              <p:par>
                                <p:cTn id="50" presetID="17" presetClass="entr" presetSubtype="8" fill="hold" nodeType="afterEffect">
                                  <p:stCondLst>
                                    <p:cond delay="0"/>
                                  </p:stCondLst>
                                  <p:childTnLst>
                                    <p:set>
                                      <p:cBhvr>
                                        <p:cTn id="51" dur="1" fill="hold">
                                          <p:stCondLst>
                                            <p:cond delay="0"/>
                                          </p:stCondLst>
                                        </p:cTn>
                                        <p:tgtEl>
                                          <p:spTgt spid="561"/>
                                        </p:tgtEl>
                                        <p:attrNameLst>
                                          <p:attrName>style.visibility</p:attrName>
                                        </p:attrNameLst>
                                      </p:cBhvr>
                                      <p:to>
                                        <p:strVal val="visible"/>
                                      </p:to>
                                    </p:set>
                                    <p:anim calcmode="lin" valueType="num">
                                      <p:cBhvr>
                                        <p:cTn id="52" dur="500" fill="hold"/>
                                        <p:tgtEl>
                                          <p:spTgt spid="561"/>
                                        </p:tgtEl>
                                        <p:attrNameLst>
                                          <p:attrName>ppt_x</p:attrName>
                                        </p:attrNameLst>
                                      </p:cBhvr>
                                      <p:tavLst>
                                        <p:tav tm="0">
                                          <p:val>
                                            <p:strVal val="#ppt_x-#ppt_w/2"/>
                                          </p:val>
                                        </p:tav>
                                        <p:tav tm="100000">
                                          <p:val>
                                            <p:strVal val="#ppt_x"/>
                                          </p:val>
                                        </p:tav>
                                      </p:tavLst>
                                    </p:anim>
                                    <p:anim calcmode="lin" valueType="num">
                                      <p:cBhvr>
                                        <p:cTn id="53" dur="500" fill="hold"/>
                                        <p:tgtEl>
                                          <p:spTgt spid="561"/>
                                        </p:tgtEl>
                                        <p:attrNameLst>
                                          <p:attrName>ppt_y</p:attrName>
                                        </p:attrNameLst>
                                      </p:cBhvr>
                                      <p:tavLst>
                                        <p:tav tm="0">
                                          <p:val>
                                            <p:strVal val="#ppt_y"/>
                                          </p:val>
                                        </p:tav>
                                        <p:tav tm="100000">
                                          <p:val>
                                            <p:strVal val="#ppt_y"/>
                                          </p:val>
                                        </p:tav>
                                      </p:tavLst>
                                    </p:anim>
                                    <p:anim calcmode="lin" valueType="num">
                                      <p:cBhvr>
                                        <p:cTn id="54" dur="500" fill="hold"/>
                                        <p:tgtEl>
                                          <p:spTgt spid="561"/>
                                        </p:tgtEl>
                                        <p:attrNameLst>
                                          <p:attrName>ppt_w</p:attrName>
                                        </p:attrNameLst>
                                      </p:cBhvr>
                                      <p:tavLst>
                                        <p:tav tm="0">
                                          <p:val>
                                            <p:fltVal val="0"/>
                                          </p:val>
                                        </p:tav>
                                        <p:tav tm="100000">
                                          <p:val>
                                            <p:strVal val="#ppt_w"/>
                                          </p:val>
                                        </p:tav>
                                      </p:tavLst>
                                    </p:anim>
                                    <p:anim calcmode="lin" valueType="num">
                                      <p:cBhvr>
                                        <p:cTn id="55" dur="500" fill="hold"/>
                                        <p:tgtEl>
                                          <p:spTgt spid="561"/>
                                        </p:tgtEl>
                                        <p:attrNameLst>
                                          <p:attrName>ppt_h</p:attrName>
                                        </p:attrNameLst>
                                      </p:cBhvr>
                                      <p:tavLst>
                                        <p:tav tm="0">
                                          <p:val>
                                            <p:strVal val="#ppt_h"/>
                                          </p:val>
                                        </p:tav>
                                        <p:tav tm="100000">
                                          <p:val>
                                            <p:strVal val="#ppt_h"/>
                                          </p:val>
                                        </p:tav>
                                      </p:tavLst>
                                    </p:anim>
                                  </p:childTnLst>
                                </p:cTn>
                              </p:par>
                            </p:childTnLst>
                          </p:cTn>
                        </p:par>
                        <p:par>
                          <p:cTn id="56" fill="hold">
                            <p:stCondLst>
                              <p:cond delay="4500"/>
                            </p:stCondLst>
                            <p:childTnLst>
                              <p:par>
                                <p:cTn id="57" presetID="53" presetClass="entr" presetSubtype="16" fill="hold" nodeType="afterEffect">
                                  <p:stCondLst>
                                    <p:cond delay="0"/>
                                  </p:stCondLst>
                                  <p:childTnLst>
                                    <p:set>
                                      <p:cBhvr>
                                        <p:cTn id="58" dur="1" fill="hold">
                                          <p:stCondLst>
                                            <p:cond delay="0"/>
                                          </p:stCondLst>
                                        </p:cTn>
                                        <p:tgtEl>
                                          <p:spTgt spid="560"/>
                                        </p:tgtEl>
                                        <p:attrNameLst>
                                          <p:attrName>style.visibility</p:attrName>
                                        </p:attrNameLst>
                                      </p:cBhvr>
                                      <p:to>
                                        <p:strVal val="visible"/>
                                      </p:to>
                                    </p:set>
                                    <p:anim calcmode="lin" valueType="num">
                                      <p:cBhvr>
                                        <p:cTn id="59" dur="500" fill="hold"/>
                                        <p:tgtEl>
                                          <p:spTgt spid="560"/>
                                        </p:tgtEl>
                                        <p:attrNameLst>
                                          <p:attrName>ppt_w</p:attrName>
                                        </p:attrNameLst>
                                      </p:cBhvr>
                                      <p:tavLst>
                                        <p:tav tm="0">
                                          <p:val>
                                            <p:fltVal val="0"/>
                                          </p:val>
                                        </p:tav>
                                        <p:tav tm="100000">
                                          <p:val>
                                            <p:strVal val="#ppt_w"/>
                                          </p:val>
                                        </p:tav>
                                      </p:tavLst>
                                    </p:anim>
                                    <p:anim calcmode="lin" valueType="num">
                                      <p:cBhvr>
                                        <p:cTn id="60" dur="500" fill="hold"/>
                                        <p:tgtEl>
                                          <p:spTgt spid="560"/>
                                        </p:tgtEl>
                                        <p:attrNameLst>
                                          <p:attrName>ppt_h</p:attrName>
                                        </p:attrNameLst>
                                      </p:cBhvr>
                                      <p:tavLst>
                                        <p:tav tm="0">
                                          <p:val>
                                            <p:fltVal val="0"/>
                                          </p:val>
                                        </p:tav>
                                        <p:tav tm="100000">
                                          <p:val>
                                            <p:strVal val="#ppt_h"/>
                                          </p:val>
                                        </p:tav>
                                      </p:tavLst>
                                    </p:anim>
                                    <p:animEffect transition="in" filter="fade">
                                      <p:cBhvr>
                                        <p:cTn id="61" dur="500"/>
                                        <p:tgtEl>
                                          <p:spTgt spid="560"/>
                                        </p:tgtEl>
                                      </p:cBhvr>
                                    </p:animEffect>
                                  </p:childTnLst>
                                </p:cTn>
                              </p:par>
                            </p:childTnLst>
                          </p:cTn>
                        </p:par>
                        <p:par>
                          <p:cTn id="62" fill="hold">
                            <p:stCondLst>
                              <p:cond delay="5000"/>
                            </p:stCondLst>
                            <p:childTnLst>
                              <p:par>
                                <p:cTn id="63" presetID="16" presetClass="entr" presetSubtype="21" fill="hold" nodeType="afterEffect">
                                  <p:stCondLst>
                                    <p:cond delay="0"/>
                                  </p:stCondLst>
                                  <p:childTnLst>
                                    <p:set>
                                      <p:cBhvr>
                                        <p:cTn id="64" dur="1" fill="hold">
                                          <p:stCondLst>
                                            <p:cond delay="0"/>
                                          </p:stCondLst>
                                        </p:cTn>
                                        <p:tgtEl>
                                          <p:spTgt spid="564"/>
                                        </p:tgtEl>
                                        <p:attrNameLst>
                                          <p:attrName>style.visibility</p:attrName>
                                        </p:attrNameLst>
                                      </p:cBhvr>
                                      <p:to>
                                        <p:strVal val="visible"/>
                                      </p:to>
                                    </p:set>
                                    <p:animEffect transition="in" filter="barn(inVertical)">
                                      <p:cBhvr>
                                        <p:cTn id="65" dur="500"/>
                                        <p:tgtEl>
                                          <p:spTgt spid="5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图片 3"/>
          <p:cNvPicPr>
            <a:picLocks noChangeAspect="1"/>
          </p:cNvPicPr>
          <p:nvPr/>
        </p:nvPicPr>
        <p:blipFill>
          <a:blip r:embed="rId3"/>
          <a:stretch>
            <a:fillRect/>
          </a:stretch>
        </p:blipFill>
        <p:spPr>
          <a:xfrm>
            <a:off x="808038" y="2163763"/>
            <a:ext cx="3302000" cy="2476500"/>
          </a:xfrm>
          <a:prstGeom prst="rect">
            <a:avLst/>
          </a:prstGeom>
          <a:effectLst>
            <a:outerShdw blurRad="50800" dist="38100" dir="2700000" algn="tl" rotWithShape="0">
              <a:prstClr val="black">
                <a:alpha val="40000"/>
              </a:prstClr>
            </a:outerShdw>
          </a:effectLst>
        </p:spPr>
      </p:pic>
      <p:pic>
        <p:nvPicPr>
          <p:cNvPr id="29" name="图片 4"/>
          <p:cNvPicPr>
            <a:picLocks noChangeAspect="1"/>
          </p:cNvPicPr>
          <p:nvPr/>
        </p:nvPicPr>
        <p:blipFill>
          <a:blip r:embed="rId4"/>
          <a:stretch>
            <a:fillRect/>
          </a:stretch>
        </p:blipFill>
        <p:spPr>
          <a:xfrm>
            <a:off x="4587081" y="2163763"/>
            <a:ext cx="3017838" cy="2457450"/>
          </a:xfrm>
          <a:prstGeom prst="rect">
            <a:avLst/>
          </a:prstGeom>
          <a:effectLst>
            <a:outerShdw blurRad="50800" dist="38100" dir="2700000" algn="tl" rotWithShape="0">
              <a:prstClr val="black">
                <a:alpha val="40000"/>
              </a:prstClr>
            </a:outerShdw>
          </a:effectLst>
        </p:spPr>
      </p:pic>
      <p:pic>
        <p:nvPicPr>
          <p:cNvPr id="30" name="图片 6"/>
          <p:cNvPicPr>
            <a:picLocks noChangeAspect="1"/>
          </p:cNvPicPr>
          <p:nvPr/>
        </p:nvPicPr>
        <p:blipFill>
          <a:blip r:embed="rId5"/>
          <a:stretch>
            <a:fillRect/>
          </a:stretch>
        </p:blipFill>
        <p:spPr>
          <a:xfrm>
            <a:off x="8081962" y="2163763"/>
            <a:ext cx="3276600" cy="2457450"/>
          </a:xfrm>
          <a:prstGeom prst="rect">
            <a:avLst/>
          </a:prstGeom>
          <a:effectLst>
            <a:outerShdw blurRad="50800" dist="38100" dir="2700000" algn="tl" rotWithShape="0">
              <a:prstClr val="black">
                <a:alpha val="40000"/>
              </a:prstClr>
            </a:outerShdw>
          </a:effectLst>
        </p:spPr>
      </p:pic>
      <p:grpSp>
        <p:nvGrpSpPr>
          <p:cNvPr id="31" name="组合 30"/>
          <p:cNvGrpSpPr/>
          <p:nvPr/>
        </p:nvGrpSpPr>
        <p:grpSpPr>
          <a:xfrm>
            <a:off x="1228370" y="4801174"/>
            <a:ext cx="2461336" cy="554008"/>
            <a:chOff x="1962782" y="3317604"/>
            <a:chExt cx="3102392" cy="554008"/>
          </a:xfrm>
        </p:grpSpPr>
        <p:sp>
          <p:nvSpPr>
            <p:cNvPr id="32" name="矩形: 圆角 31"/>
            <p:cNvSpPr/>
            <p:nvPr/>
          </p:nvSpPr>
          <p:spPr>
            <a:xfrm>
              <a:off x="1962782" y="3317604"/>
              <a:ext cx="3028731" cy="554008"/>
            </a:xfrm>
            <a:prstGeom prst="roundRect">
              <a:avLst>
                <a:gd name="adj" fmla="val 10759"/>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sp>
          <p:nvSpPr>
            <p:cNvPr id="33" name="矩形 32"/>
            <p:cNvSpPr/>
            <p:nvPr/>
          </p:nvSpPr>
          <p:spPr>
            <a:xfrm>
              <a:off x="2182443" y="3384550"/>
              <a:ext cx="2882731" cy="461665"/>
            </a:xfrm>
            <a:prstGeom prst="rect">
              <a:avLst/>
            </a:prstGeom>
          </p:spPr>
          <p:txBody>
            <a:bodyPr wrap="square">
              <a:spAutoFit/>
            </a:bodyPr>
            <a:lstStyle/>
            <a:p>
              <a:pPr fontAlgn="base">
                <a:spcAft>
                  <a:spcPct val="0"/>
                </a:spcAft>
                <a:defRPr/>
              </a:pPr>
              <a:r>
                <a:rPr lang="zh-CN" altLang="en-US" sz="2400" dirty="0">
                  <a:latin typeface="+mj-lt"/>
                </a:rPr>
                <a:t> 图</a:t>
              </a:r>
              <a:r>
                <a:rPr lang="en-US" altLang="zh-CN" sz="2400" dirty="0">
                  <a:latin typeface="+mj-lt"/>
                </a:rPr>
                <a:t>4 (256*256) </a:t>
              </a:r>
              <a:endParaRPr lang="zh-CN" altLang="en-US" sz="2400" dirty="0">
                <a:latin typeface="+mj-lt"/>
              </a:endParaRPr>
            </a:p>
          </p:txBody>
        </p:sp>
      </p:grpSp>
      <p:grpSp>
        <p:nvGrpSpPr>
          <p:cNvPr id="34" name="组合 33"/>
          <p:cNvGrpSpPr/>
          <p:nvPr/>
        </p:nvGrpSpPr>
        <p:grpSpPr>
          <a:xfrm>
            <a:off x="4894553" y="4801174"/>
            <a:ext cx="2461336" cy="554008"/>
            <a:chOff x="1962782" y="3317604"/>
            <a:chExt cx="3102392" cy="554008"/>
          </a:xfrm>
        </p:grpSpPr>
        <p:sp>
          <p:nvSpPr>
            <p:cNvPr id="35" name="矩形: 圆角 34"/>
            <p:cNvSpPr/>
            <p:nvPr/>
          </p:nvSpPr>
          <p:spPr>
            <a:xfrm>
              <a:off x="1962782" y="3317604"/>
              <a:ext cx="3028731" cy="554008"/>
            </a:xfrm>
            <a:prstGeom prst="roundRect">
              <a:avLst>
                <a:gd name="adj" fmla="val 10759"/>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sp>
          <p:nvSpPr>
            <p:cNvPr id="36" name="矩形 35"/>
            <p:cNvSpPr/>
            <p:nvPr/>
          </p:nvSpPr>
          <p:spPr>
            <a:xfrm>
              <a:off x="2182443" y="3384550"/>
              <a:ext cx="2882731" cy="461665"/>
            </a:xfrm>
            <a:prstGeom prst="rect">
              <a:avLst/>
            </a:prstGeom>
          </p:spPr>
          <p:txBody>
            <a:bodyPr wrap="square">
              <a:spAutoFit/>
            </a:bodyPr>
            <a:lstStyle/>
            <a:p>
              <a:pPr fontAlgn="base">
                <a:spcAft>
                  <a:spcPct val="0"/>
                </a:spcAft>
                <a:defRPr/>
              </a:pPr>
              <a:r>
                <a:rPr lang="zh-CN" altLang="en-US" sz="2400" dirty="0">
                  <a:latin typeface="+mj-lt"/>
                </a:rPr>
                <a:t> 图</a:t>
              </a:r>
              <a:r>
                <a:rPr lang="en-US" altLang="zh-CN" sz="2400" dirty="0">
                  <a:latin typeface="+mj-lt"/>
                </a:rPr>
                <a:t>5 (256*256) </a:t>
              </a:r>
              <a:endParaRPr lang="zh-CN" altLang="en-US" sz="2400" dirty="0">
                <a:latin typeface="+mj-lt"/>
              </a:endParaRPr>
            </a:p>
          </p:txBody>
        </p:sp>
      </p:grpSp>
      <p:grpSp>
        <p:nvGrpSpPr>
          <p:cNvPr id="37" name="组合 36"/>
          <p:cNvGrpSpPr/>
          <p:nvPr/>
        </p:nvGrpSpPr>
        <p:grpSpPr>
          <a:xfrm>
            <a:off x="8344835" y="4801174"/>
            <a:ext cx="2461336" cy="554008"/>
            <a:chOff x="1962782" y="3317604"/>
            <a:chExt cx="3102392" cy="554008"/>
          </a:xfrm>
        </p:grpSpPr>
        <p:sp>
          <p:nvSpPr>
            <p:cNvPr id="38" name="矩形: 圆角 37"/>
            <p:cNvSpPr/>
            <p:nvPr/>
          </p:nvSpPr>
          <p:spPr>
            <a:xfrm>
              <a:off x="1962782" y="3317604"/>
              <a:ext cx="3028731" cy="554008"/>
            </a:xfrm>
            <a:prstGeom prst="roundRect">
              <a:avLst>
                <a:gd name="adj" fmla="val 10759"/>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sp>
          <p:nvSpPr>
            <p:cNvPr id="39" name="矩形 38"/>
            <p:cNvSpPr/>
            <p:nvPr/>
          </p:nvSpPr>
          <p:spPr>
            <a:xfrm>
              <a:off x="2182443" y="3384550"/>
              <a:ext cx="2882731" cy="461665"/>
            </a:xfrm>
            <a:prstGeom prst="rect">
              <a:avLst/>
            </a:prstGeom>
          </p:spPr>
          <p:txBody>
            <a:bodyPr wrap="square">
              <a:spAutoFit/>
            </a:bodyPr>
            <a:lstStyle/>
            <a:p>
              <a:pPr fontAlgn="base">
                <a:spcAft>
                  <a:spcPct val="0"/>
                </a:spcAft>
                <a:defRPr/>
              </a:pPr>
              <a:r>
                <a:rPr lang="zh-CN" altLang="en-US" sz="2400" dirty="0">
                  <a:latin typeface="+mj-lt"/>
                </a:rPr>
                <a:t> 图</a:t>
              </a:r>
              <a:r>
                <a:rPr lang="en-US" altLang="zh-CN" sz="2400" dirty="0">
                  <a:latin typeface="+mj-lt"/>
                </a:rPr>
                <a:t>6 (256*256) </a:t>
              </a:r>
              <a:endParaRPr lang="zh-CN" altLang="en-US" sz="2400" dirty="0">
                <a:latin typeface="+mj-lt"/>
              </a:endParaRPr>
            </a:p>
          </p:txBody>
        </p:sp>
      </p:grpSp>
      <p:grpSp>
        <p:nvGrpSpPr>
          <p:cNvPr id="41" name="组合 40"/>
          <p:cNvGrpSpPr/>
          <p:nvPr/>
        </p:nvGrpSpPr>
        <p:grpSpPr>
          <a:xfrm>
            <a:off x="4176722" y="779884"/>
            <a:ext cx="3690021" cy="840284"/>
            <a:chOff x="3135993" y="1051060"/>
            <a:chExt cx="3690021" cy="840284"/>
          </a:xfrm>
        </p:grpSpPr>
        <p:sp>
          <p:nvSpPr>
            <p:cNvPr id="42" name="矩形: 圆角 41"/>
            <p:cNvSpPr/>
            <p:nvPr/>
          </p:nvSpPr>
          <p:spPr>
            <a:xfrm>
              <a:off x="3839426" y="1280937"/>
              <a:ext cx="2986588" cy="610407"/>
            </a:xfrm>
            <a:prstGeom prst="roundRect">
              <a:avLst>
                <a:gd name="adj" fmla="val 13726"/>
              </a:avLst>
            </a:prstGeom>
            <a:solidFill>
              <a:srgbClr val="0F73EE"/>
            </a:solidFill>
            <a:ln w="19050">
              <a:solidFill>
                <a:schemeClr val="bg1"/>
              </a:solidFill>
              <a:prstDash val="sysDot"/>
              <a:headEnd type="oval" w="lg" len="lg"/>
              <a:tailEnd type="oval"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43" name="矩形 42"/>
            <p:cNvSpPr/>
            <p:nvPr/>
          </p:nvSpPr>
          <p:spPr>
            <a:xfrm>
              <a:off x="4575387" y="1333399"/>
              <a:ext cx="1906001" cy="523220"/>
            </a:xfrm>
            <a:prstGeom prst="rect">
              <a:avLst/>
            </a:prstGeom>
          </p:spPr>
          <p:txBody>
            <a:bodyPr wrap="square">
              <a:spAutoFit/>
            </a:bodyPr>
            <a:lstStyle/>
            <a:p>
              <a:pPr fontAlgn="base">
                <a:spcAft>
                  <a:spcPct val="0"/>
                </a:spcAft>
                <a:defRPr/>
              </a:pPr>
              <a:r>
                <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rPr>
                <a:t>二值图像</a:t>
              </a:r>
            </a:p>
          </p:txBody>
        </p:sp>
        <p:sp>
          <p:nvSpPr>
            <p:cNvPr id="44" name="矩形 43"/>
            <p:cNvSpPr/>
            <p:nvPr/>
          </p:nvSpPr>
          <p:spPr>
            <a:xfrm>
              <a:off x="3295769" y="1051060"/>
              <a:ext cx="492443" cy="830997"/>
            </a:xfrm>
            <a:prstGeom prst="rect">
              <a:avLst/>
            </a:prstGeom>
          </p:spPr>
          <p:txBody>
            <a:bodyPr wrap="none">
              <a:spAutoFit/>
            </a:bodyPr>
            <a:lstStyle/>
            <a:p>
              <a:r>
                <a:rPr lang="en-US" altLang="zh-CN" sz="4800" b="1" i="1" dirty="0">
                  <a:solidFill>
                    <a:schemeClr val="accent5">
                      <a:lumMod val="50000"/>
                    </a:schemeClr>
                  </a:solidFill>
                  <a:latin typeface="+mj-lt"/>
                </a:rPr>
                <a:t>4</a:t>
              </a:r>
              <a:endParaRPr lang="zh-CN" altLang="en-US" sz="4800" b="1" i="1" dirty="0">
                <a:solidFill>
                  <a:schemeClr val="accent5">
                    <a:lumMod val="50000"/>
                  </a:schemeClr>
                </a:solidFill>
                <a:latin typeface="+mj-lt"/>
              </a:endParaRPr>
            </a:p>
          </p:txBody>
        </p:sp>
        <p:cxnSp>
          <p:nvCxnSpPr>
            <p:cNvPr id="45" name="直接连接符 44"/>
            <p:cNvCxnSpPr/>
            <p:nvPr/>
          </p:nvCxnSpPr>
          <p:spPr>
            <a:xfrm>
              <a:off x="3135993" y="1748864"/>
              <a:ext cx="703433"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8" fill="hold" nodeType="after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p:cTn id="7" dur="500" fill="hold"/>
                                        <p:tgtEl>
                                          <p:spTgt spid="41"/>
                                        </p:tgtEl>
                                        <p:attrNameLst>
                                          <p:attrName>ppt_x</p:attrName>
                                        </p:attrNameLst>
                                      </p:cBhvr>
                                      <p:tavLst>
                                        <p:tav tm="0">
                                          <p:val>
                                            <p:strVal val="#ppt_x-#ppt_w/2"/>
                                          </p:val>
                                        </p:tav>
                                        <p:tav tm="100000">
                                          <p:val>
                                            <p:strVal val="#ppt_x"/>
                                          </p:val>
                                        </p:tav>
                                      </p:tavLst>
                                    </p:anim>
                                    <p:anim calcmode="lin" valueType="num">
                                      <p:cBhvr>
                                        <p:cTn id="8" dur="500" fill="hold"/>
                                        <p:tgtEl>
                                          <p:spTgt spid="41"/>
                                        </p:tgtEl>
                                        <p:attrNameLst>
                                          <p:attrName>ppt_y</p:attrName>
                                        </p:attrNameLst>
                                      </p:cBhvr>
                                      <p:tavLst>
                                        <p:tav tm="0">
                                          <p:val>
                                            <p:strVal val="#ppt_y"/>
                                          </p:val>
                                        </p:tav>
                                        <p:tav tm="100000">
                                          <p:val>
                                            <p:strVal val="#ppt_y"/>
                                          </p:val>
                                        </p:tav>
                                      </p:tavLst>
                                    </p:anim>
                                    <p:anim calcmode="lin" valueType="num">
                                      <p:cBhvr>
                                        <p:cTn id="9" dur="500" fill="hold"/>
                                        <p:tgtEl>
                                          <p:spTgt spid="41"/>
                                        </p:tgtEl>
                                        <p:attrNameLst>
                                          <p:attrName>ppt_w</p:attrName>
                                        </p:attrNameLst>
                                      </p:cBhvr>
                                      <p:tavLst>
                                        <p:tav tm="0">
                                          <p:val>
                                            <p:fltVal val="0"/>
                                          </p:val>
                                        </p:tav>
                                        <p:tav tm="100000">
                                          <p:val>
                                            <p:strVal val="#ppt_w"/>
                                          </p:val>
                                        </p:tav>
                                      </p:tavLst>
                                    </p:anim>
                                    <p:anim calcmode="lin" valueType="num">
                                      <p:cBhvr>
                                        <p:cTn id="10" dur="500" fill="hold"/>
                                        <p:tgtEl>
                                          <p:spTgt spid="41"/>
                                        </p:tgtEl>
                                        <p:attrNameLst>
                                          <p:attrName>ppt_h</p:attrName>
                                        </p:attrNameLst>
                                      </p:cBhvr>
                                      <p:tavLst>
                                        <p:tav tm="0">
                                          <p:val>
                                            <p:strVal val="#ppt_h"/>
                                          </p:val>
                                        </p:tav>
                                        <p:tav tm="100000">
                                          <p:val>
                                            <p:strVal val="#ppt_h"/>
                                          </p:val>
                                        </p:tav>
                                      </p:tavLst>
                                    </p:anim>
                                  </p:childTnLst>
                                </p:cTn>
                              </p:par>
                            </p:childTnLst>
                          </p:cTn>
                        </p:par>
                        <p:par>
                          <p:cTn id="11" fill="hold">
                            <p:stCondLst>
                              <p:cond delay="500"/>
                            </p:stCondLst>
                            <p:childTnLst>
                              <p:par>
                                <p:cTn id="12" presetID="53" presetClass="entr" presetSubtype="16" fill="hold" nodeType="afterEffect">
                                  <p:stCondLst>
                                    <p:cond delay="0"/>
                                  </p:stCondLst>
                                  <p:childTnLst>
                                    <p:set>
                                      <p:cBhvr>
                                        <p:cTn id="13" dur="1" fill="hold">
                                          <p:stCondLst>
                                            <p:cond delay="0"/>
                                          </p:stCondLst>
                                        </p:cTn>
                                        <p:tgtEl>
                                          <p:spTgt spid="28"/>
                                        </p:tgtEl>
                                        <p:attrNameLst>
                                          <p:attrName>style.visibility</p:attrName>
                                        </p:attrNameLst>
                                      </p:cBhvr>
                                      <p:to>
                                        <p:strVal val="visible"/>
                                      </p:to>
                                    </p:set>
                                    <p:anim calcmode="lin" valueType="num">
                                      <p:cBhvr>
                                        <p:cTn id="14" dur="500" fill="hold"/>
                                        <p:tgtEl>
                                          <p:spTgt spid="28"/>
                                        </p:tgtEl>
                                        <p:attrNameLst>
                                          <p:attrName>ppt_w</p:attrName>
                                        </p:attrNameLst>
                                      </p:cBhvr>
                                      <p:tavLst>
                                        <p:tav tm="0">
                                          <p:val>
                                            <p:fltVal val="0"/>
                                          </p:val>
                                        </p:tav>
                                        <p:tav tm="100000">
                                          <p:val>
                                            <p:strVal val="#ppt_w"/>
                                          </p:val>
                                        </p:tav>
                                      </p:tavLst>
                                    </p:anim>
                                    <p:anim calcmode="lin" valueType="num">
                                      <p:cBhvr>
                                        <p:cTn id="15" dur="500" fill="hold"/>
                                        <p:tgtEl>
                                          <p:spTgt spid="28"/>
                                        </p:tgtEl>
                                        <p:attrNameLst>
                                          <p:attrName>ppt_h</p:attrName>
                                        </p:attrNameLst>
                                      </p:cBhvr>
                                      <p:tavLst>
                                        <p:tav tm="0">
                                          <p:val>
                                            <p:fltVal val="0"/>
                                          </p:val>
                                        </p:tav>
                                        <p:tav tm="100000">
                                          <p:val>
                                            <p:strVal val="#ppt_h"/>
                                          </p:val>
                                        </p:tav>
                                      </p:tavLst>
                                    </p:anim>
                                    <p:animEffect transition="in" filter="fade">
                                      <p:cBhvr>
                                        <p:cTn id="16" dur="500"/>
                                        <p:tgtEl>
                                          <p:spTgt spid="28"/>
                                        </p:tgtEl>
                                      </p:cBhvr>
                                    </p:animEffect>
                                  </p:childTnLst>
                                </p:cTn>
                              </p:par>
                            </p:childTnLst>
                          </p:cTn>
                        </p:par>
                        <p:par>
                          <p:cTn id="17" fill="hold">
                            <p:stCondLst>
                              <p:cond delay="1000"/>
                            </p:stCondLst>
                            <p:childTnLst>
                              <p:par>
                                <p:cTn id="18" presetID="16" presetClass="entr" presetSubtype="21" fill="hold" nodeType="afterEffect">
                                  <p:stCondLst>
                                    <p:cond delay="0"/>
                                  </p:stCondLst>
                                  <p:childTnLst>
                                    <p:set>
                                      <p:cBhvr>
                                        <p:cTn id="19" dur="1" fill="hold">
                                          <p:stCondLst>
                                            <p:cond delay="0"/>
                                          </p:stCondLst>
                                        </p:cTn>
                                        <p:tgtEl>
                                          <p:spTgt spid="31"/>
                                        </p:tgtEl>
                                        <p:attrNameLst>
                                          <p:attrName>style.visibility</p:attrName>
                                        </p:attrNameLst>
                                      </p:cBhvr>
                                      <p:to>
                                        <p:strVal val="visible"/>
                                      </p:to>
                                    </p:set>
                                    <p:animEffect transition="in" filter="barn(inVertical)">
                                      <p:cBhvr>
                                        <p:cTn id="20" dur="500"/>
                                        <p:tgtEl>
                                          <p:spTgt spid="31"/>
                                        </p:tgtEl>
                                      </p:cBhvr>
                                    </p:animEffect>
                                  </p:childTnLst>
                                </p:cTn>
                              </p:par>
                            </p:childTnLst>
                          </p:cTn>
                        </p:par>
                        <p:par>
                          <p:cTn id="21" fill="hold">
                            <p:stCondLst>
                              <p:cond delay="1500"/>
                            </p:stCondLst>
                            <p:childTnLst>
                              <p:par>
                                <p:cTn id="22" presetID="53" presetClass="entr" presetSubtype="16" fill="hold" nodeType="afterEffect">
                                  <p:stCondLst>
                                    <p:cond delay="0"/>
                                  </p:stCondLst>
                                  <p:childTnLst>
                                    <p:set>
                                      <p:cBhvr>
                                        <p:cTn id="23" dur="1" fill="hold">
                                          <p:stCondLst>
                                            <p:cond delay="0"/>
                                          </p:stCondLst>
                                        </p:cTn>
                                        <p:tgtEl>
                                          <p:spTgt spid="29"/>
                                        </p:tgtEl>
                                        <p:attrNameLst>
                                          <p:attrName>style.visibility</p:attrName>
                                        </p:attrNameLst>
                                      </p:cBhvr>
                                      <p:to>
                                        <p:strVal val="visible"/>
                                      </p:to>
                                    </p:set>
                                    <p:anim calcmode="lin" valueType="num">
                                      <p:cBhvr>
                                        <p:cTn id="24" dur="500" fill="hold"/>
                                        <p:tgtEl>
                                          <p:spTgt spid="29"/>
                                        </p:tgtEl>
                                        <p:attrNameLst>
                                          <p:attrName>ppt_w</p:attrName>
                                        </p:attrNameLst>
                                      </p:cBhvr>
                                      <p:tavLst>
                                        <p:tav tm="0">
                                          <p:val>
                                            <p:fltVal val="0"/>
                                          </p:val>
                                        </p:tav>
                                        <p:tav tm="100000">
                                          <p:val>
                                            <p:strVal val="#ppt_w"/>
                                          </p:val>
                                        </p:tav>
                                      </p:tavLst>
                                    </p:anim>
                                    <p:anim calcmode="lin" valueType="num">
                                      <p:cBhvr>
                                        <p:cTn id="25" dur="500" fill="hold"/>
                                        <p:tgtEl>
                                          <p:spTgt spid="29"/>
                                        </p:tgtEl>
                                        <p:attrNameLst>
                                          <p:attrName>ppt_h</p:attrName>
                                        </p:attrNameLst>
                                      </p:cBhvr>
                                      <p:tavLst>
                                        <p:tav tm="0">
                                          <p:val>
                                            <p:fltVal val="0"/>
                                          </p:val>
                                        </p:tav>
                                        <p:tav tm="100000">
                                          <p:val>
                                            <p:strVal val="#ppt_h"/>
                                          </p:val>
                                        </p:tav>
                                      </p:tavLst>
                                    </p:anim>
                                    <p:animEffect transition="in" filter="fade">
                                      <p:cBhvr>
                                        <p:cTn id="26" dur="500"/>
                                        <p:tgtEl>
                                          <p:spTgt spid="29"/>
                                        </p:tgtEl>
                                      </p:cBhvr>
                                    </p:animEffect>
                                  </p:childTnLst>
                                </p:cTn>
                              </p:par>
                            </p:childTnLst>
                          </p:cTn>
                        </p:par>
                        <p:par>
                          <p:cTn id="27" fill="hold">
                            <p:stCondLst>
                              <p:cond delay="2000"/>
                            </p:stCondLst>
                            <p:childTnLst>
                              <p:par>
                                <p:cTn id="28" presetID="16" presetClass="entr" presetSubtype="21" fill="hold" nodeType="afterEffect">
                                  <p:stCondLst>
                                    <p:cond delay="0"/>
                                  </p:stCondLst>
                                  <p:childTnLst>
                                    <p:set>
                                      <p:cBhvr>
                                        <p:cTn id="29" dur="1" fill="hold">
                                          <p:stCondLst>
                                            <p:cond delay="0"/>
                                          </p:stCondLst>
                                        </p:cTn>
                                        <p:tgtEl>
                                          <p:spTgt spid="34"/>
                                        </p:tgtEl>
                                        <p:attrNameLst>
                                          <p:attrName>style.visibility</p:attrName>
                                        </p:attrNameLst>
                                      </p:cBhvr>
                                      <p:to>
                                        <p:strVal val="visible"/>
                                      </p:to>
                                    </p:set>
                                    <p:animEffect transition="in" filter="barn(inVertical)">
                                      <p:cBhvr>
                                        <p:cTn id="30" dur="500"/>
                                        <p:tgtEl>
                                          <p:spTgt spid="34"/>
                                        </p:tgtEl>
                                      </p:cBhvr>
                                    </p:animEffect>
                                  </p:childTnLst>
                                </p:cTn>
                              </p:par>
                            </p:childTnLst>
                          </p:cTn>
                        </p:par>
                        <p:par>
                          <p:cTn id="31" fill="hold">
                            <p:stCondLst>
                              <p:cond delay="2500"/>
                            </p:stCondLst>
                            <p:childTnLst>
                              <p:par>
                                <p:cTn id="32" presetID="53" presetClass="entr" presetSubtype="16" fill="hold" nodeType="afterEffect">
                                  <p:stCondLst>
                                    <p:cond delay="0"/>
                                  </p:stCondLst>
                                  <p:childTnLst>
                                    <p:set>
                                      <p:cBhvr>
                                        <p:cTn id="33" dur="1" fill="hold">
                                          <p:stCondLst>
                                            <p:cond delay="0"/>
                                          </p:stCondLst>
                                        </p:cTn>
                                        <p:tgtEl>
                                          <p:spTgt spid="30"/>
                                        </p:tgtEl>
                                        <p:attrNameLst>
                                          <p:attrName>style.visibility</p:attrName>
                                        </p:attrNameLst>
                                      </p:cBhvr>
                                      <p:to>
                                        <p:strVal val="visible"/>
                                      </p:to>
                                    </p:set>
                                    <p:anim calcmode="lin" valueType="num">
                                      <p:cBhvr>
                                        <p:cTn id="34" dur="500" fill="hold"/>
                                        <p:tgtEl>
                                          <p:spTgt spid="30"/>
                                        </p:tgtEl>
                                        <p:attrNameLst>
                                          <p:attrName>ppt_w</p:attrName>
                                        </p:attrNameLst>
                                      </p:cBhvr>
                                      <p:tavLst>
                                        <p:tav tm="0">
                                          <p:val>
                                            <p:fltVal val="0"/>
                                          </p:val>
                                        </p:tav>
                                        <p:tav tm="100000">
                                          <p:val>
                                            <p:strVal val="#ppt_w"/>
                                          </p:val>
                                        </p:tav>
                                      </p:tavLst>
                                    </p:anim>
                                    <p:anim calcmode="lin" valueType="num">
                                      <p:cBhvr>
                                        <p:cTn id="35" dur="500" fill="hold"/>
                                        <p:tgtEl>
                                          <p:spTgt spid="30"/>
                                        </p:tgtEl>
                                        <p:attrNameLst>
                                          <p:attrName>ppt_h</p:attrName>
                                        </p:attrNameLst>
                                      </p:cBhvr>
                                      <p:tavLst>
                                        <p:tav tm="0">
                                          <p:val>
                                            <p:fltVal val="0"/>
                                          </p:val>
                                        </p:tav>
                                        <p:tav tm="100000">
                                          <p:val>
                                            <p:strVal val="#ppt_h"/>
                                          </p:val>
                                        </p:tav>
                                      </p:tavLst>
                                    </p:anim>
                                    <p:animEffect transition="in" filter="fade">
                                      <p:cBhvr>
                                        <p:cTn id="36" dur="500"/>
                                        <p:tgtEl>
                                          <p:spTgt spid="30"/>
                                        </p:tgtEl>
                                      </p:cBhvr>
                                    </p:animEffect>
                                  </p:childTnLst>
                                </p:cTn>
                              </p:par>
                            </p:childTnLst>
                          </p:cTn>
                        </p:par>
                        <p:par>
                          <p:cTn id="37" fill="hold">
                            <p:stCondLst>
                              <p:cond delay="3000"/>
                            </p:stCondLst>
                            <p:childTnLst>
                              <p:par>
                                <p:cTn id="38" presetID="16" presetClass="entr" presetSubtype="21" fill="hold" nodeType="afterEffect">
                                  <p:stCondLst>
                                    <p:cond delay="0"/>
                                  </p:stCondLst>
                                  <p:childTnLst>
                                    <p:set>
                                      <p:cBhvr>
                                        <p:cTn id="39" dur="1" fill="hold">
                                          <p:stCondLst>
                                            <p:cond delay="0"/>
                                          </p:stCondLst>
                                        </p:cTn>
                                        <p:tgtEl>
                                          <p:spTgt spid="37"/>
                                        </p:tgtEl>
                                        <p:attrNameLst>
                                          <p:attrName>style.visibility</p:attrName>
                                        </p:attrNameLst>
                                      </p:cBhvr>
                                      <p:to>
                                        <p:strVal val="visible"/>
                                      </p:to>
                                    </p:set>
                                    <p:animEffect transition="in" filter="barn(inVertical)">
                                      <p:cBhvr>
                                        <p:cTn id="40"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组合 30"/>
          <p:cNvGrpSpPr/>
          <p:nvPr/>
        </p:nvGrpSpPr>
        <p:grpSpPr>
          <a:xfrm>
            <a:off x="2291427" y="5096456"/>
            <a:ext cx="2461336" cy="554008"/>
            <a:chOff x="1962782" y="3317604"/>
            <a:chExt cx="3102392" cy="554008"/>
          </a:xfrm>
        </p:grpSpPr>
        <p:sp>
          <p:nvSpPr>
            <p:cNvPr id="32" name="矩形: 圆角 31"/>
            <p:cNvSpPr/>
            <p:nvPr/>
          </p:nvSpPr>
          <p:spPr>
            <a:xfrm>
              <a:off x="1962782" y="3317604"/>
              <a:ext cx="3028731" cy="554008"/>
            </a:xfrm>
            <a:prstGeom prst="roundRect">
              <a:avLst>
                <a:gd name="adj" fmla="val 10759"/>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sp>
          <p:nvSpPr>
            <p:cNvPr id="33" name="矩形 32"/>
            <p:cNvSpPr/>
            <p:nvPr/>
          </p:nvSpPr>
          <p:spPr>
            <a:xfrm>
              <a:off x="2182443" y="3384550"/>
              <a:ext cx="2882731" cy="461665"/>
            </a:xfrm>
            <a:prstGeom prst="rect">
              <a:avLst/>
            </a:prstGeom>
          </p:spPr>
          <p:txBody>
            <a:bodyPr wrap="square">
              <a:spAutoFit/>
            </a:bodyPr>
            <a:lstStyle/>
            <a:p>
              <a:pPr fontAlgn="base">
                <a:spcAft>
                  <a:spcPct val="0"/>
                </a:spcAft>
                <a:defRPr/>
              </a:pPr>
              <a:r>
                <a:rPr lang="zh-CN" altLang="en-US" sz="2400" dirty="0">
                  <a:latin typeface="+mj-lt"/>
                </a:rPr>
                <a:t> 图</a:t>
              </a:r>
              <a:r>
                <a:rPr lang="en-US" altLang="zh-CN" sz="2400" dirty="0">
                  <a:latin typeface="+mj-lt"/>
                </a:rPr>
                <a:t>7 (512*512) </a:t>
              </a:r>
              <a:endParaRPr lang="zh-CN" altLang="en-US" sz="2400" dirty="0">
                <a:latin typeface="+mj-lt"/>
              </a:endParaRPr>
            </a:p>
          </p:txBody>
        </p:sp>
      </p:grpSp>
      <p:pic>
        <p:nvPicPr>
          <p:cNvPr id="18" name="内容占位符 3"/>
          <p:cNvPicPr>
            <a:picLocks noChangeAspect="1"/>
          </p:cNvPicPr>
          <p:nvPr/>
        </p:nvPicPr>
        <p:blipFill>
          <a:blip r:embed="rId3"/>
          <a:srcRect/>
          <a:stretch>
            <a:fillRect/>
          </a:stretch>
        </p:blipFill>
        <p:spPr>
          <a:xfrm>
            <a:off x="1771877" y="2119014"/>
            <a:ext cx="3500437" cy="2801937"/>
          </a:xfrm>
          <a:prstGeom prst="rect">
            <a:avLst/>
          </a:prstGeom>
          <a:effectLst>
            <a:outerShdw blurRad="50800" dist="38100" dir="2700000" algn="tl" rotWithShape="0">
              <a:prstClr val="black">
                <a:alpha val="40000"/>
              </a:prstClr>
            </a:outerShdw>
          </a:effectLst>
        </p:spPr>
      </p:pic>
      <p:pic>
        <p:nvPicPr>
          <p:cNvPr id="19" name="图片 4"/>
          <p:cNvPicPr>
            <a:picLocks noChangeAspect="1"/>
          </p:cNvPicPr>
          <p:nvPr/>
        </p:nvPicPr>
        <p:blipFill>
          <a:blip r:embed="rId4"/>
          <a:stretch>
            <a:fillRect/>
          </a:stretch>
        </p:blipFill>
        <p:spPr>
          <a:xfrm>
            <a:off x="6919688" y="2119014"/>
            <a:ext cx="3661226" cy="2801937"/>
          </a:xfrm>
          <a:prstGeom prst="rect">
            <a:avLst/>
          </a:prstGeom>
          <a:effectLst>
            <a:outerShdw blurRad="50800" dist="38100" dir="2700000" algn="tl" rotWithShape="0">
              <a:prstClr val="black">
                <a:alpha val="40000"/>
              </a:prstClr>
            </a:outerShdw>
          </a:effectLst>
        </p:spPr>
      </p:pic>
      <p:grpSp>
        <p:nvGrpSpPr>
          <p:cNvPr id="20" name="组合 19"/>
          <p:cNvGrpSpPr/>
          <p:nvPr/>
        </p:nvGrpSpPr>
        <p:grpSpPr>
          <a:xfrm>
            <a:off x="7519633" y="5096456"/>
            <a:ext cx="2461336" cy="554008"/>
            <a:chOff x="1962782" y="3317604"/>
            <a:chExt cx="3102392" cy="554008"/>
          </a:xfrm>
        </p:grpSpPr>
        <p:sp>
          <p:nvSpPr>
            <p:cNvPr id="21" name="矩形: 圆角 20"/>
            <p:cNvSpPr/>
            <p:nvPr/>
          </p:nvSpPr>
          <p:spPr>
            <a:xfrm>
              <a:off x="1962782" y="3317604"/>
              <a:ext cx="3028731" cy="554008"/>
            </a:xfrm>
            <a:prstGeom prst="roundRect">
              <a:avLst>
                <a:gd name="adj" fmla="val 10759"/>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sp>
          <p:nvSpPr>
            <p:cNvPr id="22" name="矩形 21"/>
            <p:cNvSpPr/>
            <p:nvPr/>
          </p:nvSpPr>
          <p:spPr>
            <a:xfrm>
              <a:off x="2182443" y="3384550"/>
              <a:ext cx="2882731" cy="461665"/>
            </a:xfrm>
            <a:prstGeom prst="rect">
              <a:avLst/>
            </a:prstGeom>
          </p:spPr>
          <p:txBody>
            <a:bodyPr wrap="square">
              <a:spAutoFit/>
            </a:bodyPr>
            <a:lstStyle/>
            <a:p>
              <a:pPr fontAlgn="base">
                <a:spcAft>
                  <a:spcPct val="0"/>
                </a:spcAft>
                <a:defRPr/>
              </a:pPr>
              <a:r>
                <a:rPr lang="zh-CN" altLang="en-US" sz="2400" dirty="0">
                  <a:latin typeface="+mj-lt"/>
                </a:rPr>
                <a:t> 图</a:t>
              </a:r>
              <a:r>
                <a:rPr lang="en-US" altLang="zh-CN" sz="2400" dirty="0">
                  <a:latin typeface="+mj-lt"/>
                </a:rPr>
                <a:t>8 (512*512) </a:t>
              </a:r>
              <a:endParaRPr lang="zh-CN" altLang="en-US" sz="2400" dirty="0">
                <a:latin typeface="+mj-lt"/>
              </a:endParaRPr>
            </a:p>
          </p:txBody>
        </p:sp>
      </p:grpSp>
      <p:grpSp>
        <p:nvGrpSpPr>
          <p:cNvPr id="23" name="组合 22"/>
          <p:cNvGrpSpPr/>
          <p:nvPr/>
        </p:nvGrpSpPr>
        <p:grpSpPr>
          <a:xfrm>
            <a:off x="3994066" y="825115"/>
            <a:ext cx="4203869" cy="840284"/>
            <a:chOff x="3135993" y="1051060"/>
            <a:chExt cx="4203869" cy="840284"/>
          </a:xfrm>
        </p:grpSpPr>
        <p:sp>
          <p:nvSpPr>
            <p:cNvPr id="24" name="矩形: 圆角 23"/>
            <p:cNvSpPr/>
            <p:nvPr/>
          </p:nvSpPr>
          <p:spPr>
            <a:xfrm>
              <a:off x="3839425" y="1280937"/>
              <a:ext cx="3500437" cy="610407"/>
            </a:xfrm>
            <a:prstGeom prst="roundRect">
              <a:avLst>
                <a:gd name="adj" fmla="val 13726"/>
              </a:avLst>
            </a:prstGeom>
            <a:solidFill>
              <a:srgbClr val="0F73EE"/>
            </a:solidFill>
            <a:ln w="19050">
              <a:solidFill>
                <a:schemeClr val="bg1"/>
              </a:solidFill>
              <a:prstDash val="sysDot"/>
              <a:headEnd type="oval" w="lg" len="lg"/>
              <a:tailEnd type="oval"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25" name="矩形 24"/>
            <p:cNvSpPr/>
            <p:nvPr/>
          </p:nvSpPr>
          <p:spPr>
            <a:xfrm>
              <a:off x="4073235" y="1333399"/>
              <a:ext cx="3266627" cy="523220"/>
            </a:xfrm>
            <a:prstGeom prst="rect">
              <a:avLst/>
            </a:prstGeom>
          </p:spPr>
          <p:txBody>
            <a:bodyPr wrap="square">
              <a:spAutoFit/>
            </a:bodyPr>
            <a:lstStyle/>
            <a:p>
              <a:pPr fontAlgn="base">
                <a:spcAft>
                  <a:spcPct val="0"/>
                </a:spcAft>
                <a:defRPr/>
              </a:pPr>
              <a:r>
                <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rPr>
                <a:t>分存后的两个子图</a:t>
              </a:r>
            </a:p>
          </p:txBody>
        </p:sp>
        <p:sp>
          <p:nvSpPr>
            <p:cNvPr id="26" name="矩形 25"/>
            <p:cNvSpPr/>
            <p:nvPr/>
          </p:nvSpPr>
          <p:spPr>
            <a:xfrm>
              <a:off x="3295769" y="1051060"/>
              <a:ext cx="492443" cy="830997"/>
            </a:xfrm>
            <a:prstGeom prst="rect">
              <a:avLst/>
            </a:prstGeom>
          </p:spPr>
          <p:txBody>
            <a:bodyPr wrap="none">
              <a:spAutoFit/>
            </a:bodyPr>
            <a:lstStyle/>
            <a:p>
              <a:r>
                <a:rPr lang="en-US" altLang="zh-CN" sz="4800" b="1" i="1" dirty="0">
                  <a:solidFill>
                    <a:schemeClr val="accent5">
                      <a:lumMod val="50000"/>
                    </a:schemeClr>
                  </a:solidFill>
                  <a:latin typeface="+mj-lt"/>
                </a:rPr>
                <a:t>5</a:t>
              </a:r>
              <a:endParaRPr lang="zh-CN" altLang="en-US" sz="4800" b="1" i="1" dirty="0">
                <a:solidFill>
                  <a:schemeClr val="accent5">
                    <a:lumMod val="50000"/>
                  </a:schemeClr>
                </a:solidFill>
                <a:latin typeface="+mj-lt"/>
              </a:endParaRPr>
            </a:p>
          </p:txBody>
        </p:sp>
        <p:cxnSp>
          <p:nvCxnSpPr>
            <p:cNvPr id="27" name="直接连接符 26"/>
            <p:cNvCxnSpPr/>
            <p:nvPr/>
          </p:nvCxnSpPr>
          <p:spPr>
            <a:xfrm>
              <a:off x="3135993" y="1748864"/>
              <a:ext cx="703433"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8" fill="hold" nodeType="after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p:cTn id="7" dur="500" fill="hold"/>
                                        <p:tgtEl>
                                          <p:spTgt spid="23"/>
                                        </p:tgtEl>
                                        <p:attrNameLst>
                                          <p:attrName>ppt_x</p:attrName>
                                        </p:attrNameLst>
                                      </p:cBhvr>
                                      <p:tavLst>
                                        <p:tav tm="0">
                                          <p:val>
                                            <p:strVal val="#ppt_x-#ppt_w/2"/>
                                          </p:val>
                                        </p:tav>
                                        <p:tav tm="100000">
                                          <p:val>
                                            <p:strVal val="#ppt_x"/>
                                          </p:val>
                                        </p:tav>
                                      </p:tavLst>
                                    </p:anim>
                                    <p:anim calcmode="lin" valueType="num">
                                      <p:cBhvr>
                                        <p:cTn id="8" dur="500" fill="hold"/>
                                        <p:tgtEl>
                                          <p:spTgt spid="23"/>
                                        </p:tgtEl>
                                        <p:attrNameLst>
                                          <p:attrName>ppt_y</p:attrName>
                                        </p:attrNameLst>
                                      </p:cBhvr>
                                      <p:tavLst>
                                        <p:tav tm="0">
                                          <p:val>
                                            <p:strVal val="#ppt_y"/>
                                          </p:val>
                                        </p:tav>
                                        <p:tav tm="100000">
                                          <p:val>
                                            <p:strVal val="#ppt_y"/>
                                          </p:val>
                                        </p:tav>
                                      </p:tavLst>
                                    </p:anim>
                                    <p:anim calcmode="lin" valueType="num">
                                      <p:cBhvr>
                                        <p:cTn id="9" dur="500" fill="hold"/>
                                        <p:tgtEl>
                                          <p:spTgt spid="23"/>
                                        </p:tgtEl>
                                        <p:attrNameLst>
                                          <p:attrName>ppt_w</p:attrName>
                                        </p:attrNameLst>
                                      </p:cBhvr>
                                      <p:tavLst>
                                        <p:tav tm="0">
                                          <p:val>
                                            <p:fltVal val="0"/>
                                          </p:val>
                                        </p:tav>
                                        <p:tav tm="100000">
                                          <p:val>
                                            <p:strVal val="#ppt_w"/>
                                          </p:val>
                                        </p:tav>
                                      </p:tavLst>
                                    </p:anim>
                                    <p:anim calcmode="lin" valueType="num">
                                      <p:cBhvr>
                                        <p:cTn id="10" dur="500" fill="hold"/>
                                        <p:tgtEl>
                                          <p:spTgt spid="23"/>
                                        </p:tgtEl>
                                        <p:attrNameLst>
                                          <p:attrName>ppt_h</p:attrName>
                                        </p:attrNameLst>
                                      </p:cBhvr>
                                      <p:tavLst>
                                        <p:tav tm="0">
                                          <p:val>
                                            <p:strVal val="#ppt_h"/>
                                          </p:val>
                                        </p:tav>
                                        <p:tav tm="100000">
                                          <p:val>
                                            <p:strVal val="#ppt_h"/>
                                          </p:val>
                                        </p:tav>
                                      </p:tavLst>
                                    </p:anim>
                                  </p:childTnLst>
                                </p:cTn>
                              </p:par>
                            </p:childTnLst>
                          </p:cTn>
                        </p:par>
                        <p:par>
                          <p:cTn id="11" fill="hold">
                            <p:stCondLst>
                              <p:cond delay="500"/>
                            </p:stCondLst>
                            <p:childTnLst>
                              <p:par>
                                <p:cTn id="12" presetID="53" presetClass="entr" presetSubtype="16" fill="hold" nodeType="afterEffect">
                                  <p:stCondLst>
                                    <p:cond delay="0"/>
                                  </p:stCondLst>
                                  <p:childTnLst>
                                    <p:set>
                                      <p:cBhvr>
                                        <p:cTn id="13" dur="1" fill="hold">
                                          <p:stCondLst>
                                            <p:cond delay="0"/>
                                          </p:stCondLst>
                                        </p:cTn>
                                        <p:tgtEl>
                                          <p:spTgt spid="18"/>
                                        </p:tgtEl>
                                        <p:attrNameLst>
                                          <p:attrName>style.visibility</p:attrName>
                                        </p:attrNameLst>
                                      </p:cBhvr>
                                      <p:to>
                                        <p:strVal val="visible"/>
                                      </p:to>
                                    </p:set>
                                    <p:anim calcmode="lin" valueType="num">
                                      <p:cBhvr>
                                        <p:cTn id="14" dur="500" fill="hold"/>
                                        <p:tgtEl>
                                          <p:spTgt spid="18"/>
                                        </p:tgtEl>
                                        <p:attrNameLst>
                                          <p:attrName>ppt_w</p:attrName>
                                        </p:attrNameLst>
                                      </p:cBhvr>
                                      <p:tavLst>
                                        <p:tav tm="0">
                                          <p:val>
                                            <p:fltVal val="0"/>
                                          </p:val>
                                        </p:tav>
                                        <p:tav tm="100000">
                                          <p:val>
                                            <p:strVal val="#ppt_w"/>
                                          </p:val>
                                        </p:tav>
                                      </p:tavLst>
                                    </p:anim>
                                    <p:anim calcmode="lin" valueType="num">
                                      <p:cBhvr>
                                        <p:cTn id="15" dur="500" fill="hold"/>
                                        <p:tgtEl>
                                          <p:spTgt spid="18"/>
                                        </p:tgtEl>
                                        <p:attrNameLst>
                                          <p:attrName>ppt_h</p:attrName>
                                        </p:attrNameLst>
                                      </p:cBhvr>
                                      <p:tavLst>
                                        <p:tav tm="0">
                                          <p:val>
                                            <p:fltVal val="0"/>
                                          </p:val>
                                        </p:tav>
                                        <p:tav tm="100000">
                                          <p:val>
                                            <p:strVal val="#ppt_h"/>
                                          </p:val>
                                        </p:tav>
                                      </p:tavLst>
                                    </p:anim>
                                    <p:animEffect transition="in" filter="fade">
                                      <p:cBhvr>
                                        <p:cTn id="16" dur="500"/>
                                        <p:tgtEl>
                                          <p:spTgt spid="18"/>
                                        </p:tgtEl>
                                      </p:cBhvr>
                                    </p:animEffect>
                                  </p:childTnLst>
                                </p:cTn>
                              </p:par>
                            </p:childTnLst>
                          </p:cTn>
                        </p:par>
                        <p:par>
                          <p:cTn id="17" fill="hold">
                            <p:stCondLst>
                              <p:cond delay="1000"/>
                            </p:stCondLst>
                            <p:childTnLst>
                              <p:par>
                                <p:cTn id="18" presetID="16" presetClass="entr" presetSubtype="21" fill="hold" nodeType="afterEffect">
                                  <p:stCondLst>
                                    <p:cond delay="0"/>
                                  </p:stCondLst>
                                  <p:childTnLst>
                                    <p:set>
                                      <p:cBhvr>
                                        <p:cTn id="19" dur="1" fill="hold">
                                          <p:stCondLst>
                                            <p:cond delay="0"/>
                                          </p:stCondLst>
                                        </p:cTn>
                                        <p:tgtEl>
                                          <p:spTgt spid="31"/>
                                        </p:tgtEl>
                                        <p:attrNameLst>
                                          <p:attrName>style.visibility</p:attrName>
                                        </p:attrNameLst>
                                      </p:cBhvr>
                                      <p:to>
                                        <p:strVal val="visible"/>
                                      </p:to>
                                    </p:set>
                                    <p:animEffect transition="in" filter="barn(inVertical)">
                                      <p:cBhvr>
                                        <p:cTn id="20" dur="500"/>
                                        <p:tgtEl>
                                          <p:spTgt spid="31"/>
                                        </p:tgtEl>
                                      </p:cBhvr>
                                    </p:animEffect>
                                  </p:childTnLst>
                                </p:cTn>
                              </p:par>
                            </p:childTnLst>
                          </p:cTn>
                        </p:par>
                        <p:par>
                          <p:cTn id="21" fill="hold">
                            <p:stCondLst>
                              <p:cond delay="1500"/>
                            </p:stCondLst>
                            <p:childTnLst>
                              <p:par>
                                <p:cTn id="22" presetID="53" presetClass="entr" presetSubtype="16" fill="hold" nodeType="after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p:cTn id="24" dur="500" fill="hold"/>
                                        <p:tgtEl>
                                          <p:spTgt spid="19"/>
                                        </p:tgtEl>
                                        <p:attrNameLst>
                                          <p:attrName>ppt_w</p:attrName>
                                        </p:attrNameLst>
                                      </p:cBhvr>
                                      <p:tavLst>
                                        <p:tav tm="0">
                                          <p:val>
                                            <p:fltVal val="0"/>
                                          </p:val>
                                        </p:tav>
                                        <p:tav tm="100000">
                                          <p:val>
                                            <p:strVal val="#ppt_w"/>
                                          </p:val>
                                        </p:tav>
                                      </p:tavLst>
                                    </p:anim>
                                    <p:anim calcmode="lin" valueType="num">
                                      <p:cBhvr>
                                        <p:cTn id="25" dur="500" fill="hold"/>
                                        <p:tgtEl>
                                          <p:spTgt spid="19"/>
                                        </p:tgtEl>
                                        <p:attrNameLst>
                                          <p:attrName>ppt_h</p:attrName>
                                        </p:attrNameLst>
                                      </p:cBhvr>
                                      <p:tavLst>
                                        <p:tav tm="0">
                                          <p:val>
                                            <p:fltVal val="0"/>
                                          </p:val>
                                        </p:tav>
                                        <p:tav tm="100000">
                                          <p:val>
                                            <p:strVal val="#ppt_h"/>
                                          </p:val>
                                        </p:tav>
                                      </p:tavLst>
                                    </p:anim>
                                    <p:animEffect transition="in" filter="fade">
                                      <p:cBhvr>
                                        <p:cTn id="26" dur="500"/>
                                        <p:tgtEl>
                                          <p:spTgt spid="19"/>
                                        </p:tgtEl>
                                      </p:cBhvr>
                                    </p:animEffect>
                                  </p:childTnLst>
                                </p:cTn>
                              </p:par>
                            </p:childTnLst>
                          </p:cTn>
                        </p:par>
                        <p:par>
                          <p:cTn id="27" fill="hold">
                            <p:stCondLst>
                              <p:cond delay="2000"/>
                            </p:stCondLst>
                            <p:childTnLst>
                              <p:par>
                                <p:cTn id="28" presetID="16" presetClass="entr" presetSubtype="21" fill="hold" nodeType="afterEffect">
                                  <p:stCondLst>
                                    <p:cond delay="0"/>
                                  </p:stCondLst>
                                  <p:childTnLst>
                                    <p:set>
                                      <p:cBhvr>
                                        <p:cTn id="29" dur="1" fill="hold">
                                          <p:stCondLst>
                                            <p:cond delay="0"/>
                                          </p:stCondLst>
                                        </p:cTn>
                                        <p:tgtEl>
                                          <p:spTgt spid="20"/>
                                        </p:tgtEl>
                                        <p:attrNameLst>
                                          <p:attrName>style.visibility</p:attrName>
                                        </p:attrNameLst>
                                      </p:cBhvr>
                                      <p:to>
                                        <p:strVal val="visible"/>
                                      </p:to>
                                    </p:set>
                                    <p:animEffect transition="in" filter="barn(inVertical)">
                                      <p:cBhvr>
                                        <p:cTn id="30"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对象 13"/>
          <p:cNvGraphicFramePr/>
          <p:nvPr/>
        </p:nvGraphicFramePr>
        <p:xfrm>
          <a:off x="1655309" y="2473714"/>
          <a:ext cx="3752114" cy="4285880"/>
        </p:xfrm>
        <a:graphic>
          <a:graphicData uri="http://schemas.openxmlformats.org/presentationml/2006/ole">
            <mc:AlternateContent xmlns:mc="http://schemas.openxmlformats.org/markup-compatibility/2006">
              <mc:Choice xmlns:v="urn:schemas-microsoft-com:vml" Requires="v">
                <p:oleObj spid="_x0000_s4111" name="Document" r:id="rId4" imgW="1668780" imgH="2606040" progId="Word.Document.12">
                  <p:embed/>
                </p:oleObj>
              </mc:Choice>
              <mc:Fallback>
                <p:oleObj name="Document" r:id="rId4" imgW="1668780" imgH="2606040" progId="Word.Document.12">
                  <p:embed/>
                  <p:pic>
                    <p:nvPicPr>
                      <p:cNvPr id="0" name="对象 231427"/>
                      <p:cNvPicPr/>
                      <p:nvPr/>
                    </p:nvPicPr>
                    <p:blipFill>
                      <a:blip r:embed="rId5"/>
                      <a:stretch>
                        <a:fillRect/>
                      </a:stretch>
                    </p:blipFill>
                    <p:spPr>
                      <a:xfrm>
                        <a:off x="1655309" y="2473714"/>
                        <a:ext cx="3752114" cy="4285880"/>
                      </a:xfrm>
                      <a:prstGeom prst="rect">
                        <a:avLst/>
                      </a:prstGeom>
                      <a:noFill/>
                      <a:ln w="38100">
                        <a:noFill/>
                        <a:miter/>
                      </a:ln>
                    </p:spPr>
                  </p:pic>
                </p:oleObj>
              </mc:Fallback>
            </mc:AlternateContent>
          </a:graphicData>
        </a:graphic>
      </p:graphicFrame>
      <p:grpSp>
        <p:nvGrpSpPr>
          <p:cNvPr id="31" name="组合 30"/>
          <p:cNvGrpSpPr/>
          <p:nvPr/>
        </p:nvGrpSpPr>
        <p:grpSpPr>
          <a:xfrm>
            <a:off x="2292065" y="5288273"/>
            <a:ext cx="2461336" cy="554008"/>
            <a:chOff x="1962782" y="3317604"/>
            <a:chExt cx="3102392" cy="554008"/>
          </a:xfrm>
        </p:grpSpPr>
        <p:sp>
          <p:nvSpPr>
            <p:cNvPr id="32" name="矩形: 圆角 31"/>
            <p:cNvSpPr/>
            <p:nvPr/>
          </p:nvSpPr>
          <p:spPr>
            <a:xfrm>
              <a:off x="1962782" y="3317604"/>
              <a:ext cx="3028731" cy="554008"/>
            </a:xfrm>
            <a:prstGeom prst="roundRect">
              <a:avLst>
                <a:gd name="adj" fmla="val 10759"/>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sp>
          <p:nvSpPr>
            <p:cNvPr id="33" name="矩形 32"/>
            <p:cNvSpPr/>
            <p:nvPr/>
          </p:nvSpPr>
          <p:spPr>
            <a:xfrm>
              <a:off x="2182443" y="3384550"/>
              <a:ext cx="2882731" cy="461665"/>
            </a:xfrm>
            <a:prstGeom prst="rect">
              <a:avLst/>
            </a:prstGeom>
          </p:spPr>
          <p:txBody>
            <a:bodyPr wrap="square">
              <a:spAutoFit/>
            </a:bodyPr>
            <a:lstStyle/>
            <a:p>
              <a:pPr fontAlgn="base">
                <a:spcAft>
                  <a:spcPct val="0"/>
                </a:spcAft>
                <a:defRPr/>
              </a:pPr>
              <a:r>
                <a:rPr lang="zh-CN" altLang="en-US" sz="2400" dirty="0">
                  <a:latin typeface="+mj-lt"/>
                </a:rPr>
                <a:t> 图</a:t>
              </a:r>
              <a:r>
                <a:rPr lang="en-US" altLang="zh-CN" sz="2400" dirty="0">
                  <a:latin typeface="+mj-lt"/>
                </a:rPr>
                <a:t>9 (512*512) </a:t>
              </a:r>
              <a:endParaRPr lang="zh-CN" altLang="en-US" sz="2400" dirty="0">
                <a:latin typeface="+mj-lt"/>
              </a:endParaRPr>
            </a:p>
          </p:txBody>
        </p:sp>
      </p:grpSp>
      <p:pic>
        <p:nvPicPr>
          <p:cNvPr id="15" name="图片 10"/>
          <p:cNvPicPr>
            <a:picLocks noChangeAspect="1"/>
          </p:cNvPicPr>
          <p:nvPr/>
        </p:nvPicPr>
        <p:blipFill>
          <a:blip r:embed="rId6"/>
          <a:stretch>
            <a:fillRect/>
          </a:stretch>
        </p:blipFill>
        <p:spPr>
          <a:xfrm>
            <a:off x="7043738" y="2473714"/>
            <a:ext cx="3626110" cy="2698582"/>
          </a:xfrm>
          <a:prstGeom prst="rect">
            <a:avLst/>
          </a:prstGeom>
          <a:noFill/>
          <a:ln w="9525">
            <a:noFill/>
          </a:ln>
        </p:spPr>
      </p:pic>
      <p:grpSp>
        <p:nvGrpSpPr>
          <p:cNvPr id="16" name="组合 15"/>
          <p:cNvGrpSpPr/>
          <p:nvPr/>
        </p:nvGrpSpPr>
        <p:grpSpPr>
          <a:xfrm>
            <a:off x="7738002" y="5288273"/>
            <a:ext cx="2461336" cy="554008"/>
            <a:chOff x="1962782" y="3317604"/>
            <a:chExt cx="3102392" cy="554008"/>
          </a:xfrm>
        </p:grpSpPr>
        <p:sp>
          <p:nvSpPr>
            <p:cNvPr id="17" name="矩形: 圆角 16"/>
            <p:cNvSpPr/>
            <p:nvPr/>
          </p:nvSpPr>
          <p:spPr>
            <a:xfrm>
              <a:off x="1962782" y="3317604"/>
              <a:ext cx="3028731" cy="554008"/>
            </a:xfrm>
            <a:prstGeom prst="roundRect">
              <a:avLst>
                <a:gd name="adj" fmla="val 10759"/>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sp>
          <p:nvSpPr>
            <p:cNvPr id="23" name="矩形 22"/>
            <p:cNvSpPr/>
            <p:nvPr/>
          </p:nvSpPr>
          <p:spPr>
            <a:xfrm>
              <a:off x="2182443" y="3384550"/>
              <a:ext cx="2882731" cy="461665"/>
            </a:xfrm>
            <a:prstGeom prst="rect">
              <a:avLst/>
            </a:prstGeom>
          </p:spPr>
          <p:txBody>
            <a:bodyPr wrap="square">
              <a:spAutoFit/>
            </a:bodyPr>
            <a:lstStyle/>
            <a:p>
              <a:pPr fontAlgn="base">
                <a:spcAft>
                  <a:spcPct val="0"/>
                </a:spcAft>
                <a:defRPr/>
              </a:pPr>
              <a:r>
                <a:rPr lang="zh-CN" altLang="en-US" sz="2400" dirty="0">
                  <a:latin typeface="+mj-lt"/>
                </a:rPr>
                <a:t> 图</a:t>
              </a:r>
              <a:r>
                <a:rPr lang="en-US" altLang="zh-CN" sz="2400" dirty="0">
                  <a:latin typeface="+mj-lt"/>
                </a:rPr>
                <a:t>10 (256*</a:t>
              </a:r>
              <a:r>
                <a:rPr lang="en-US" altLang="zh-CN" sz="2400" dirty="0"/>
                <a:t>256</a:t>
              </a:r>
              <a:r>
                <a:rPr lang="en-US" altLang="zh-CN" sz="2400" dirty="0">
                  <a:latin typeface="+mj-lt"/>
                </a:rPr>
                <a:t>) </a:t>
              </a:r>
              <a:endParaRPr lang="zh-CN" altLang="en-US" sz="2400" dirty="0">
                <a:latin typeface="+mj-lt"/>
              </a:endParaRPr>
            </a:p>
          </p:txBody>
        </p:sp>
      </p:grpSp>
      <p:grpSp>
        <p:nvGrpSpPr>
          <p:cNvPr id="24" name="组合 23"/>
          <p:cNvGrpSpPr/>
          <p:nvPr/>
        </p:nvGrpSpPr>
        <p:grpSpPr>
          <a:xfrm>
            <a:off x="2243279" y="1774890"/>
            <a:ext cx="2402896" cy="617070"/>
            <a:chOff x="5754949" y="892151"/>
            <a:chExt cx="4702499" cy="617070"/>
          </a:xfrm>
        </p:grpSpPr>
        <p:sp>
          <p:nvSpPr>
            <p:cNvPr id="25" name="矩形: 圆角 24"/>
            <p:cNvSpPr/>
            <p:nvPr/>
          </p:nvSpPr>
          <p:spPr>
            <a:xfrm>
              <a:off x="5754949" y="892151"/>
              <a:ext cx="4687869" cy="617070"/>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cs typeface="+mn-ea"/>
                <a:sym typeface="+mn-lt"/>
              </a:endParaRPr>
            </a:p>
          </p:txBody>
        </p:sp>
        <p:sp>
          <p:nvSpPr>
            <p:cNvPr id="26" name="矩形: 圆角 25"/>
            <p:cNvSpPr/>
            <p:nvPr/>
          </p:nvSpPr>
          <p:spPr>
            <a:xfrm>
              <a:off x="6095999" y="892151"/>
              <a:ext cx="4361449" cy="61707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rgbClr val="0F73EE"/>
                  </a:solidFill>
                  <a:ea typeface="+mj-ea"/>
                  <a:cs typeface="+mn-ea"/>
                  <a:sym typeface="+mn-lt"/>
                </a:rPr>
                <a:t> 恢复出原图 </a:t>
              </a:r>
              <a:endParaRPr lang="zh-CN" altLang="en-US" sz="2400" dirty="0">
                <a:solidFill>
                  <a:srgbClr val="0F73EE"/>
                </a:solidFill>
                <a:latin typeface="+mj-ea"/>
                <a:ea typeface="+mj-ea"/>
                <a:cs typeface="+mn-ea"/>
                <a:sym typeface="+mn-lt"/>
              </a:endParaRPr>
            </a:p>
          </p:txBody>
        </p:sp>
      </p:grpSp>
      <p:grpSp>
        <p:nvGrpSpPr>
          <p:cNvPr id="27" name="组合 26"/>
          <p:cNvGrpSpPr/>
          <p:nvPr/>
        </p:nvGrpSpPr>
        <p:grpSpPr>
          <a:xfrm>
            <a:off x="7286700" y="1774890"/>
            <a:ext cx="2956929" cy="617070"/>
            <a:chOff x="5754949" y="892151"/>
            <a:chExt cx="4702499" cy="617070"/>
          </a:xfrm>
        </p:grpSpPr>
        <p:sp>
          <p:nvSpPr>
            <p:cNvPr id="28" name="矩形: 圆角 27"/>
            <p:cNvSpPr/>
            <p:nvPr/>
          </p:nvSpPr>
          <p:spPr>
            <a:xfrm>
              <a:off x="5754949" y="892151"/>
              <a:ext cx="4687869" cy="617070"/>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cs typeface="+mn-ea"/>
                <a:sym typeface="+mn-lt"/>
              </a:endParaRPr>
            </a:p>
          </p:txBody>
        </p:sp>
        <p:sp>
          <p:nvSpPr>
            <p:cNvPr id="29" name="矩形: 圆角 28"/>
            <p:cNvSpPr/>
            <p:nvPr/>
          </p:nvSpPr>
          <p:spPr>
            <a:xfrm>
              <a:off x="6095999" y="892151"/>
              <a:ext cx="4361449" cy="61707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rgbClr val="0F73EE"/>
                  </a:solidFill>
                  <a:ea typeface="+mj-ea"/>
                  <a:cs typeface="+mn-ea"/>
                  <a:sym typeface="+mn-lt"/>
                </a:rPr>
                <a:t>进行缩小清晰处理</a:t>
              </a:r>
              <a:endParaRPr lang="zh-CN" altLang="en-US" sz="2400" dirty="0">
                <a:solidFill>
                  <a:srgbClr val="0F73EE"/>
                </a:solidFill>
                <a:latin typeface="+mj-ea"/>
                <a:ea typeface="+mj-ea"/>
                <a:cs typeface="+mn-ea"/>
                <a:sym typeface="+mn-lt"/>
              </a:endParaRPr>
            </a:p>
          </p:txBody>
        </p:sp>
      </p:grpSp>
      <p:grpSp>
        <p:nvGrpSpPr>
          <p:cNvPr id="38" name="组合 37"/>
          <p:cNvGrpSpPr/>
          <p:nvPr/>
        </p:nvGrpSpPr>
        <p:grpSpPr>
          <a:xfrm>
            <a:off x="4176722" y="779884"/>
            <a:ext cx="3690021" cy="840284"/>
            <a:chOff x="3135993" y="1051060"/>
            <a:chExt cx="3690021" cy="840284"/>
          </a:xfrm>
        </p:grpSpPr>
        <p:sp>
          <p:nvSpPr>
            <p:cNvPr id="39" name="矩形: 圆角 38"/>
            <p:cNvSpPr/>
            <p:nvPr/>
          </p:nvSpPr>
          <p:spPr>
            <a:xfrm>
              <a:off x="3839426" y="1280937"/>
              <a:ext cx="2986588" cy="610407"/>
            </a:xfrm>
            <a:prstGeom prst="roundRect">
              <a:avLst>
                <a:gd name="adj" fmla="val 13726"/>
              </a:avLst>
            </a:prstGeom>
            <a:solidFill>
              <a:srgbClr val="0F73EE"/>
            </a:solidFill>
            <a:ln w="19050">
              <a:solidFill>
                <a:schemeClr val="bg1"/>
              </a:solidFill>
              <a:prstDash val="sysDot"/>
              <a:headEnd type="oval" w="lg" len="lg"/>
              <a:tailEnd type="oval"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40" name="矩形 39"/>
            <p:cNvSpPr/>
            <p:nvPr/>
          </p:nvSpPr>
          <p:spPr>
            <a:xfrm>
              <a:off x="4246608" y="1325380"/>
              <a:ext cx="2578735" cy="521970"/>
            </a:xfrm>
            <a:prstGeom prst="rect">
              <a:avLst/>
            </a:prstGeom>
          </p:spPr>
          <p:txBody>
            <a:bodyPr wrap="square">
              <a:spAutoFit/>
            </a:bodyPr>
            <a:lstStyle/>
            <a:p>
              <a:pPr fontAlgn="base">
                <a:spcAft>
                  <a:spcPct val="0"/>
                </a:spcAft>
                <a:defRPr/>
              </a:pPr>
              <a:r>
                <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rPr>
                <a:t>叠加恢复原图</a:t>
              </a:r>
            </a:p>
          </p:txBody>
        </p:sp>
        <p:sp>
          <p:nvSpPr>
            <p:cNvPr id="41" name="矩形 40"/>
            <p:cNvSpPr/>
            <p:nvPr/>
          </p:nvSpPr>
          <p:spPr>
            <a:xfrm>
              <a:off x="3295769" y="1051060"/>
              <a:ext cx="492443" cy="830997"/>
            </a:xfrm>
            <a:prstGeom prst="rect">
              <a:avLst/>
            </a:prstGeom>
          </p:spPr>
          <p:txBody>
            <a:bodyPr wrap="none">
              <a:spAutoFit/>
            </a:bodyPr>
            <a:lstStyle/>
            <a:p>
              <a:r>
                <a:rPr lang="en-US" altLang="zh-CN" sz="4800" b="1" i="1" dirty="0">
                  <a:solidFill>
                    <a:schemeClr val="accent5">
                      <a:lumMod val="50000"/>
                    </a:schemeClr>
                  </a:solidFill>
                  <a:latin typeface="+mj-lt"/>
                </a:rPr>
                <a:t>6</a:t>
              </a:r>
              <a:endParaRPr lang="zh-CN" altLang="en-US" sz="4800" b="1" i="1" dirty="0">
                <a:solidFill>
                  <a:schemeClr val="accent5">
                    <a:lumMod val="50000"/>
                  </a:schemeClr>
                </a:solidFill>
                <a:latin typeface="+mj-lt"/>
              </a:endParaRPr>
            </a:p>
          </p:txBody>
        </p:sp>
        <p:cxnSp>
          <p:nvCxnSpPr>
            <p:cNvPr id="42" name="直接连接符 41"/>
            <p:cNvCxnSpPr/>
            <p:nvPr/>
          </p:nvCxnSpPr>
          <p:spPr>
            <a:xfrm>
              <a:off x="3135993" y="1748864"/>
              <a:ext cx="703433"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8" fill="hold" nodeType="afterEffect">
                                  <p:stCondLst>
                                    <p:cond delay="0"/>
                                  </p:stCondLst>
                                  <p:childTnLst>
                                    <p:set>
                                      <p:cBhvr>
                                        <p:cTn id="6" dur="1" fill="hold">
                                          <p:stCondLst>
                                            <p:cond delay="0"/>
                                          </p:stCondLst>
                                        </p:cTn>
                                        <p:tgtEl>
                                          <p:spTgt spid="38"/>
                                        </p:tgtEl>
                                        <p:attrNameLst>
                                          <p:attrName>style.visibility</p:attrName>
                                        </p:attrNameLst>
                                      </p:cBhvr>
                                      <p:to>
                                        <p:strVal val="visible"/>
                                      </p:to>
                                    </p:set>
                                    <p:anim calcmode="lin" valueType="num">
                                      <p:cBhvr>
                                        <p:cTn id="7" dur="500" fill="hold"/>
                                        <p:tgtEl>
                                          <p:spTgt spid="38"/>
                                        </p:tgtEl>
                                        <p:attrNameLst>
                                          <p:attrName>ppt_x</p:attrName>
                                        </p:attrNameLst>
                                      </p:cBhvr>
                                      <p:tavLst>
                                        <p:tav tm="0">
                                          <p:val>
                                            <p:strVal val="#ppt_x-#ppt_w/2"/>
                                          </p:val>
                                        </p:tav>
                                        <p:tav tm="100000">
                                          <p:val>
                                            <p:strVal val="#ppt_x"/>
                                          </p:val>
                                        </p:tav>
                                      </p:tavLst>
                                    </p:anim>
                                    <p:anim calcmode="lin" valueType="num">
                                      <p:cBhvr>
                                        <p:cTn id="8" dur="500" fill="hold"/>
                                        <p:tgtEl>
                                          <p:spTgt spid="38"/>
                                        </p:tgtEl>
                                        <p:attrNameLst>
                                          <p:attrName>ppt_y</p:attrName>
                                        </p:attrNameLst>
                                      </p:cBhvr>
                                      <p:tavLst>
                                        <p:tav tm="0">
                                          <p:val>
                                            <p:strVal val="#ppt_y"/>
                                          </p:val>
                                        </p:tav>
                                        <p:tav tm="100000">
                                          <p:val>
                                            <p:strVal val="#ppt_y"/>
                                          </p:val>
                                        </p:tav>
                                      </p:tavLst>
                                    </p:anim>
                                    <p:anim calcmode="lin" valueType="num">
                                      <p:cBhvr>
                                        <p:cTn id="9" dur="500" fill="hold"/>
                                        <p:tgtEl>
                                          <p:spTgt spid="38"/>
                                        </p:tgtEl>
                                        <p:attrNameLst>
                                          <p:attrName>ppt_w</p:attrName>
                                        </p:attrNameLst>
                                      </p:cBhvr>
                                      <p:tavLst>
                                        <p:tav tm="0">
                                          <p:val>
                                            <p:fltVal val="0"/>
                                          </p:val>
                                        </p:tav>
                                        <p:tav tm="100000">
                                          <p:val>
                                            <p:strVal val="#ppt_w"/>
                                          </p:val>
                                        </p:tav>
                                      </p:tavLst>
                                    </p:anim>
                                    <p:anim calcmode="lin" valueType="num">
                                      <p:cBhvr>
                                        <p:cTn id="10" dur="500" fill="hold"/>
                                        <p:tgtEl>
                                          <p:spTgt spid="38"/>
                                        </p:tgtEl>
                                        <p:attrNameLst>
                                          <p:attrName>ppt_h</p:attrName>
                                        </p:attrNameLst>
                                      </p:cBhvr>
                                      <p:tavLst>
                                        <p:tav tm="0">
                                          <p:val>
                                            <p:strVal val="#ppt_h"/>
                                          </p:val>
                                        </p:tav>
                                        <p:tav tm="100000">
                                          <p:val>
                                            <p:strVal val="#ppt_h"/>
                                          </p:val>
                                        </p:tav>
                                      </p:tavLst>
                                    </p:anim>
                                  </p:childTnLst>
                                </p:cTn>
                              </p:par>
                            </p:childTnLst>
                          </p:cTn>
                        </p:par>
                        <p:par>
                          <p:cTn id="11" fill="hold">
                            <p:stCondLst>
                              <p:cond delay="500"/>
                            </p:stCondLst>
                            <p:childTnLst>
                              <p:par>
                                <p:cTn id="12" presetID="17" presetClass="entr" presetSubtype="8" fill="hold" nodeType="afterEffect">
                                  <p:stCondLst>
                                    <p:cond delay="0"/>
                                  </p:stCondLst>
                                  <p:childTnLst>
                                    <p:set>
                                      <p:cBhvr>
                                        <p:cTn id="13" dur="1" fill="hold">
                                          <p:stCondLst>
                                            <p:cond delay="0"/>
                                          </p:stCondLst>
                                        </p:cTn>
                                        <p:tgtEl>
                                          <p:spTgt spid="24"/>
                                        </p:tgtEl>
                                        <p:attrNameLst>
                                          <p:attrName>style.visibility</p:attrName>
                                        </p:attrNameLst>
                                      </p:cBhvr>
                                      <p:to>
                                        <p:strVal val="visible"/>
                                      </p:to>
                                    </p:set>
                                    <p:anim calcmode="lin" valueType="num">
                                      <p:cBhvr>
                                        <p:cTn id="14" dur="500" fill="hold"/>
                                        <p:tgtEl>
                                          <p:spTgt spid="24"/>
                                        </p:tgtEl>
                                        <p:attrNameLst>
                                          <p:attrName>ppt_x</p:attrName>
                                        </p:attrNameLst>
                                      </p:cBhvr>
                                      <p:tavLst>
                                        <p:tav tm="0">
                                          <p:val>
                                            <p:strVal val="#ppt_x-#ppt_w/2"/>
                                          </p:val>
                                        </p:tav>
                                        <p:tav tm="100000">
                                          <p:val>
                                            <p:strVal val="#ppt_x"/>
                                          </p:val>
                                        </p:tav>
                                      </p:tavLst>
                                    </p:anim>
                                    <p:anim calcmode="lin" valueType="num">
                                      <p:cBhvr>
                                        <p:cTn id="15" dur="500" fill="hold"/>
                                        <p:tgtEl>
                                          <p:spTgt spid="24"/>
                                        </p:tgtEl>
                                        <p:attrNameLst>
                                          <p:attrName>ppt_y</p:attrName>
                                        </p:attrNameLst>
                                      </p:cBhvr>
                                      <p:tavLst>
                                        <p:tav tm="0">
                                          <p:val>
                                            <p:strVal val="#ppt_y"/>
                                          </p:val>
                                        </p:tav>
                                        <p:tav tm="100000">
                                          <p:val>
                                            <p:strVal val="#ppt_y"/>
                                          </p:val>
                                        </p:tav>
                                      </p:tavLst>
                                    </p:anim>
                                    <p:anim calcmode="lin" valueType="num">
                                      <p:cBhvr>
                                        <p:cTn id="16" dur="500" fill="hold"/>
                                        <p:tgtEl>
                                          <p:spTgt spid="24"/>
                                        </p:tgtEl>
                                        <p:attrNameLst>
                                          <p:attrName>ppt_w</p:attrName>
                                        </p:attrNameLst>
                                      </p:cBhvr>
                                      <p:tavLst>
                                        <p:tav tm="0">
                                          <p:val>
                                            <p:fltVal val="0"/>
                                          </p:val>
                                        </p:tav>
                                        <p:tav tm="100000">
                                          <p:val>
                                            <p:strVal val="#ppt_w"/>
                                          </p:val>
                                        </p:tav>
                                      </p:tavLst>
                                    </p:anim>
                                    <p:anim calcmode="lin" valueType="num">
                                      <p:cBhvr>
                                        <p:cTn id="17" dur="500" fill="hold"/>
                                        <p:tgtEl>
                                          <p:spTgt spid="24"/>
                                        </p:tgtEl>
                                        <p:attrNameLst>
                                          <p:attrName>ppt_h</p:attrName>
                                        </p:attrNameLst>
                                      </p:cBhvr>
                                      <p:tavLst>
                                        <p:tav tm="0">
                                          <p:val>
                                            <p:strVal val="#ppt_h"/>
                                          </p:val>
                                        </p:tav>
                                        <p:tav tm="100000">
                                          <p:val>
                                            <p:strVal val="#ppt_h"/>
                                          </p:val>
                                        </p:tav>
                                      </p:tavLst>
                                    </p:anim>
                                  </p:childTnLst>
                                </p:cTn>
                              </p:par>
                            </p:childTnLst>
                          </p:cTn>
                        </p:par>
                        <p:par>
                          <p:cTn id="18" fill="hold">
                            <p:stCondLst>
                              <p:cond delay="1000"/>
                            </p:stCondLst>
                            <p:childTnLst>
                              <p:par>
                                <p:cTn id="19" presetID="53" presetClass="entr" presetSubtype="16" fill="hold" nodeType="afterEffect">
                                  <p:stCondLst>
                                    <p:cond delay="0"/>
                                  </p:stCondLst>
                                  <p:childTnLst>
                                    <p:set>
                                      <p:cBhvr>
                                        <p:cTn id="20" dur="1" fill="hold">
                                          <p:stCondLst>
                                            <p:cond delay="0"/>
                                          </p:stCondLst>
                                        </p:cTn>
                                        <p:tgtEl>
                                          <p:spTgt spid="14"/>
                                        </p:tgtEl>
                                        <p:attrNameLst>
                                          <p:attrName>style.visibility</p:attrName>
                                        </p:attrNameLst>
                                      </p:cBhvr>
                                      <p:to>
                                        <p:strVal val="visible"/>
                                      </p:to>
                                    </p:set>
                                    <p:anim calcmode="lin" valueType="num">
                                      <p:cBhvr>
                                        <p:cTn id="21" dur="500" fill="hold"/>
                                        <p:tgtEl>
                                          <p:spTgt spid="14"/>
                                        </p:tgtEl>
                                        <p:attrNameLst>
                                          <p:attrName>ppt_w</p:attrName>
                                        </p:attrNameLst>
                                      </p:cBhvr>
                                      <p:tavLst>
                                        <p:tav tm="0">
                                          <p:val>
                                            <p:fltVal val="0"/>
                                          </p:val>
                                        </p:tav>
                                        <p:tav tm="100000">
                                          <p:val>
                                            <p:strVal val="#ppt_w"/>
                                          </p:val>
                                        </p:tav>
                                      </p:tavLst>
                                    </p:anim>
                                    <p:anim calcmode="lin" valueType="num">
                                      <p:cBhvr>
                                        <p:cTn id="22" dur="500" fill="hold"/>
                                        <p:tgtEl>
                                          <p:spTgt spid="14"/>
                                        </p:tgtEl>
                                        <p:attrNameLst>
                                          <p:attrName>ppt_h</p:attrName>
                                        </p:attrNameLst>
                                      </p:cBhvr>
                                      <p:tavLst>
                                        <p:tav tm="0">
                                          <p:val>
                                            <p:fltVal val="0"/>
                                          </p:val>
                                        </p:tav>
                                        <p:tav tm="100000">
                                          <p:val>
                                            <p:strVal val="#ppt_h"/>
                                          </p:val>
                                        </p:tav>
                                      </p:tavLst>
                                    </p:anim>
                                    <p:animEffect transition="in" filter="fade">
                                      <p:cBhvr>
                                        <p:cTn id="23" dur="500"/>
                                        <p:tgtEl>
                                          <p:spTgt spid="14"/>
                                        </p:tgtEl>
                                      </p:cBhvr>
                                    </p:animEffect>
                                  </p:childTnLst>
                                </p:cTn>
                              </p:par>
                            </p:childTnLst>
                          </p:cTn>
                        </p:par>
                        <p:par>
                          <p:cTn id="24" fill="hold">
                            <p:stCondLst>
                              <p:cond delay="1500"/>
                            </p:stCondLst>
                            <p:childTnLst>
                              <p:par>
                                <p:cTn id="25" presetID="16" presetClass="entr" presetSubtype="21" fill="hold" nodeType="afterEffect">
                                  <p:stCondLst>
                                    <p:cond delay="0"/>
                                  </p:stCondLst>
                                  <p:childTnLst>
                                    <p:set>
                                      <p:cBhvr>
                                        <p:cTn id="26" dur="1" fill="hold">
                                          <p:stCondLst>
                                            <p:cond delay="0"/>
                                          </p:stCondLst>
                                        </p:cTn>
                                        <p:tgtEl>
                                          <p:spTgt spid="31"/>
                                        </p:tgtEl>
                                        <p:attrNameLst>
                                          <p:attrName>style.visibility</p:attrName>
                                        </p:attrNameLst>
                                      </p:cBhvr>
                                      <p:to>
                                        <p:strVal val="visible"/>
                                      </p:to>
                                    </p:set>
                                    <p:animEffect transition="in" filter="barn(inVertical)">
                                      <p:cBhvr>
                                        <p:cTn id="27" dur="500"/>
                                        <p:tgtEl>
                                          <p:spTgt spid="31"/>
                                        </p:tgtEl>
                                      </p:cBhvr>
                                    </p:animEffect>
                                  </p:childTnLst>
                                </p:cTn>
                              </p:par>
                            </p:childTnLst>
                          </p:cTn>
                        </p:par>
                        <p:par>
                          <p:cTn id="28" fill="hold">
                            <p:stCondLst>
                              <p:cond delay="2000"/>
                            </p:stCondLst>
                            <p:childTnLst>
                              <p:par>
                                <p:cTn id="29" presetID="17" presetClass="entr" presetSubtype="8" fill="hold" nodeType="afterEffect">
                                  <p:stCondLst>
                                    <p:cond delay="0"/>
                                  </p:stCondLst>
                                  <p:childTnLst>
                                    <p:set>
                                      <p:cBhvr>
                                        <p:cTn id="30" dur="1" fill="hold">
                                          <p:stCondLst>
                                            <p:cond delay="0"/>
                                          </p:stCondLst>
                                        </p:cTn>
                                        <p:tgtEl>
                                          <p:spTgt spid="27"/>
                                        </p:tgtEl>
                                        <p:attrNameLst>
                                          <p:attrName>style.visibility</p:attrName>
                                        </p:attrNameLst>
                                      </p:cBhvr>
                                      <p:to>
                                        <p:strVal val="visible"/>
                                      </p:to>
                                    </p:set>
                                    <p:anim calcmode="lin" valueType="num">
                                      <p:cBhvr>
                                        <p:cTn id="31" dur="500" fill="hold"/>
                                        <p:tgtEl>
                                          <p:spTgt spid="27"/>
                                        </p:tgtEl>
                                        <p:attrNameLst>
                                          <p:attrName>ppt_x</p:attrName>
                                        </p:attrNameLst>
                                      </p:cBhvr>
                                      <p:tavLst>
                                        <p:tav tm="0">
                                          <p:val>
                                            <p:strVal val="#ppt_x-#ppt_w/2"/>
                                          </p:val>
                                        </p:tav>
                                        <p:tav tm="100000">
                                          <p:val>
                                            <p:strVal val="#ppt_x"/>
                                          </p:val>
                                        </p:tav>
                                      </p:tavLst>
                                    </p:anim>
                                    <p:anim calcmode="lin" valueType="num">
                                      <p:cBhvr>
                                        <p:cTn id="32" dur="500" fill="hold"/>
                                        <p:tgtEl>
                                          <p:spTgt spid="27"/>
                                        </p:tgtEl>
                                        <p:attrNameLst>
                                          <p:attrName>ppt_y</p:attrName>
                                        </p:attrNameLst>
                                      </p:cBhvr>
                                      <p:tavLst>
                                        <p:tav tm="0">
                                          <p:val>
                                            <p:strVal val="#ppt_y"/>
                                          </p:val>
                                        </p:tav>
                                        <p:tav tm="100000">
                                          <p:val>
                                            <p:strVal val="#ppt_y"/>
                                          </p:val>
                                        </p:tav>
                                      </p:tavLst>
                                    </p:anim>
                                    <p:anim calcmode="lin" valueType="num">
                                      <p:cBhvr>
                                        <p:cTn id="33" dur="500" fill="hold"/>
                                        <p:tgtEl>
                                          <p:spTgt spid="27"/>
                                        </p:tgtEl>
                                        <p:attrNameLst>
                                          <p:attrName>ppt_w</p:attrName>
                                        </p:attrNameLst>
                                      </p:cBhvr>
                                      <p:tavLst>
                                        <p:tav tm="0">
                                          <p:val>
                                            <p:fltVal val="0"/>
                                          </p:val>
                                        </p:tav>
                                        <p:tav tm="100000">
                                          <p:val>
                                            <p:strVal val="#ppt_w"/>
                                          </p:val>
                                        </p:tav>
                                      </p:tavLst>
                                    </p:anim>
                                    <p:anim calcmode="lin" valueType="num">
                                      <p:cBhvr>
                                        <p:cTn id="34" dur="500" fill="hold"/>
                                        <p:tgtEl>
                                          <p:spTgt spid="27"/>
                                        </p:tgtEl>
                                        <p:attrNameLst>
                                          <p:attrName>ppt_h</p:attrName>
                                        </p:attrNameLst>
                                      </p:cBhvr>
                                      <p:tavLst>
                                        <p:tav tm="0">
                                          <p:val>
                                            <p:strVal val="#ppt_h"/>
                                          </p:val>
                                        </p:tav>
                                        <p:tav tm="100000">
                                          <p:val>
                                            <p:strVal val="#ppt_h"/>
                                          </p:val>
                                        </p:tav>
                                      </p:tavLst>
                                    </p:anim>
                                  </p:childTnLst>
                                </p:cTn>
                              </p:par>
                            </p:childTnLst>
                          </p:cTn>
                        </p:par>
                        <p:par>
                          <p:cTn id="35" fill="hold">
                            <p:stCondLst>
                              <p:cond delay="2500"/>
                            </p:stCondLst>
                            <p:childTnLst>
                              <p:par>
                                <p:cTn id="36" presetID="53" presetClass="entr" presetSubtype="16" fill="hold" nodeType="afterEffect">
                                  <p:stCondLst>
                                    <p:cond delay="0"/>
                                  </p:stCondLst>
                                  <p:childTnLst>
                                    <p:set>
                                      <p:cBhvr>
                                        <p:cTn id="37" dur="1" fill="hold">
                                          <p:stCondLst>
                                            <p:cond delay="0"/>
                                          </p:stCondLst>
                                        </p:cTn>
                                        <p:tgtEl>
                                          <p:spTgt spid="15"/>
                                        </p:tgtEl>
                                        <p:attrNameLst>
                                          <p:attrName>style.visibility</p:attrName>
                                        </p:attrNameLst>
                                      </p:cBhvr>
                                      <p:to>
                                        <p:strVal val="visible"/>
                                      </p:to>
                                    </p:set>
                                    <p:anim calcmode="lin" valueType="num">
                                      <p:cBhvr>
                                        <p:cTn id="38" dur="500" fill="hold"/>
                                        <p:tgtEl>
                                          <p:spTgt spid="15"/>
                                        </p:tgtEl>
                                        <p:attrNameLst>
                                          <p:attrName>ppt_w</p:attrName>
                                        </p:attrNameLst>
                                      </p:cBhvr>
                                      <p:tavLst>
                                        <p:tav tm="0">
                                          <p:val>
                                            <p:fltVal val="0"/>
                                          </p:val>
                                        </p:tav>
                                        <p:tav tm="100000">
                                          <p:val>
                                            <p:strVal val="#ppt_w"/>
                                          </p:val>
                                        </p:tav>
                                      </p:tavLst>
                                    </p:anim>
                                    <p:anim calcmode="lin" valueType="num">
                                      <p:cBhvr>
                                        <p:cTn id="39" dur="500" fill="hold"/>
                                        <p:tgtEl>
                                          <p:spTgt spid="15"/>
                                        </p:tgtEl>
                                        <p:attrNameLst>
                                          <p:attrName>ppt_h</p:attrName>
                                        </p:attrNameLst>
                                      </p:cBhvr>
                                      <p:tavLst>
                                        <p:tav tm="0">
                                          <p:val>
                                            <p:fltVal val="0"/>
                                          </p:val>
                                        </p:tav>
                                        <p:tav tm="100000">
                                          <p:val>
                                            <p:strVal val="#ppt_h"/>
                                          </p:val>
                                        </p:tav>
                                      </p:tavLst>
                                    </p:anim>
                                    <p:animEffect transition="in" filter="fade">
                                      <p:cBhvr>
                                        <p:cTn id="40" dur="500"/>
                                        <p:tgtEl>
                                          <p:spTgt spid="15"/>
                                        </p:tgtEl>
                                      </p:cBhvr>
                                    </p:animEffect>
                                  </p:childTnLst>
                                </p:cTn>
                              </p:par>
                            </p:childTnLst>
                          </p:cTn>
                        </p:par>
                        <p:par>
                          <p:cTn id="41" fill="hold">
                            <p:stCondLst>
                              <p:cond delay="3000"/>
                            </p:stCondLst>
                            <p:childTnLst>
                              <p:par>
                                <p:cTn id="42" presetID="16" presetClass="entr" presetSubtype="21" fill="hold" nodeType="afterEffect">
                                  <p:stCondLst>
                                    <p:cond delay="0"/>
                                  </p:stCondLst>
                                  <p:childTnLst>
                                    <p:set>
                                      <p:cBhvr>
                                        <p:cTn id="43" dur="1" fill="hold">
                                          <p:stCondLst>
                                            <p:cond delay="0"/>
                                          </p:stCondLst>
                                        </p:cTn>
                                        <p:tgtEl>
                                          <p:spTgt spid="16"/>
                                        </p:tgtEl>
                                        <p:attrNameLst>
                                          <p:attrName>style.visibility</p:attrName>
                                        </p:attrNameLst>
                                      </p:cBhvr>
                                      <p:to>
                                        <p:strVal val="visible"/>
                                      </p:to>
                                    </p:set>
                                    <p:animEffect transition="in" filter="barn(inVertical)">
                                      <p:cBhvr>
                                        <p:cTn id="44"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5536" name="组合 65535"/>
          <p:cNvGrpSpPr/>
          <p:nvPr/>
        </p:nvGrpSpPr>
        <p:grpSpPr>
          <a:xfrm>
            <a:off x="2741699" y="216482"/>
            <a:ext cx="6635578" cy="1109044"/>
            <a:chOff x="3279913" y="488294"/>
            <a:chExt cx="6635578" cy="1109044"/>
          </a:xfrm>
        </p:grpSpPr>
        <p:grpSp>
          <p:nvGrpSpPr>
            <p:cNvPr id="14" name="组合 13"/>
            <p:cNvGrpSpPr/>
            <p:nvPr/>
          </p:nvGrpSpPr>
          <p:grpSpPr>
            <a:xfrm>
              <a:off x="3279913" y="909457"/>
              <a:ext cx="6635578" cy="687881"/>
              <a:chOff x="3279913" y="909457"/>
              <a:chExt cx="6635578" cy="687881"/>
            </a:xfrm>
          </p:grpSpPr>
          <p:sp>
            <p:nvSpPr>
              <p:cNvPr id="10" name="矩形: 圆角 9"/>
              <p:cNvSpPr/>
              <p:nvPr/>
            </p:nvSpPr>
            <p:spPr>
              <a:xfrm>
                <a:off x="3279913" y="909457"/>
                <a:ext cx="6635578" cy="687881"/>
              </a:xfrm>
              <a:prstGeom prst="roundRect">
                <a:avLst/>
              </a:prstGeom>
              <a:solidFill>
                <a:srgbClr val="0F73EE"/>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微软雅黑 Light" panose="020B0502040204020203" pitchFamily="34" charset="-122"/>
                  <a:ea typeface="微软雅黑 Light" panose="020B0502040204020203" pitchFamily="34" charset="-122"/>
                  <a:cs typeface="+mn-ea"/>
                </a:endParaRPr>
              </a:p>
            </p:txBody>
          </p:sp>
          <p:sp>
            <p:nvSpPr>
              <p:cNvPr id="4" name="文本框 3"/>
              <p:cNvSpPr txBox="1"/>
              <p:nvPr/>
            </p:nvSpPr>
            <p:spPr>
              <a:xfrm>
                <a:off x="4504488" y="1032190"/>
                <a:ext cx="5109091" cy="535531"/>
              </a:xfrm>
              <a:prstGeom prst="rect">
                <a:avLst/>
              </a:prstGeom>
              <a:noFill/>
            </p:spPr>
            <p:txBody>
              <a:bodyPr wrap="none" rtlCol="0" anchor="t">
                <a:spAutoFit/>
              </a:bodyPr>
              <a:lstStyle/>
              <a:p>
                <a:pPr lvl="0" fontAlgn="base">
                  <a:lnSpc>
                    <a:spcPct val="90000"/>
                  </a:lnSpc>
                  <a:spcBef>
                    <a:spcPts val="1000"/>
                  </a:spcBef>
                  <a:spcAft>
                    <a:spcPct val="0"/>
                  </a:spcAft>
                  <a:defRPr/>
                </a:pPr>
                <a:r>
                  <a:rPr lang="zh-CN" altLang="en-US" sz="32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sym typeface="+mn-ea"/>
                  </a:rPr>
                  <a:t>二、灰度图像叠像术的实现</a:t>
                </a:r>
              </a:p>
            </p:txBody>
          </p:sp>
        </p:grpSp>
        <p:grpSp>
          <p:nvGrpSpPr>
            <p:cNvPr id="15" name="28b0fd0e-7ece-4f48-881a-83c93b08799b"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3459237" y="488294"/>
              <a:ext cx="1104746" cy="1087791"/>
              <a:chOff x="3950910" y="1316832"/>
              <a:chExt cx="4290179" cy="4224337"/>
            </a:xfrm>
          </p:grpSpPr>
          <p:sp>
            <p:nvSpPr>
              <p:cNvPr id="16" name="ïṥļîḋè"/>
              <p:cNvSpPr/>
              <p:nvPr/>
            </p:nvSpPr>
            <p:spPr bwMode="auto">
              <a:xfrm>
                <a:off x="4051407" y="3713164"/>
                <a:ext cx="727736" cy="421048"/>
              </a:xfrm>
              <a:custGeom>
                <a:avLst/>
                <a:gdLst>
                  <a:gd name="T0" fmla="*/ 166 w 202"/>
                  <a:gd name="T1" fmla="*/ 96 h 117"/>
                  <a:gd name="T2" fmla="*/ 36 w 202"/>
                  <a:gd name="T3" fmla="*/ 96 h 117"/>
                  <a:gd name="T4" fmla="*/ 36 w 202"/>
                  <a:gd name="T5" fmla="*/ 21 h 117"/>
                  <a:gd name="T6" fmla="*/ 166 w 202"/>
                  <a:gd name="T7" fmla="*/ 21 h 117"/>
                  <a:gd name="T8" fmla="*/ 166 w 202"/>
                  <a:gd name="T9" fmla="*/ 96 h 117"/>
                </a:gdLst>
                <a:ahLst/>
                <a:cxnLst>
                  <a:cxn ang="0">
                    <a:pos x="T0" y="T1"/>
                  </a:cxn>
                  <a:cxn ang="0">
                    <a:pos x="T2" y="T3"/>
                  </a:cxn>
                  <a:cxn ang="0">
                    <a:pos x="T4" y="T5"/>
                  </a:cxn>
                  <a:cxn ang="0">
                    <a:pos x="T6" y="T7"/>
                  </a:cxn>
                  <a:cxn ang="0">
                    <a:pos x="T8" y="T9"/>
                  </a:cxn>
                </a:cxnLst>
                <a:rect l="0" t="0" r="r" b="b"/>
                <a:pathLst>
                  <a:path w="202" h="117">
                    <a:moveTo>
                      <a:pt x="166" y="96"/>
                    </a:moveTo>
                    <a:cubicBezTo>
                      <a:pt x="130" y="117"/>
                      <a:pt x="72" y="117"/>
                      <a:pt x="36" y="96"/>
                    </a:cubicBezTo>
                    <a:cubicBezTo>
                      <a:pt x="0" y="76"/>
                      <a:pt x="0" y="42"/>
                      <a:pt x="36" y="21"/>
                    </a:cubicBezTo>
                    <a:cubicBezTo>
                      <a:pt x="72" y="0"/>
                      <a:pt x="130" y="0"/>
                      <a:pt x="166" y="21"/>
                    </a:cubicBezTo>
                    <a:cubicBezTo>
                      <a:pt x="202" y="42"/>
                      <a:pt x="202" y="76"/>
                      <a:pt x="166" y="96"/>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 name="íṣḻíďe"/>
              <p:cNvSpPr/>
              <p:nvPr/>
            </p:nvSpPr>
            <p:spPr bwMode="auto">
              <a:xfrm>
                <a:off x="4170964" y="3766878"/>
                <a:ext cx="481692" cy="270302"/>
              </a:xfrm>
              <a:custGeom>
                <a:avLst/>
                <a:gdLst>
                  <a:gd name="T0" fmla="*/ 110 w 134"/>
                  <a:gd name="T1" fmla="*/ 11 h 75"/>
                  <a:gd name="T2" fmla="*/ 102 w 134"/>
                  <a:gd name="T3" fmla="*/ 7 h 75"/>
                  <a:gd name="T4" fmla="*/ 102 w 134"/>
                  <a:gd name="T5" fmla="*/ 7 h 75"/>
                  <a:gd name="T6" fmla="*/ 86 w 134"/>
                  <a:gd name="T7" fmla="*/ 0 h 75"/>
                  <a:gd name="T8" fmla="*/ 87 w 134"/>
                  <a:gd name="T9" fmla="*/ 3 h 75"/>
                  <a:gd name="T10" fmla="*/ 49 w 134"/>
                  <a:gd name="T11" fmla="*/ 3 h 75"/>
                  <a:gd name="T12" fmla="*/ 50 w 134"/>
                  <a:gd name="T13" fmla="*/ 0 h 75"/>
                  <a:gd name="T14" fmla="*/ 31 w 134"/>
                  <a:gd name="T15" fmla="*/ 8 h 75"/>
                  <a:gd name="T16" fmla="*/ 31 w 134"/>
                  <a:gd name="T17" fmla="*/ 8 h 75"/>
                  <a:gd name="T18" fmla="*/ 24 w 134"/>
                  <a:gd name="T19" fmla="*/ 11 h 75"/>
                  <a:gd name="T20" fmla="*/ 24 w 134"/>
                  <a:gd name="T21" fmla="*/ 61 h 75"/>
                  <a:gd name="T22" fmla="*/ 110 w 134"/>
                  <a:gd name="T23" fmla="*/ 61 h 75"/>
                  <a:gd name="T24" fmla="*/ 110 w 134"/>
                  <a:gd name="T25" fmla="*/ 1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 h="75">
                    <a:moveTo>
                      <a:pt x="110" y="11"/>
                    </a:moveTo>
                    <a:cubicBezTo>
                      <a:pt x="108" y="10"/>
                      <a:pt x="105" y="9"/>
                      <a:pt x="102" y="7"/>
                    </a:cubicBezTo>
                    <a:cubicBezTo>
                      <a:pt x="102" y="7"/>
                      <a:pt x="102" y="7"/>
                      <a:pt x="102" y="7"/>
                    </a:cubicBezTo>
                    <a:cubicBezTo>
                      <a:pt x="86" y="0"/>
                      <a:pt x="86" y="0"/>
                      <a:pt x="86" y="0"/>
                    </a:cubicBezTo>
                    <a:cubicBezTo>
                      <a:pt x="87" y="3"/>
                      <a:pt x="87" y="3"/>
                      <a:pt x="87" y="3"/>
                    </a:cubicBezTo>
                    <a:cubicBezTo>
                      <a:pt x="75" y="1"/>
                      <a:pt x="62" y="1"/>
                      <a:pt x="49" y="3"/>
                    </a:cubicBezTo>
                    <a:cubicBezTo>
                      <a:pt x="50" y="0"/>
                      <a:pt x="50" y="0"/>
                      <a:pt x="50" y="0"/>
                    </a:cubicBezTo>
                    <a:cubicBezTo>
                      <a:pt x="31" y="8"/>
                      <a:pt x="31" y="8"/>
                      <a:pt x="31" y="8"/>
                    </a:cubicBezTo>
                    <a:cubicBezTo>
                      <a:pt x="31" y="8"/>
                      <a:pt x="31" y="8"/>
                      <a:pt x="31" y="8"/>
                    </a:cubicBezTo>
                    <a:cubicBezTo>
                      <a:pt x="29" y="9"/>
                      <a:pt x="26" y="10"/>
                      <a:pt x="24" y="11"/>
                    </a:cubicBezTo>
                    <a:cubicBezTo>
                      <a:pt x="0" y="25"/>
                      <a:pt x="0" y="47"/>
                      <a:pt x="24" y="61"/>
                    </a:cubicBezTo>
                    <a:cubicBezTo>
                      <a:pt x="48" y="75"/>
                      <a:pt x="86" y="75"/>
                      <a:pt x="110" y="61"/>
                    </a:cubicBezTo>
                    <a:cubicBezTo>
                      <a:pt x="134" y="47"/>
                      <a:pt x="134" y="25"/>
                      <a:pt x="110" y="1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 name="íś1îḍê"/>
              <p:cNvSpPr/>
              <p:nvPr/>
            </p:nvSpPr>
            <p:spPr bwMode="auto">
              <a:xfrm>
                <a:off x="4300917" y="3749550"/>
                <a:ext cx="221786" cy="129953"/>
              </a:xfrm>
              <a:custGeom>
                <a:avLst/>
                <a:gdLst>
                  <a:gd name="T0" fmla="*/ 51 w 62"/>
                  <a:gd name="T1" fmla="*/ 29 h 36"/>
                  <a:gd name="T2" fmla="*/ 11 w 62"/>
                  <a:gd name="T3" fmla="*/ 29 h 36"/>
                  <a:gd name="T4" fmla="*/ 11 w 62"/>
                  <a:gd name="T5" fmla="*/ 6 h 36"/>
                  <a:gd name="T6" fmla="*/ 51 w 62"/>
                  <a:gd name="T7" fmla="*/ 6 h 36"/>
                  <a:gd name="T8" fmla="*/ 51 w 62"/>
                  <a:gd name="T9" fmla="*/ 29 h 36"/>
                </a:gdLst>
                <a:ahLst/>
                <a:cxnLst>
                  <a:cxn ang="0">
                    <a:pos x="T0" y="T1"/>
                  </a:cxn>
                  <a:cxn ang="0">
                    <a:pos x="T2" y="T3"/>
                  </a:cxn>
                  <a:cxn ang="0">
                    <a:pos x="T4" y="T5"/>
                  </a:cxn>
                  <a:cxn ang="0">
                    <a:pos x="T6" y="T7"/>
                  </a:cxn>
                  <a:cxn ang="0">
                    <a:pos x="T8" y="T9"/>
                  </a:cxn>
                </a:cxnLst>
                <a:rect l="0" t="0" r="r" b="b"/>
                <a:pathLst>
                  <a:path w="62" h="36">
                    <a:moveTo>
                      <a:pt x="51" y="29"/>
                    </a:moveTo>
                    <a:cubicBezTo>
                      <a:pt x="40" y="36"/>
                      <a:pt x="22" y="36"/>
                      <a:pt x="11" y="29"/>
                    </a:cubicBezTo>
                    <a:cubicBezTo>
                      <a:pt x="0" y="23"/>
                      <a:pt x="0" y="13"/>
                      <a:pt x="11" y="6"/>
                    </a:cubicBezTo>
                    <a:cubicBezTo>
                      <a:pt x="22" y="0"/>
                      <a:pt x="40" y="0"/>
                      <a:pt x="51" y="6"/>
                    </a:cubicBezTo>
                    <a:cubicBezTo>
                      <a:pt x="62" y="13"/>
                      <a:pt x="62" y="23"/>
                      <a:pt x="51" y="29"/>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 name="iš1ïḍe"/>
              <p:cNvSpPr/>
              <p:nvPr/>
            </p:nvSpPr>
            <p:spPr bwMode="auto">
              <a:xfrm>
                <a:off x="4375423" y="3352761"/>
                <a:ext cx="72774" cy="474761"/>
              </a:xfrm>
              <a:custGeom>
                <a:avLst/>
                <a:gdLst>
                  <a:gd name="T0" fmla="*/ 10 w 20"/>
                  <a:gd name="T1" fmla="*/ 132 h 132"/>
                  <a:gd name="T2" fmla="*/ 10 w 20"/>
                  <a:gd name="T3" fmla="*/ 132 h 132"/>
                  <a:gd name="T4" fmla="*/ 0 w 20"/>
                  <a:gd name="T5" fmla="*/ 122 h 132"/>
                  <a:gd name="T6" fmla="*/ 0 w 20"/>
                  <a:gd name="T7" fmla="*/ 0 h 132"/>
                  <a:gd name="T8" fmla="*/ 20 w 20"/>
                  <a:gd name="T9" fmla="*/ 0 h 132"/>
                  <a:gd name="T10" fmla="*/ 20 w 20"/>
                  <a:gd name="T11" fmla="*/ 122 h 132"/>
                  <a:gd name="T12" fmla="*/ 10 w 20"/>
                  <a:gd name="T13" fmla="*/ 132 h 132"/>
                </a:gdLst>
                <a:ahLst/>
                <a:cxnLst>
                  <a:cxn ang="0">
                    <a:pos x="T0" y="T1"/>
                  </a:cxn>
                  <a:cxn ang="0">
                    <a:pos x="T2" y="T3"/>
                  </a:cxn>
                  <a:cxn ang="0">
                    <a:pos x="T4" y="T5"/>
                  </a:cxn>
                  <a:cxn ang="0">
                    <a:pos x="T6" y="T7"/>
                  </a:cxn>
                  <a:cxn ang="0">
                    <a:pos x="T8" y="T9"/>
                  </a:cxn>
                  <a:cxn ang="0">
                    <a:pos x="T10" y="T11"/>
                  </a:cxn>
                  <a:cxn ang="0">
                    <a:pos x="T12" y="T13"/>
                  </a:cxn>
                </a:cxnLst>
                <a:rect l="0" t="0" r="r" b="b"/>
                <a:pathLst>
                  <a:path w="20" h="132">
                    <a:moveTo>
                      <a:pt x="10" y="132"/>
                    </a:moveTo>
                    <a:cubicBezTo>
                      <a:pt x="10" y="132"/>
                      <a:pt x="10" y="132"/>
                      <a:pt x="10" y="132"/>
                    </a:cubicBezTo>
                    <a:cubicBezTo>
                      <a:pt x="5" y="132"/>
                      <a:pt x="0" y="128"/>
                      <a:pt x="0" y="122"/>
                    </a:cubicBezTo>
                    <a:cubicBezTo>
                      <a:pt x="0" y="0"/>
                      <a:pt x="0" y="0"/>
                      <a:pt x="0" y="0"/>
                    </a:cubicBezTo>
                    <a:cubicBezTo>
                      <a:pt x="20" y="0"/>
                      <a:pt x="20" y="0"/>
                      <a:pt x="20" y="0"/>
                    </a:cubicBezTo>
                    <a:cubicBezTo>
                      <a:pt x="20" y="122"/>
                      <a:pt x="20" y="122"/>
                      <a:pt x="20" y="122"/>
                    </a:cubicBezTo>
                    <a:cubicBezTo>
                      <a:pt x="20" y="128"/>
                      <a:pt x="15" y="132"/>
                      <a:pt x="10" y="13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 name="ísḻiḍè"/>
              <p:cNvSpPr/>
              <p:nvPr/>
            </p:nvSpPr>
            <p:spPr bwMode="auto">
              <a:xfrm>
                <a:off x="4371958" y="3331969"/>
                <a:ext cx="79704" cy="43318"/>
              </a:xfrm>
              <a:custGeom>
                <a:avLst/>
                <a:gdLst>
                  <a:gd name="T0" fmla="*/ 18 w 22"/>
                  <a:gd name="T1" fmla="*/ 10 h 12"/>
                  <a:gd name="T2" fmla="*/ 4 w 22"/>
                  <a:gd name="T3" fmla="*/ 10 h 12"/>
                  <a:gd name="T4" fmla="*/ 4 w 22"/>
                  <a:gd name="T5" fmla="*/ 2 h 12"/>
                  <a:gd name="T6" fmla="*/ 18 w 22"/>
                  <a:gd name="T7" fmla="*/ 2 h 12"/>
                  <a:gd name="T8" fmla="*/ 18 w 22"/>
                  <a:gd name="T9" fmla="*/ 10 h 12"/>
                </a:gdLst>
                <a:ahLst/>
                <a:cxnLst>
                  <a:cxn ang="0">
                    <a:pos x="T0" y="T1"/>
                  </a:cxn>
                  <a:cxn ang="0">
                    <a:pos x="T2" y="T3"/>
                  </a:cxn>
                  <a:cxn ang="0">
                    <a:pos x="T4" y="T5"/>
                  </a:cxn>
                  <a:cxn ang="0">
                    <a:pos x="T6" y="T7"/>
                  </a:cxn>
                  <a:cxn ang="0">
                    <a:pos x="T8" y="T9"/>
                  </a:cxn>
                </a:cxnLst>
                <a:rect l="0" t="0" r="r" b="b"/>
                <a:pathLst>
                  <a:path w="22" h="12">
                    <a:moveTo>
                      <a:pt x="18" y="10"/>
                    </a:moveTo>
                    <a:cubicBezTo>
                      <a:pt x="14" y="12"/>
                      <a:pt x="8" y="12"/>
                      <a:pt x="4" y="10"/>
                    </a:cubicBezTo>
                    <a:cubicBezTo>
                      <a:pt x="0" y="8"/>
                      <a:pt x="0" y="4"/>
                      <a:pt x="4" y="2"/>
                    </a:cubicBezTo>
                    <a:cubicBezTo>
                      <a:pt x="8" y="0"/>
                      <a:pt x="14" y="0"/>
                      <a:pt x="18" y="2"/>
                    </a:cubicBezTo>
                    <a:cubicBezTo>
                      <a:pt x="22" y="4"/>
                      <a:pt x="22" y="8"/>
                      <a:pt x="18" y="1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 name="iSlïḓe"/>
              <p:cNvSpPr/>
              <p:nvPr/>
            </p:nvSpPr>
            <p:spPr bwMode="auto">
              <a:xfrm>
                <a:off x="4382354" y="2924783"/>
                <a:ext cx="58912" cy="443573"/>
              </a:xfrm>
              <a:custGeom>
                <a:avLst/>
                <a:gdLst>
                  <a:gd name="T0" fmla="*/ 8 w 16"/>
                  <a:gd name="T1" fmla="*/ 123 h 123"/>
                  <a:gd name="T2" fmla="*/ 8 w 16"/>
                  <a:gd name="T3" fmla="*/ 123 h 123"/>
                  <a:gd name="T4" fmla="*/ 0 w 16"/>
                  <a:gd name="T5" fmla="*/ 115 h 123"/>
                  <a:gd name="T6" fmla="*/ 0 w 16"/>
                  <a:gd name="T7" fmla="*/ 0 h 123"/>
                  <a:gd name="T8" fmla="*/ 16 w 16"/>
                  <a:gd name="T9" fmla="*/ 0 h 123"/>
                  <a:gd name="T10" fmla="*/ 16 w 16"/>
                  <a:gd name="T11" fmla="*/ 115 h 123"/>
                  <a:gd name="T12" fmla="*/ 8 w 16"/>
                  <a:gd name="T13" fmla="*/ 123 h 123"/>
                </a:gdLst>
                <a:ahLst/>
                <a:cxnLst>
                  <a:cxn ang="0">
                    <a:pos x="T0" y="T1"/>
                  </a:cxn>
                  <a:cxn ang="0">
                    <a:pos x="T2" y="T3"/>
                  </a:cxn>
                  <a:cxn ang="0">
                    <a:pos x="T4" y="T5"/>
                  </a:cxn>
                  <a:cxn ang="0">
                    <a:pos x="T6" y="T7"/>
                  </a:cxn>
                  <a:cxn ang="0">
                    <a:pos x="T8" y="T9"/>
                  </a:cxn>
                  <a:cxn ang="0">
                    <a:pos x="T10" y="T11"/>
                  </a:cxn>
                  <a:cxn ang="0">
                    <a:pos x="T12" y="T13"/>
                  </a:cxn>
                </a:cxnLst>
                <a:rect l="0" t="0" r="r" b="b"/>
                <a:pathLst>
                  <a:path w="16" h="123">
                    <a:moveTo>
                      <a:pt x="8" y="123"/>
                    </a:moveTo>
                    <a:cubicBezTo>
                      <a:pt x="8" y="123"/>
                      <a:pt x="8" y="123"/>
                      <a:pt x="8" y="123"/>
                    </a:cubicBezTo>
                    <a:cubicBezTo>
                      <a:pt x="4" y="123"/>
                      <a:pt x="0" y="119"/>
                      <a:pt x="0" y="115"/>
                    </a:cubicBezTo>
                    <a:cubicBezTo>
                      <a:pt x="0" y="0"/>
                      <a:pt x="0" y="0"/>
                      <a:pt x="0" y="0"/>
                    </a:cubicBezTo>
                    <a:cubicBezTo>
                      <a:pt x="16" y="0"/>
                      <a:pt x="16" y="0"/>
                      <a:pt x="16" y="0"/>
                    </a:cubicBezTo>
                    <a:cubicBezTo>
                      <a:pt x="16" y="115"/>
                      <a:pt x="16" y="115"/>
                      <a:pt x="16" y="115"/>
                    </a:cubicBezTo>
                    <a:cubicBezTo>
                      <a:pt x="16" y="119"/>
                      <a:pt x="12" y="123"/>
                      <a:pt x="8" y="123"/>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 name="iṣļidé"/>
              <p:cNvSpPr/>
              <p:nvPr/>
            </p:nvSpPr>
            <p:spPr bwMode="auto">
              <a:xfrm>
                <a:off x="4818996" y="3098053"/>
                <a:ext cx="103962" cy="60645"/>
              </a:xfrm>
              <a:custGeom>
                <a:avLst/>
                <a:gdLst>
                  <a:gd name="T0" fmla="*/ 0 w 29"/>
                  <a:gd name="T1" fmla="*/ 12 h 17"/>
                  <a:gd name="T2" fmla="*/ 0 w 29"/>
                  <a:gd name="T3" fmla="*/ 8 h 17"/>
                  <a:gd name="T4" fmla="*/ 7 w 29"/>
                  <a:gd name="T5" fmla="*/ 7 h 17"/>
                  <a:gd name="T6" fmla="*/ 14 w 29"/>
                  <a:gd name="T7" fmla="*/ 1 h 17"/>
                  <a:gd name="T8" fmla="*/ 19 w 29"/>
                  <a:gd name="T9" fmla="*/ 1 h 17"/>
                  <a:gd name="T10" fmla="*/ 24 w 29"/>
                  <a:gd name="T11" fmla="*/ 4 h 17"/>
                  <a:gd name="T12" fmla="*/ 29 w 29"/>
                  <a:gd name="T13" fmla="*/ 3 h 17"/>
                  <a:gd name="T14" fmla="*/ 29 w 29"/>
                  <a:gd name="T15" fmla="*/ 8 h 17"/>
                  <a:gd name="T16" fmla="*/ 29 w 29"/>
                  <a:gd name="T17" fmla="*/ 8 h 17"/>
                  <a:gd name="T18" fmla="*/ 28 w 29"/>
                  <a:gd name="T19" fmla="*/ 9 h 17"/>
                  <a:gd name="T20" fmla="*/ 11 w 29"/>
                  <a:gd name="T21" fmla="*/ 17 h 17"/>
                  <a:gd name="T22" fmla="*/ 7 w 29"/>
                  <a:gd name="T23" fmla="*/ 17 h 17"/>
                  <a:gd name="T24" fmla="*/ 1 w 29"/>
                  <a:gd name="T25" fmla="*/ 13 h 17"/>
                  <a:gd name="T26" fmla="*/ 0 w 29"/>
                  <a:gd name="T27"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17">
                    <a:moveTo>
                      <a:pt x="0" y="12"/>
                    </a:moveTo>
                    <a:cubicBezTo>
                      <a:pt x="0" y="8"/>
                      <a:pt x="0" y="8"/>
                      <a:pt x="0" y="8"/>
                    </a:cubicBezTo>
                    <a:cubicBezTo>
                      <a:pt x="7" y="7"/>
                      <a:pt x="7" y="7"/>
                      <a:pt x="7" y="7"/>
                    </a:cubicBezTo>
                    <a:cubicBezTo>
                      <a:pt x="14" y="1"/>
                      <a:pt x="14" y="1"/>
                      <a:pt x="14" y="1"/>
                    </a:cubicBezTo>
                    <a:cubicBezTo>
                      <a:pt x="15" y="0"/>
                      <a:pt x="17" y="0"/>
                      <a:pt x="19" y="1"/>
                    </a:cubicBezTo>
                    <a:cubicBezTo>
                      <a:pt x="24" y="4"/>
                      <a:pt x="24" y="4"/>
                      <a:pt x="24" y="4"/>
                    </a:cubicBezTo>
                    <a:cubicBezTo>
                      <a:pt x="29" y="3"/>
                      <a:pt x="29" y="3"/>
                      <a:pt x="29" y="3"/>
                    </a:cubicBezTo>
                    <a:cubicBezTo>
                      <a:pt x="29" y="8"/>
                      <a:pt x="29" y="8"/>
                      <a:pt x="29" y="8"/>
                    </a:cubicBezTo>
                    <a:cubicBezTo>
                      <a:pt x="29" y="8"/>
                      <a:pt x="29" y="8"/>
                      <a:pt x="29" y="8"/>
                    </a:cubicBezTo>
                    <a:cubicBezTo>
                      <a:pt x="29" y="9"/>
                      <a:pt x="29" y="9"/>
                      <a:pt x="28" y="9"/>
                    </a:cubicBezTo>
                    <a:cubicBezTo>
                      <a:pt x="11" y="17"/>
                      <a:pt x="11" y="17"/>
                      <a:pt x="11" y="17"/>
                    </a:cubicBezTo>
                    <a:cubicBezTo>
                      <a:pt x="10" y="17"/>
                      <a:pt x="8" y="17"/>
                      <a:pt x="7" y="17"/>
                    </a:cubicBezTo>
                    <a:cubicBezTo>
                      <a:pt x="1" y="13"/>
                      <a:pt x="1" y="13"/>
                      <a:pt x="1" y="13"/>
                    </a:cubicBezTo>
                    <a:cubicBezTo>
                      <a:pt x="1" y="13"/>
                      <a:pt x="0" y="13"/>
                      <a:pt x="0" y="12"/>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 name="iSliḋe"/>
              <p:cNvSpPr/>
              <p:nvPr/>
            </p:nvSpPr>
            <p:spPr bwMode="auto">
              <a:xfrm>
                <a:off x="4818996" y="3084192"/>
                <a:ext cx="103962" cy="60645"/>
              </a:xfrm>
              <a:custGeom>
                <a:avLst/>
                <a:gdLst>
                  <a:gd name="T0" fmla="*/ 1 w 29"/>
                  <a:gd name="T1" fmla="*/ 10 h 17"/>
                  <a:gd name="T2" fmla="*/ 14 w 29"/>
                  <a:gd name="T3" fmla="*/ 1 h 17"/>
                  <a:gd name="T4" fmla="*/ 19 w 29"/>
                  <a:gd name="T5" fmla="*/ 1 h 17"/>
                  <a:gd name="T6" fmla="*/ 28 w 29"/>
                  <a:gd name="T7" fmla="*/ 6 h 17"/>
                  <a:gd name="T8" fmla="*/ 28 w 29"/>
                  <a:gd name="T9" fmla="*/ 9 h 17"/>
                  <a:gd name="T10" fmla="*/ 11 w 29"/>
                  <a:gd name="T11" fmla="*/ 16 h 17"/>
                  <a:gd name="T12" fmla="*/ 7 w 29"/>
                  <a:gd name="T13" fmla="*/ 16 h 17"/>
                  <a:gd name="T14" fmla="*/ 1 w 29"/>
                  <a:gd name="T15" fmla="*/ 13 h 17"/>
                  <a:gd name="T16" fmla="*/ 1 w 29"/>
                  <a:gd name="T17" fmla="*/ 1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7">
                    <a:moveTo>
                      <a:pt x="1" y="10"/>
                    </a:moveTo>
                    <a:cubicBezTo>
                      <a:pt x="14" y="1"/>
                      <a:pt x="14" y="1"/>
                      <a:pt x="14" y="1"/>
                    </a:cubicBezTo>
                    <a:cubicBezTo>
                      <a:pt x="15" y="0"/>
                      <a:pt x="17" y="0"/>
                      <a:pt x="19" y="1"/>
                    </a:cubicBezTo>
                    <a:cubicBezTo>
                      <a:pt x="28" y="6"/>
                      <a:pt x="28" y="6"/>
                      <a:pt x="28" y="6"/>
                    </a:cubicBezTo>
                    <a:cubicBezTo>
                      <a:pt x="29" y="7"/>
                      <a:pt x="29" y="8"/>
                      <a:pt x="28" y="9"/>
                    </a:cubicBezTo>
                    <a:cubicBezTo>
                      <a:pt x="11" y="16"/>
                      <a:pt x="11" y="16"/>
                      <a:pt x="11" y="16"/>
                    </a:cubicBezTo>
                    <a:cubicBezTo>
                      <a:pt x="10" y="17"/>
                      <a:pt x="8" y="17"/>
                      <a:pt x="7" y="16"/>
                    </a:cubicBezTo>
                    <a:cubicBezTo>
                      <a:pt x="1" y="13"/>
                      <a:pt x="1" y="13"/>
                      <a:pt x="1" y="13"/>
                    </a:cubicBezTo>
                    <a:cubicBezTo>
                      <a:pt x="0" y="12"/>
                      <a:pt x="0" y="11"/>
                      <a:pt x="1" y="10"/>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4" name="îśḷíḓé"/>
              <p:cNvSpPr/>
              <p:nvPr/>
            </p:nvSpPr>
            <p:spPr bwMode="auto">
              <a:xfrm>
                <a:off x="4602407" y="3108449"/>
                <a:ext cx="237381" cy="90101"/>
              </a:xfrm>
              <a:custGeom>
                <a:avLst/>
                <a:gdLst>
                  <a:gd name="T0" fmla="*/ 39 w 66"/>
                  <a:gd name="T1" fmla="*/ 25 h 25"/>
                  <a:gd name="T2" fmla="*/ 44 w 66"/>
                  <a:gd name="T3" fmla="*/ 24 h 25"/>
                  <a:gd name="T4" fmla="*/ 64 w 66"/>
                  <a:gd name="T5" fmla="*/ 12 h 25"/>
                  <a:gd name="T6" fmla="*/ 65 w 66"/>
                  <a:gd name="T7" fmla="*/ 9 h 25"/>
                  <a:gd name="T8" fmla="*/ 62 w 66"/>
                  <a:gd name="T9" fmla="*/ 8 h 25"/>
                  <a:gd name="T10" fmla="*/ 42 w 66"/>
                  <a:gd name="T11" fmla="*/ 20 h 25"/>
                  <a:gd name="T12" fmla="*/ 36 w 66"/>
                  <a:gd name="T13" fmla="*/ 20 h 25"/>
                  <a:gd name="T14" fmla="*/ 3 w 66"/>
                  <a:gd name="T15" fmla="*/ 1 h 25"/>
                  <a:gd name="T16" fmla="*/ 0 w 66"/>
                  <a:gd name="T17" fmla="*/ 2 h 25"/>
                  <a:gd name="T18" fmla="*/ 1 w 66"/>
                  <a:gd name="T19" fmla="*/ 5 h 25"/>
                  <a:gd name="T20" fmla="*/ 34 w 66"/>
                  <a:gd name="T21" fmla="*/ 24 h 25"/>
                  <a:gd name="T22" fmla="*/ 39 w 66"/>
                  <a:gd name="T23"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25">
                    <a:moveTo>
                      <a:pt x="39" y="25"/>
                    </a:moveTo>
                    <a:cubicBezTo>
                      <a:pt x="41" y="25"/>
                      <a:pt x="43" y="25"/>
                      <a:pt x="44" y="24"/>
                    </a:cubicBezTo>
                    <a:cubicBezTo>
                      <a:pt x="64" y="12"/>
                      <a:pt x="64" y="12"/>
                      <a:pt x="64" y="12"/>
                    </a:cubicBezTo>
                    <a:cubicBezTo>
                      <a:pt x="66" y="12"/>
                      <a:pt x="66" y="10"/>
                      <a:pt x="65" y="9"/>
                    </a:cubicBezTo>
                    <a:cubicBezTo>
                      <a:pt x="65" y="8"/>
                      <a:pt x="63" y="8"/>
                      <a:pt x="62" y="8"/>
                    </a:cubicBezTo>
                    <a:cubicBezTo>
                      <a:pt x="42" y="20"/>
                      <a:pt x="42" y="20"/>
                      <a:pt x="42" y="20"/>
                    </a:cubicBezTo>
                    <a:cubicBezTo>
                      <a:pt x="41" y="21"/>
                      <a:pt x="38" y="21"/>
                      <a:pt x="36" y="20"/>
                    </a:cubicBezTo>
                    <a:cubicBezTo>
                      <a:pt x="3" y="1"/>
                      <a:pt x="3" y="1"/>
                      <a:pt x="3" y="1"/>
                    </a:cubicBezTo>
                    <a:cubicBezTo>
                      <a:pt x="2" y="0"/>
                      <a:pt x="1" y="0"/>
                      <a:pt x="0" y="2"/>
                    </a:cubicBezTo>
                    <a:cubicBezTo>
                      <a:pt x="0" y="3"/>
                      <a:pt x="0" y="4"/>
                      <a:pt x="1" y="5"/>
                    </a:cubicBezTo>
                    <a:cubicBezTo>
                      <a:pt x="34" y="24"/>
                      <a:pt x="34" y="24"/>
                      <a:pt x="34" y="24"/>
                    </a:cubicBezTo>
                    <a:cubicBezTo>
                      <a:pt x="36" y="25"/>
                      <a:pt x="37" y="25"/>
                      <a:pt x="39" y="25"/>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 name="îS1îḋe"/>
              <p:cNvSpPr/>
              <p:nvPr/>
            </p:nvSpPr>
            <p:spPr bwMode="auto">
              <a:xfrm>
                <a:off x="4061803" y="2716858"/>
                <a:ext cx="731202" cy="464365"/>
              </a:xfrm>
              <a:custGeom>
                <a:avLst/>
                <a:gdLst>
                  <a:gd name="T0" fmla="*/ 203 w 203"/>
                  <a:gd name="T1" fmla="*/ 64 h 129"/>
                  <a:gd name="T2" fmla="*/ 198 w 203"/>
                  <a:gd name="T3" fmla="*/ 61 h 129"/>
                  <a:gd name="T4" fmla="*/ 130 w 203"/>
                  <a:gd name="T5" fmla="*/ 11 h 129"/>
                  <a:gd name="T6" fmla="*/ 95 w 203"/>
                  <a:gd name="T7" fmla="*/ 5 h 129"/>
                  <a:gd name="T8" fmla="*/ 94 w 203"/>
                  <a:gd name="T9" fmla="*/ 5 h 129"/>
                  <a:gd name="T10" fmla="*/ 94 w 203"/>
                  <a:gd name="T11" fmla="*/ 5 h 129"/>
                  <a:gd name="T12" fmla="*/ 0 w 203"/>
                  <a:gd name="T13" fmla="*/ 60 h 129"/>
                  <a:gd name="T14" fmla="*/ 8 w 203"/>
                  <a:gd name="T15" fmla="*/ 63 h 129"/>
                  <a:gd name="T16" fmla="*/ 41 w 203"/>
                  <a:gd name="T17" fmla="*/ 77 h 129"/>
                  <a:gd name="T18" fmla="*/ 86 w 203"/>
                  <a:gd name="T19" fmla="*/ 109 h 129"/>
                  <a:gd name="T20" fmla="*/ 121 w 203"/>
                  <a:gd name="T21" fmla="*/ 128 h 129"/>
                  <a:gd name="T22" fmla="*/ 123 w 203"/>
                  <a:gd name="T23" fmla="*/ 129 h 129"/>
                  <a:gd name="T24" fmla="*/ 146 w 203"/>
                  <a:gd name="T25" fmla="*/ 105 h 129"/>
                  <a:gd name="T26" fmla="*/ 193 w 203"/>
                  <a:gd name="T27" fmla="*/ 73 h 129"/>
                  <a:gd name="T28" fmla="*/ 198 w 203"/>
                  <a:gd name="T29" fmla="*/ 76 h 129"/>
                  <a:gd name="T30" fmla="*/ 203 w 203"/>
                  <a:gd name="T31" fmla="*/ 6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3" h="129">
                    <a:moveTo>
                      <a:pt x="203" y="64"/>
                    </a:moveTo>
                    <a:cubicBezTo>
                      <a:pt x="201" y="63"/>
                      <a:pt x="200" y="62"/>
                      <a:pt x="198" y="61"/>
                    </a:cubicBezTo>
                    <a:cubicBezTo>
                      <a:pt x="130" y="11"/>
                      <a:pt x="130" y="11"/>
                      <a:pt x="130" y="11"/>
                    </a:cubicBezTo>
                    <a:cubicBezTo>
                      <a:pt x="117" y="2"/>
                      <a:pt x="105" y="0"/>
                      <a:pt x="95" y="5"/>
                    </a:cubicBezTo>
                    <a:cubicBezTo>
                      <a:pt x="94" y="5"/>
                      <a:pt x="94" y="5"/>
                      <a:pt x="94" y="5"/>
                    </a:cubicBezTo>
                    <a:cubicBezTo>
                      <a:pt x="94" y="5"/>
                      <a:pt x="94" y="5"/>
                      <a:pt x="94" y="5"/>
                    </a:cubicBezTo>
                    <a:cubicBezTo>
                      <a:pt x="0" y="60"/>
                      <a:pt x="0" y="60"/>
                      <a:pt x="0" y="60"/>
                    </a:cubicBezTo>
                    <a:cubicBezTo>
                      <a:pt x="8" y="63"/>
                      <a:pt x="8" y="63"/>
                      <a:pt x="8" y="63"/>
                    </a:cubicBezTo>
                    <a:cubicBezTo>
                      <a:pt x="41" y="77"/>
                      <a:pt x="41" y="77"/>
                      <a:pt x="41" y="77"/>
                    </a:cubicBezTo>
                    <a:cubicBezTo>
                      <a:pt x="86" y="109"/>
                      <a:pt x="86" y="109"/>
                      <a:pt x="86" y="109"/>
                    </a:cubicBezTo>
                    <a:cubicBezTo>
                      <a:pt x="121" y="128"/>
                      <a:pt x="121" y="128"/>
                      <a:pt x="121" y="128"/>
                    </a:cubicBezTo>
                    <a:cubicBezTo>
                      <a:pt x="123" y="129"/>
                      <a:pt x="123" y="129"/>
                      <a:pt x="123" y="129"/>
                    </a:cubicBezTo>
                    <a:cubicBezTo>
                      <a:pt x="131" y="122"/>
                      <a:pt x="141" y="116"/>
                      <a:pt x="146" y="105"/>
                    </a:cubicBezTo>
                    <a:cubicBezTo>
                      <a:pt x="154" y="90"/>
                      <a:pt x="179" y="86"/>
                      <a:pt x="193" y="73"/>
                    </a:cubicBezTo>
                    <a:cubicBezTo>
                      <a:pt x="195" y="74"/>
                      <a:pt x="196" y="75"/>
                      <a:pt x="198" y="76"/>
                    </a:cubicBezTo>
                    <a:cubicBezTo>
                      <a:pt x="201" y="73"/>
                      <a:pt x="201" y="69"/>
                      <a:pt x="203" y="64"/>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 name="îś1íḍê"/>
              <p:cNvSpPr/>
              <p:nvPr/>
            </p:nvSpPr>
            <p:spPr bwMode="auto">
              <a:xfrm>
                <a:off x="4505376" y="2867604"/>
                <a:ext cx="421048" cy="320551"/>
              </a:xfrm>
              <a:custGeom>
                <a:avLst/>
                <a:gdLst>
                  <a:gd name="T0" fmla="*/ 110 w 117"/>
                  <a:gd name="T1" fmla="*/ 0 h 89"/>
                  <a:gd name="T2" fmla="*/ 106 w 117"/>
                  <a:gd name="T3" fmla="*/ 1 h 89"/>
                  <a:gd name="T4" fmla="*/ 106 w 117"/>
                  <a:gd name="T5" fmla="*/ 1 h 89"/>
                  <a:gd name="T6" fmla="*/ 14 w 117"/>
                  <a:gd name="T7" fmla="*/ 55 h 89"/>
                  <a:gd name="T8" fmla="*/ 17 w 117"/>
                  <a:gd name="T9" fmla="*/ 68 h 89"/>
                  <a:gd name="T10" fmla="*/ 21 w 117"/>
                  <a:gd name="T11" fmla="*/ 67 h 89"/>
                  <a:gd name="T12" fmla="*/ 0 w 117"/>
                  <a:gd name="T13" fmla="*/ 87 h 89"/>
                  <a:gd name="T14" fmla="*/ 11 w 117"/>
                  <a:gd name="T15" fmla="*/ 89 h 89"/>
                  <a:gd name="T16" fmla="*/ 101 w 117"/>
                  <a:gd name="T17" fmla="*/ 36 h 89"/>
                  <a:gd name="T18" fmla="*/ 102 w 117"/>
                  <a:gd name="T19" fmla="*/ 36 h 89"/>
                  <a:gd name="T20" fmla="*/ 106 w 117"/>
                  <a:gd name="T21" fmla="*/ 33 h 89"/>
                  <a:gd name="T22" fmla="*/ 106 w 117"/>
                  <a:gd name="T23" fmla="*/ 33 h 89"/>
                  <a:gd name="T24" fmla="*/ 106 w 117"/>
                  <a:gd name="T25" fmla="*/ 33 h 89"/>
                  <a:gd name="T26" fmla="*/ 117 w 117"/>
                  <a:gd name="T27" fmla="*/ 7 h 89"/>
                  <a:gd name="T28" fmla="*/ 117 w 117"/>
                  <a:gd name="T29" fmla="*/ 6 h 89"/>
                  <a:gd name="T30" fmla="*/ 110 w 117"/>
                  <a:gd name="T31"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7" h="89">
                    <a:moveTo>
                      <a:pt x="110" y="0"/>
                    </a:moveTo>
                    <a:cubicBezTo>
                      <a:pt x="109" y="0"/>
                      <a:pt x="107" y="0"/>
                      <a:pt x="106" y="1"/>
                    </a:cubicBezTo>
                    <a:cubicBezTo>
                      <a:pt x="106" y="1"/>
                      <a:pt x="106" y="1"/>
                      <a:pt x="106" y="1"/>
                    </a:cubicBezTo>
                    <a:cubicBezTo>
                      <a:pt x="14" y="55"/>
                      <a:pt x="14" y="55"/>
                      <a:pt x="14" y="55"/>
                    </a:cubicBezTo>
                    <a:cubicBezTo>
                      <a:pt x="17" y="68"/>
                      <a:pt x="17" y="68"/>
                      <a:pt x="17" y="68"/>
                    </a:cubicBezTo>
                    <a:cubicBezTo>
                      <a:pt x="21" y="67"/>
                      <a:pt x="21" y="67"/>
                      <a:pt x="21" y="67"/>
                    </a:cubicBezTo>
                    <a:cubicBezTo>
                      <a:pt x="16" y="75"/>
                      <a:pt x="7" y="80"/>
                      <a:pt x="0" y="87"/>
                    </a:cubicBezTo>
                    <a:cubicBezTo>
                      <a:pt x="11" y="89"/>
                      <a:pt x="11" y="89"/>
                      <a:pt x="11" y="89"/>
                    </a:cubicBezTo>
                    <a:cubicBezTo>
                      <a:pt x="101" y="36"/>
                      <a:pt x="101" y="36"/>
                      <a:pt x="101" y="36"/>
                    </a:cubicBezTo>
                    <a:cubicBezTo>
                      <a:pt x="101" y="36"/>
                      <a:pt x="102" y="36"/>
                      <a:pt x="102" y="36"/>
                    </a:cubicBezTo>
                    <a:cubicBezTo>
                      <a:pt x="103" y="35"/>
                      <a:pt x="105" y="34"/>
                      <a:pt x="106" y="33"/>
                    </a:cubicBezTo>
                    <a:cubicBezTo>
                      <a:pt x="106" y="33"/>
                      <a:pt x="106" y="33"/>
                      <a:pt x="106" y="33"/>
                    </a:cubicBezTo>
                    <a:cubicBezTo>
                      <a:pt x="106" y="33"/>
                      <a:pt x="106" y="33"/>
                      <a:pt x="106" y="33"/>
                    </a:cubicBezTo>
                    <a:cubicBezTo>
                      <a:pt x="113" y="28"/>
                      <a:pt x="117" y="19"/>
                      <a:pt x="117" y="7"/>
                    </a:cubicBezTo>
                    <a:cubicBezTo>
                      <a:pt x="117" y="6"/>
                      <a:pt x="117" y="6"/>
                      <a:pt x="117" y="6"/>
                    </a:cubicBezTo>
                    <a:cubicBezTo>
                      <a:pt x="117" y="3"/>
                      <a:pt x="114" y="0"/>
                      <a:pt x="110" y="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 name="ïṡļïḋé"/>
              <p:cNvSpPr/>
              <p:nvPr/>
            </p:nvSpPr>
            <p:spPr bwMode="auto">
              <a:xfrm>
                <a:off x="4448197" y="2723789"/>
                <a:ext cx="64111" cy="20792"/>
              </a:xfrm>
              <a:custGeom>
                <a:avLst/>
                <a:gdLst>
                  <a:gd name="T0" fmla="*/ 0 w 18"/>
                  <a:gd name="T1" fmla="*/ 0 h 6"/>
                  <a:gd name="T2" fmla="*/ 18 w 18"/>
                  <a:gd name="T3" fmla="*/ 6 h 6"/>
                  <a:gd name="T4" fmla="*/ 0 w 18"/>
                  <a:gd name="T5" fmla="*/ 0 h 6"/>
                </a:gdLst>
                <a:ahLst/>
                <a:cxnLst>
                  <a:cxn ang="0">
                    <a:pos x="T0" y="T1"/>
                  </a:cxn>
                  <a:cxn ang="0">
                    <a:pos x="T2" y="T3"/>
                  </a:cxn>
                  <a:cxn ang="0">
                    <a:pos x="T4" y="T5"/>
                  </a:cxn>
                </a:cxnLst>
                <a:rect l="0" t="0" r="r" b="b"/>
                <a:pathLst>
                  <a:path w="18" h="6">
                    <a:moveTo>
                      <a:pt x="0" y="0"/>
                    </a:moveTo>
                    <a:cubicBezTo>
                      <a:pt x="6" y="0"/>
                      <a:pt x="12" y="2"/>
                      <a:pt x="18" y="6"/>
                    </a:cubicBezTo>
                    <a:cubicBezTo>
                      <a:pt x="12" y="2"/>
                      <a:pt x="6" y="0"/>
                      <a:pt x="0" y="0"/>
                    </a:cubicBezTo>
                    <a:close/>
                  </a:path>
                </a:pathLst>
              </a:custGeom>
              <a:solidFill>
                <a:srgbClr val="EAEA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 name="iSḷîḓè"/>
              <p:cNvSpPr/>
              <p:nvPr/>
            </p:nvSpPr>
            <p:spPr bwMode="auto">
              <a:xfrm>
                <a:off x="4061803" y="2794830"/>
                <a:ext cx="537139" cy="386394"/>
              </a:xfrm>
              <a:custGeom>
                <a:avLst/>
                <a:gdLst>
                  <a:gd name="T0" fmla="*/ 149 w 149"/>
                  <a:gd name="T1" fmla="*/ 79 h 107"/>
                  <a:gd name="T2" fmla="*/ 149 w 149"/>
                  <a:gd name="T3" fmla="*/ 78 h 107"/>
                  <a:gd name="T4" fmla="*/ 142 w 149"/>
                  <a:gd name="T5" fmla="*/ 71 h 107"/>
                  <a:gd name="T6" fmla="*/ 136 w 149"/>
                  <a:gd name="T7" fmla="*/ 78 h 107"/>
                  <a:gd name="T8" fmla="*/ 136 w 149"/>
                  <a:gd name="T9" fmla="*/ 79 h 107"/>
                  <a:gd name="T10" fmla="*/ 129 w 149"/>
                  <a:gd name="T11" fmla="*/ 96 h 107"/>
                  <a:gd name="T12" fmla="*/ 107 w 149"/>
                  <a:gd name="T13" fmla="*/ 91 h 107"/>
                  <a:gd name="T14" fmla="*/ 39 w 149"/>
                  <a:gd name="T15" fmla="*/ 41 h 107"/>
                  <a:gd name="T16" fmla="*/ 9 w 149"/>
                  <a:gd name="T17" fmla="*/ 32 h 107"/>
                  <a:gd name="T18" fmla="*/ 65 w 149"/>
                  <a:gd name="T19" fmla="*/ 0 h 107"/>
                  <a:gd name="T20" fmla="*/ 0 w 149"/>
                  <a:gd name="T21" fmla="*/ 38 h 107"/>
                  <a:gd name="T22" fmla="*/ 8 w 149"/>
                  <a:gd name="T23" fmla="*/ 41 h 107"/>
                  <a:gd name="T24" fmla="*/ 41 w 149"/>
                  <a:gd name="T25" fmla="*/ 55 h 107"/>
                  <a:gd name="T26" fmla="*/ 86 w 149"/>
                  <a:gd name="T27" fmla="*/ 87 h 107"/>
                  <a:gd name="T28" fmla="*/ 121 w 149"/>
                  <a:gd name="T29" fmla="*/ 106 h 107"/>
                  <a:gd name="T30" fmla="*/ 123 w 149"/>
                  <a:gd name="T31" fmla="*/ 107 h 107"/>
                  <a:gd name="T32" fmla="*/ 146 w 149"/>
                  <a:gd name="T33" fmla="*/ 83 h 107"/>
                  <a:gd name="T34" fmla="*/ 149 w 149"/>
                  <a:gd name="T35" fmla="*/ 79 h 107"/>
                  <a:gd name="T36" fmla="*/ 149 w 149"/>
                  <a:gd name="T37" fmla="*/ 7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9" h="107">
                    <a:moveTo>
                      <a:pt x="149" y="79"/>
                    </a:moveTo>
                    <a:cubicBezTo>
                      <a:pt x="149" y="78"/>
                      <a:pt x="149" y="78"/>
                      <a:pt x="149" y="78"/>
                    </a:cubicBezTo>
                    <a:cubicBezTo>
                      <a:pt x="149" y="74"/>
                      <a:pt x="146" y="71"/>
                      <a:pt x="142" y="71"/>
                    </a:cubicBezTo>
                    <a:cubicBezTo>
                      <a:pt x="139" y="71"/>
                      <a:pt x="136" y="74"/>
                      <a:pt x="136" y="78"/>
                    </a:cubicBezTo>
                    <a:cubicBezTo>
                      <a:pt x="136" y="79"/>
                      <a:pt x="136" y="79"/>
                      <a:pt x="136" y="79"/>
                    </a:cubicBezTo>
                    <a:cubicBezTo>
                      <a:pt x="136" y="87"/>
                      <a:pt x="133" y="94"/>
                      <a:pt x="129" y="96"/>
                    </a:cubicBezTo>
                    <a:cubicBezTo>
                      <a:pt x="123" y="99"/>
                      <a:pt x="115" y="97"/>
                      <a:pt x="107" y="91"/>
                    </a:cubicBezTo>
                    <a:cubicBezTo>
                      <a:pt x="39" y="41"/>
                      <a:pt x="39" y="41"/>
                      <a:pt x="39" y="41"/>
                    </a:cubicBezTo>
                    <a:cubicBezTo>
                      <a:pt x="28" y="33"/>
                      <a:pt x="18" y="30"/>
                      <a:pt x="9" y="32"/>
                    </a:cubicBezTo>
                    <a:cubicBezTo>
                      <a:pt x="65" y="0"/>
                      <a:pt x="65" y="0"/>
                      <a:pt x="65" y="0"/>
                    </a:cubicBezTo>
                    <a:cubicBezTo>
                      <a:pt x="0" y="38"/>
                      <a:pt x="0" y="38"/>
                      <a:pt x="0" y="38"/>
                    </a:cubicBezTo>
                    <a:cubicBezTo>
                      <a:pt x="8" y="41"/>
                      <a:pt x="8" y="41"/>
                      <a:pt x="8" y="41"/>
                    </a:cubicBezTo>
                    <a:cubicBezTo>
                      <a:pt x="41" y="55"/>
                      <a:pt x="41" y="55"/>
                      <a:pt x="41" y="55"/>
                    </a:cubicBezTo>
                    <a:cubicBezTo>
                      <a:pt x="86" y="87"/>
                      <a:pt x="86" y="87"/>
                      <a:pt x="86" y="87"/>
                    </a:cubicBezTo>
                    <a:cubicBezTo>
                      <a:pt x="121" y="106"/>
                      <a:pt x="121" y="106"/>
                      <a:pt x="121" y="106"/>
                    </a:cubicBezTo>
                    <a:cubicBezTo>
                      <a:pt x="123" y="107"/>
                      <a:pt x="123" y="107"/>
                      <a:pt x="123" y="107"/>
                    </a:cubicBezTo>
                    <a:cubicBezTo>
                      <a:pt x="131" y="100"/>
                      <a:pt x="141" y="94"/>
                      <a:pt x="146" y="83"/>
                    </a:cubicBezTo>
                    <a:cubicBezTo>
                      <a:pt x="147" y="82"/>
                      <a:pt x="148" y="81"/>
                      <a:pt x="149" y="79"/>
                    </a:cubicBezTo>
                    <a:cubicBezTo>
                      <a:pt x="149" y="79"/>
                      <a:pt x="149" y="79"/>
                      <a:pt x="149" y="7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 name="ï$ḷïḑe"/>
              <p:cNvSpPr/>
              <p:nvPr/>
            </p:nvSpPr>
            <p:spPr bwMode="auto">
              <a:xfrm>
                <a:off x="4018486" y="2907456"/>
                <a:ext cx="573526" cy="291095"/>
              </a:xfrm>
              <a:custGeom>
                <a:avLst/>
                <a:gdLst>
                  <a:gd name="T0" fmla="*/ 133 w 159"/>
                  <a:gd name="T1" fmla="*/ 81 h 81"/>
                  <a:gd name="T2" fmla="*/ 110 w 159"/>
                  <a:gd name="T3" fmla="*/ 72 h 81"/>
                  <a:gd name="T4" fmla="*/ 41 w 159"/>
                  <a:gd name="T5" fmla="*/ 22 h 81"/>
                  <a:gd name="T6" fmla="*/ 20 w 159"/>
                  <a:gd name="T7" fmla="*/ 17 h 81"/>
                  <a:gd name="T8" fmla="*/ 12 w 159"/>
                  <a:gd name="T9" fmla="*/ 34 h 81"/>
                  <a:gd name="T10" fmla="*/ 6 w 159"/>
                  <a:gd name="T11" fmla="*/ 40 h 81"/>
                  <a:gd name="T12" fmla="*/ 0 w 159"/>
                  <a:gd name="T13" fmla="*/ 34 h 81"/>
                  <a:gd name="T14" fmla="*/ 14 w 159"/>
                  <a:gd name="T15" fmla="*/ 5 h 81"/>
                  <a:gd name="T16" fmla="*/ 49 w 159"/>
                  <a:gd name="T17" fmla="*/ 12 h 81"/>
                  <a:gd name="T18" fmla="*/ 117 w 159"/>
                  <a:gd name="T19" fmla="*/ 62 h 81"/>
                  <a:gd name="T20" fmla="*/ 139 w 159"/>
                  <a:gd name="T21" fmla="*/ 67 h 81"/>
                  <a:gd name="T22" fmla="*/ 146 w 159"/>
                  <a:gd name="T23" fmla="*/ 50 h 81"/>
                  <a:gd name="T24" fmla="*/ 146 w 159"/>
                  <a:gd name="T25" fmla="*/ 49 h 81"/>
                  <a:gd name="T26" fmla="*/ 153 w 159"/>
                  <a:gd name="T27" fmla="*/ 42 h 81"/>
                  <a:gd name="T28" fmla="*/ 159 w 159"/>
                  <a:gd name="T29" fmla="*/ 49 h 81"/>
                  <a:gd name="T30" fmla="*/ 159 w 159"/>
                  <a:gd name="T31" fmla="*/ 50 h 81"/>
                  <a:gd name="T32" fmla="*/ 145 w 159"/>
                  <a:gd name="T33" fmla="*/ 78 h 81"/>
                  <a:gd name="T34" fmla="*/ 133 w 159"/>
                  <a:gd name="T35"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9" h="81">
                    <a:moveTo>
                      <a:pt x="133" y="81"/>
                    </a:moveTo>
                    <a:cubicBezTo>
                      <a:pt x="126" y="81"/>
                      <a:pt x="118" y="78"/>
                      <a:pt x="110" y="72"/>
                    </a:cubicBezTo>
                    <a:cubicBezTo>
                      <a:pt x="41" y="22"/>
                      <a:pt x="41" y="22"/>
                      <a:pt x="41" y="22"/>
                    </a:cubicBezTo>
                    <a:cubicBezTo>
                      <a:pt x="33" y="16"/>
                      <a:pt x="25" y="14"/>
                      <a:pt x="20" y="17"/>
                    </a:cubicBezTo>
                    <a:cubicBezTo>
                      <a:pt x="15" y="19"/>
                      <a:pt x="12" y="25"/>
                      <a:pt x="12" y="34"/>
                    </a:cubicBezTo>
                    <a:cubicBezTo>
                      <a:pt x="12" y="37"/>
                      <a:pt x="10" y="40"/>
                      <a:pt x="6" y="40"/>
                    </a:cubicBezTo>
                    <a:cubicBezTo>
                      <a:pt x="3" y="40"/>
                      <a:pt x="0" y="37"/>
                      <a:pt x="0" y="34"/>
                    </a:cubicBezTo>
                    <a:cubicBezTo>
                      <a:pt x="0" y="20"/>
                      <a:pt x="5" y="10"/>
                      <a:pt x="14" y="5"/>
                    </a:cubicBezTo>
                    <a:cubicBezTo>
                      <a:pt x="24" y="0"/>
                      <a:pt x="37" y="3"/>
                      <a:pt x="49" y="12"/>
                    </a:cubicBezTo>
                    <a:cubicBezTo>
                      <a:pt x="117" y="62"/>
                      <a:pt x="117" y="62"/>
                      <a:pt x="117" y="62"/>
                    </a:cubicBezTo>
                    <a:cubicBezTo>
                      <a:pt x="125" y="68"/>
                      <a:pt x="133" y="70"/>
                      <a:pt x="139" y="67"/>
                    </a:cubicBezTo>
                    <a:cubicBezTo>
                      <a:pt x="143" y="65"/>
                      <a:pt x="146" y="58"/>
                      <a:pt x="146" y="50"/>
                    </a:cubicBezTo>
                    <a:cubicBezTo>
                      <a:pt x="146" y="49"/>
                      <a:pt x="146" y="49"/>
                      <a:pt x="146" y="49"/>
                    </a:cubicBezTo>
                    <a:cubicBezTo>
                      <a:pt x="146" y="45"/>
                      <a:pt x="149" y="42"/>
                      <a:pt x="153" y="42"/>
                    </a:cubicBezTo>
                    <a:cubicBezTo>
                      <a:pt x="156" y="42"/>
                      <a:pt x="159" y="45"/>
                      <a:pt x="159" y="49"/>
                    </a:cubicBezTo>
                    <a:cubicBezTo>
                      <a:pt x="159" y="50"/>
                      <a:pt x="159" y="50"/>
                      <a:pt x="159" y="50"/>
                    </a:cubicBezTo>
                    <a:cubicBezTo>
                      <a:pt x="159" y="63"/>
                      <a:pt x="154" y="74"/>
                      <a:pt x="145" y="78"/>
                    </a:cubicBezTo>
                    <a:cubicBezTo>
                      <a:pt x="141" y="80"/>
                      <a:pt x="137" y="81"/>
                      <a:pt x="133" y="8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 name="îŝlïḋé"/>
              <p:cNvSpPr/>
              <p:nvPr/>
            </p:nvSpPr>
            <p:spPr bwMode="auto">
              <a:xfrm>
                <a:off x="4158835" y="3576280"/>
                <a:ext cx="188865" cy="263371"/>
              </a:xfrm>
              <a:custGeom>
                <a:avLst/>
                <a:gdLst>
                  <a:gd name="T0" fmla="*/ 41 w 52"/>
                  <a:gd name="T1" fmla="*/ 7 h 73"/>
                  <a:gd name="T2" fmla="*/ 20 w 52"/>
                  <a:gd name="T3" fmla="*/ 10 h 73"/>
                  <a:gd name="T4" fmla="*/ 0 w 52"/>
                  <a:gd name="T5" fmla="*/ 58 h 73"/>
                  <a:gd name="T6" fmla="*/ 20 w 52"/>
                  <a:gd name="T7" fmla="*/ 68 h 73"/>
                  <a:gd name="T8" fmla="*/ 51 w 52"/>
                  <a:gd name="T9" fmla="*/ 27 h 73"/>
                  <a:gd name="T10" fmla="*/ 47 w 52"/>
                  <a:gd name="T11" fmla="*/ 11 h 73"/>
                  <a:gd name="T12" fmla="*/ 41 w 52"/>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7"/>
                    </a:moveTo>
                    <a:cubicBezTo>
                      <a:pt x="41" y="7"/>
                      <a:pt x="28" y="0"/>
                      <a:pt x="20" y="10"/>
                    </a:cubicBezTo>
                    <a:cubicBezTo>
                      <a:pt x="12" y="20"/>
                      <a:pt x="1" y="42"/>
                      <a:pt x="0" y="58"/>
                    </a:cubicBezTo>
                    <a:cubicBezTo>
                      <a:pt x="0" y="73"/>
                      <a:pt x="13" y="72"/>
                      <a:pt x="20" y="68"/>
                    </a:cubicBezTo>
                    <a:cubicBezTo>
                      <a:pt x="28" y="65"/>
                      <a:pt x="49" y="33"/>
                      <a:pt x="51" y="27"/>
                    </a:cubicBezTo>
                    <a:cubicBezTo>
                      <a:pt x="52" y="21"/>
                      <a:pt x="49" y="12"/>
                      <a:pt x="47" y="11"/>
                    </a:cubicBezTo>
                    <a:cubicBezTo>
                      <a:pt x="45" y="9"/>
                      <a:pt x="41" y="7"/>
                      <a:pt x="41" y="7"/>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 name="iŝlîḍê"/>
              <p:cNvSpPr/>
              <p:nvPr/>
            </p:nvSpPr>
            <p:spPr bwMode="auto">
              <a:xfrm>
                <a:off x="4228143" y="3555487"/>
                <a:ext cx="90101" cy="114359"/>
              </a:xfrm>
              <a:custGeom>
                <a:avLst/>
                <a:gdLst>
                  <a:gd name="T0" fmla="*/ 25 w 25"/>
                  <a:gd name="T1" fmla="*/ 10 h 32"/>
                  <a:gd name="T2" fmla="*/ 25 w 25"/>
                  <a:gd name="T3" fmla="*/ 23 h 32"/>
                  <a:gd name="T4" fmla="*/ 21 w 25"/>
                  <a:gd name="T5" fmla="*/ 30 h 32"/>
                  <a:gd name="T6" fmla="*/ 12 w 25"/>
                  <a:gd name="T7" fmla="*/ 31 h 32"/>
                  <a:gd name="T8" fmla="*/ 0 w 25"/>
                  <a:gd name="T9" fmla="*/ 14 h 32"/>
                  <a:gd name="T10" fmla="*/ 25 w 25"/>
                  <a:gd name="T11" fmla="*/ 10 h 32"/>
                </a:gdLst>
                <a:ahLst/>
                <a:cxnLst>
                  <a:cxn ang="0">
                    <a:pos x="T0" y="T1"/>
                  </a:cxn>
                  <a:cxn ang="0">
                    <a:pos x="T2" y="T3"/>
                  </a:cxn>
                  <a:cxn ang="0">
                    <a:pos x="T4" y="T5"/>
                  </a:cxn>
                  <a:cxn ang="0">
                    <a:pos x="T6" y="T7"/>
                  </a:cxn>
                  <a:cxn ang="0">
                    <a:pos x="T8" y="T9"/>
                  </a:cxn>
                  <a:cxn ang="0">
                    <a:pos x="T10" y="T11"/>
                  </a:cxn>
                </a:cxnLst>
                <a:rect l="0" t="0" r="r" b="b"/>
                <a:pathLst>
                  <a:path w="25" h="32">
                    <a:moveTo>
                      <a:pt x="25" y="10"/>
                    </a:moveTo>
                    <a:cubicBezTo>
                      <a:pt x="25" y="23"/>
                      <a:pt x="25" y="23"/>
                      <a:pt x="25" y="23"/>
                    </a:cubicBezTo>
                    <a:cubicBezTo>
                      <a:pt x="25" y="26"/>
                      <a:pt x="24" y="28"/>
                      <a:pt x="21" y="30"/>
                    </a:cubicBezTo>
                    <a:cubicBezTo>
                      <a:pt x="19" y="31"/>
                      <a:pt x="16" y="32"/>
                      <a:pt x="12" y="31"/>
                    </a:cubicBezTo>
                    <a:cubicBezTo>
                      <a:pt x="2" y="30"/>
                      <a:pt x="1" y="27"/>
                      <a:pt x="0" y="14"/>
                    </a:cubicBezTo>
                    <a:cubicBezTo>
                      <a:pt x="0" y="0"/>
                      <a:pt x="25" y="10"/>
                      <a:pt x="25" y="1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 name="îŝḷíḋê"/>
              <p:cNvSpPr/>
              <p:nvPr/>
            </p:nvSpPr>
            <p:spPr bwMode="auto">
              <a:xfrm>
                <a:off x="3990763" y="3486179"/>
                <a:ext cx="187132" cy="263371"/>
              </a:xfrm>
              <a:custGeom>
                <a:avLst/>
                <a:gdLst>
                  <a:gd name="T0" fmla="*/ 41 w 52"/>
                  <a:gd name="T1" fmla="*/ 6 h 73"/>
                  <a:gd name="T2" fmla="*/ 20 w 52"/>
                  <a:gd name="T3" fmla="*/ 9 h 73"/>
                  <a:gd name="T4" fmla="*/ 0 w 52"/>
                  <a:gd name="T5" fmla="*/ 57 h 73"/>
                  <a:gd name="T6" fmla="*/ 20 w 52"/>
                  <a:gd name="T7" fmla="*/ 68 h 73"/>
                  <a:gd name="T8" fmla="*/ 51 w 52"/>
                  <a:gd name="T9" fmla="*/ 26 h 73"/>
                  <a:gd name="T10" fmla="*/ 47 w 52"/>
                  <a:gd name="T11" fmla="*/ 10 h 73"/>
                  <a:gd name="T12" fmla="*/ 41 w 52"/>
                  <a:gd name="T13" fmla="*/ 6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6"/>
                    </a:moveTo>
                    <a:cubicBezTo>
                      <a:pt x="41" y="6"/>
                      <a:pt x="28" y="0"/>
                      <a:pt x="20" y="9"/>
                    </a:cubicBezTo>
                    <a:cubicBezTo>
                      <a:pt x="12" y="19"/>
                      <a:pt x="1" y="42"/>
                      <a:pt x="0" y="57"/>
                    </a:cubicBezTo>
                    <a:cubicBezTo>
                      <a:pt x="0" y="73"/>
                      <a:pt x="13" y="71"/>
                      <a:pt x="20" y="68"/>
                    </a:cubicBezTo>
                    <a:cubicBezTo>
                      <a:pt x="28" y="64"/>
                      <a:pt x="49" y="33"/>
                      <a:pt x="51" y="26"/>
                    </a:cubicBezTo>
                    <a:cubicBezTo>
                      <a:pt x="52" y="20"/>
                      <a:pt x="49" y="12"/>
                      <a:pt x="47" y="10"/>
                    </a:cubicBezTo>
                    <a:cubicBezTo>
                      <a:pt x="45" y="9"/>
                      <a:pt x="41" y="6"/>
                      <a:pt x="41" y="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 name="îŝḻidê"/>
              <p:cNvSpPr/>
              <p:nvPr/>
            </p:nvSpPr>
            <p:spPr bwMode="auto">
              <a:xfrm>
                <a:off x="4054872" y="3465387"/>
                <a:ext cx="93566" cy="110893"/>
              </a:xfrm>
              <a:custGeom>
                <a:avLst/>
                <a:gdLst>
                  <a:gd name="T0" fmla="*/ 26 w 26"/>
                  <a:gd name="T1" fmla="*/ 9 h 31"/>
                  <a:gd name="T2" fmla="*/ 26 w 26"/>
                  <a:gd name="T3" fmla="*/ 22 h 31"/>
                  <a:gd name="T4" fmla="*/ 22 w 26"/>
                  <a:gd name="T5" fmla="*/ 29 h 31"/>
                  <a:gd name="T6" fmla="*/ 12 w 26"/>
                  <a:gd name="T7" fmla="*/ 31 h 31"/>
                  <a:gd name="T8" fmla="*/ 1 w 26"/>
                  <a:gd name="T9" fmla="*/ 13 h 31"/>
                  <a:gd name="T10" fmla="*/ 26 w 26"/>
                  <a:gd name="T11" fmla="*/ 9 h 31"/>
                </a:gdLst>
                <a:ahLst/>
                <a:cxnLst>
                  <a:cxn ang="0">
                    <a:pos x="T0" y="T1"/>
                  </a:cxn>
                  <a:cxn ang="0">
                    <a:pos x="T2" y="T3"/>
                  </a:cxn>
                  <a:cxn ang="0">
                    <a:pos x="T4" y="T5"/>
                  </a:cxn>
                  <a:cxn ang="0">
                    <a:pos x="T6" y="T7"/>
                  </a:cxn>
                  <a:cxn ang="0">
                    <a:pos x="T8" y="T9"/>
                  </a:cxn>
                  <a:cxn ang="0">
                    <a:pos x="T10" y="T11"/>
                  </a:cxn>
                </a:cxnLst>
                <a:rect l="0" t="0" r="r" b="b"/>
                <a:pathLst>
                  <a:path w="26" h="31">
                    <a:moveTo>
                      <a:pt x="26" y="9"/>
                    </a:moveTo>
                    <a:cubicBezTo>
                      <a:pt x="26" y="22"/>
                      <a:pt x="26" y="22"/>
                      <a:pt x="26" y="22"/>
                    </a:cubicBezTo>
                    <a:cubicBezTo>
                      <a:pt x="26" y="25"/>
                      <a:pt x="25" y="28"/>
                      <a:pt x="22" y="29"/>
                    </a:cubicBezTo>
                    <a:cubicBezTo>
                      <a:pt x="20" y="31"/>
                      <a:pt x="17" y="31"/>
                      <a:pt x="12" y="31"/>
                    </a:cubicBezTo>
                    <a:cubicBezTo>
                      <a:pt x="3" y="29"/>
                      <a:pt x="2" y="26"/>
                      <a:pt x="1" y="13"/>
                    </a:cubicBezTo>
                    <a:cubicBezTo>
                      <a:pt x="0" y="0"/>
                      <a:pt x="26" y="9"/>
                      <a:pt x="26" y="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 name="î$lîḑe"/>
              <p:cNvSpPr/>
              <p:nvPr/>
            </p:nvSpPr>
            <p:spPr bwMode="auto">
              <a:xfrm>
                <a:off x="3983832" y="2392843"/>
                <a:ext cx="590853" cy="1143586"/>
              </a:xfrm>
              <a:custGeom>
                <a:avLst/>
                <a:gdLst>
                  <a:gd name="T0" fmla="*/ 160 w 164"/>
                  <a:gd name="T1" fmla="*/ 62 h 318"/>
                  <a:gd name="T2" fmla="*/ 93 w 164"/>
                  <a:gd name="T3" fmla="*/ 71 h 318"/>
                  <a:gd name="T4" fmla="*/ 50 w 164"/>
                  <a:gd name="T5" fmla="*/ 114 h 318"/>
                  <a:gd name="T6" fmla="*/ 11 w 164"/>
                  <a:gd name="T7" fmla="*/ 157 h 318"/>
                  <a:gd name="T8" fmla="*/ 1 w 164"/>
                  <a:gd name="T9" fmla="*/ 188 h 318"/>
                  <a:gd name="T10" fmla="*/ 17 w 164"/>
                  <a:gd name="T11" fmla="*/ 308 h 318"/>
                  <a:gd name="T12" fmla="*/ 29 w 164"/>
                  <a:gd name="T13" fmla="*/ 318 h 318"/>
                  <a:gd name="T14" fmla="*/ 35 w 164"/>
                  <a:gd name="T15" fmla="*/ 317 h 318"/>
                  <a:gd name="T16" fmla="*/ 48 w 164"/>
                  <a:gd name="T17" fmla="*/ 302 h 318"/>
                  <a:gd name="T18" fmla="*/ 45 w 164"/>
                  <a:gd name="T19" fmla="*/ 190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6" y="0"/>
                      <a:pt x="93" y="71"/>
                      <a:pt x="93" y="71"/>
                    </a:cubicBezTo>
                    <a:cubicBezTo>
                      <a:pt x="50" y="114"/>
                      <a:pt x="50" y="114"/>
                      <a:pt x="50" y="114"/>
                    </a:cubicBezTo>
                    <a:cubicBezTo>
                      <a:pt x="11" y="157"/>
                      <a:pt x="11" y="157"/>
                      <a:pt x="11" y="157"/>
                    </a:cubicBezTo>
                    <a:cubicBezTo>
                      <a:pt x="3" y="165"/>
                      <a:pt x="0" y="176"/>
                      <a:pt x="1" y="188"/>
                    </a:cubicBezTo>
                    <a:cubicBezTo>
                      <a:pt x="17" y="308"/>
                      <a:pt x="17" y="308"/>
                      <a:pt x="17" y="308"/>
                    </a:cubicBezTo>
                    <a:cubicBezTo>
                      <a:pt x="18" y="314"/>
                      <a:pt x="23" y="318"/>
                      <a:pt x="29" y="318"/>
                    </a:cubicBezTo>
                    <a:cubicBezTo>
                      <a:pt x="31" y="318"/>
                      <a:pt x="32" y="318"/>
                      <a:pt x="35" y="317"/>
                    </a:cubicBezTo>
                    <a:cubicBezTo>
                      <a:pt x="49" y="315"/>
                      <a:pt x="48" y="302"/>
                      <a:pt x="48" y="302"/>
                    </a:cubicBezTo>
                    <a:cubicBezTo>
                      <a:pt x="45" y="190"/>
                      <a:pt x="45" y="190"/>
                      <a:pt x="45" y="190"/>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 name="íṧļïḓé"/>
              <p:cNvSpPr/>
              <p:nvPr/>
            </p:nvSpPr>
            <p:spPr bwMode="auto">
              <a:xfrm>
                <a:off x="4151904" y="2479478"/>
                <a:ext cx="590853" cy="1143586"/>
              </a:xfrm>
              <a:custGeom>
                <a:avLst/>
                <a:gdLst>
                  <a:gd name="T0" fmla="*/ 160 w 164"/>
                  <a:gd name="T1" fmla="*/ 62 h 318"/>
                  <a:gd name="T2" fmla="*/ 93 w 164"/>
                  <a:gd name="T3" fmla="*/ 71 h 318"/>
                  <a:gd name="T4" fmla="*/ 50 w 164"/>
                  <a:gd name="T5" fmla="*/ 114 h 318"/>
                  <a:gd name="T6" fmla="*/ 11 w 164"/>
                  <a:gd name="T7" fmla="*/ 156 h 318"/>
                  <a:gd name="T8" fmla="*/ 1 w 164"/>
                  <a:gd name="T9" fmla="*/ 187 h 318"/>
                  <a:gd name="T10" fmla="*/ 17 w 164"/>
                  <a:gd name="T11" fmla="*/ 307 h 318"/>
                  <a:gd name="T12" fmla="*/ 29 w 164"/>
                  <a:gd name="T13" fmla="*/ 318 h 318"/>
                  <a:gd name="T14" fmla="*/ 35 w 164"/>
                  <a:gd name="T15" fmla="*/ 317 h 318"/>
                  <a:gd name="T16" fmla="*/ 48 w 164"/>
                  <a:gd name="T17" fmla="*/ 302 h 318"/>
                  <a:gd name="T18" fmla="*/ 45 w 164"/>
                  <a:gd name="T19" fmla="*/ 189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7" y="0"/>
                      <a:pt x="93" y="71"/>
                      <a:pt x="93" y="71"/>
                    </a:cubicBezTo>
                    <a:cubicBezTo>
                      <a:pt x="50" y="114"/>
                      <a:pt x="50" y="114"/>
                      <a:pt x="50" y="114"/>
                    </a:cubicBezTo>
                    <a:cubicBezTo>
                      <a:pt x="11" y="156"/>
                      <a:pt x="11" y="156"/>
                      <a:pt x="11" y="156"/>
                    </a:cubicBezTo>
                    <a:cubicBezTo>
                      <a:pt x="3" y="165"/>
                      <a:pt x="0" y="176"/>
                      <a:pt x="1" y="187"/>
                    </a:cubicBezTo>
                    <a:cubicBezTo>
                      <a:pt x="17" y="307"/>
                      <a:pt x="17" y="307"/>
                      <a:pt x="17" y="307"/>
                    </a:cubicBezTo>
                    <a:cubicBezTo>
                      <a:pt x="18" y="313"/>
                      <a:pt x="23" y="318"/>
                      <a:pt x="29" y="318"/>
                    </a:cubicBezTo>
                    <a:cubicBezTo>
                      <a:pt x="31" y="318"/>
                      <a:pt x="33" y="317"/>
                      <a:pt x="35" y="317"/>
                    </a:cubicBezTo>
                    <a:cubicBezTo>
                      <a:pt x="49" y="315"/>
                      <a:pt x="48" y="302"/>
                      <a:pt x="48" y="302"/>
                    </a:cubicBezTo>
                    <a:cubicBezTo>
                      <a:pt x="45" y="189"/>
                      <a:pt x="45" y="189"/>
                      <a:pt x="45" y="189"/>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6" name="ïs1ïḓé"/>
              <p:cNvSpPr/>
              <p:nvPr/>
            </p:nvSpPr>
            <p:spPr bwMode="auto">
              <a:xfrm>
                <a:off x="4188291" y="1942339"/>
                <a:ext cx="580457" cy="954721"/>
              </a:xfrm>
              <a:custGeom>
                <a:avLst/>
                <a:gdLst>
                  <a:gd name="T0" fmla="*/ 113 w 161"/>
                  <a:gd name="T1" fmla="*/ 12 h 265"/>
                  <a:gd name="T2" fmla="*/ 160 w 161"/>
                  <a:gd name="T3" fmla="*/ 60 h 265"/>
                  <a:gd name="T4" fmla="*/ 154 w 161"/>
                  <a:gd name="T5" fmla="*/ 234 h 265"/>
                  <a:gd name="T6" fmla="*/ 23 w 161"/>
                  <a:gd name="T7" fmla="*/ 188 h 265"/>
                  <a:gd name="T8" fmla="*/ 53 w 161"/>
                  <a:gd name="T9" fmla="*/ 11 h 265"/>
                  <a:gd name="T10" fmla="*/ 113 w 161"/>
                  <a:gd name="T11" fmla="*/ 12 h 265"/>
                </a:gdLst>
                <a:ahLst/>
                <a:cxnLst>
                  <a:cxn ang="0">
                    <a:pos x="T0" y="T1"/>
                  </a:cxn>
                  <a:cxn ang="0">
                    <a:pos x="T2" y="T3"/>
                  </a:cxn>
                  <a:cxn ang="0">
                    <a:pos x="T4" y="T5"/>
                  </a:cxn>
                  <a:cxn ang="0">
                    <a:pos x="T6" y="T7"/>
                  </a:cxn>
                  <a:cxn ang="0">
                    <a:pos x="T8" y="T9"/>
                  </a:cxn>
                  <a:cxn ang="0">
                    <a:pos x="T10" y="T11"/>
                  </a:cxn>
                </a:cxnLst>
                <a:rect l="0" t="0" r="r" b="b"/>
                <a:pathLst>
                  <a:path w="161" h="265">
                    <a:moveTo>
                      <a:pt x="113" y="12"/>
                    </a:moveTo>
                    <a:cubicBezTo>
                      <a:pt x="161" y="32"/>
                      <a:pt x="160" y="60"/>
                      <a:pt x="160" y="60"/>
                    </a:cubicBezTo>
                    <a:cubicBezTo>
                      <a:pt x="160" y="60"/>
                      <a:pt x="151" y="164"/>
                      <a:pt x="154" y="234"/>
                    </a:cubicBezTo>
                    <a:cubicBezTo>
                      <a:pt x="155" y="263"/>
                      <a:pt x="0" y="265"/>
                      <a:pt x="23" y="188"/>
                    </a:cubicBezTo>
                    <a:cubicBezTo>
                      <a:pt x="50" y="96"/>
                      <a:pt x="40" y="22"/>
                      <a:pt x="53" y="11"/>
                    </a:cubicBezTo>
                    <a:cubicBezTo>
                      <a:pt x="65" y="0"/>
                      <a:pt x="101" y="7"/>
                      <a:pt x="113" y="1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7" name="íṣļide"/>
              <p:cNvSpPr/>
              <p:nvPr/>
            </p:nvSpPr>
            <p:spPr bwMode="auto">
              <a:xfrm>
                <a:off x="4468990" y="1978725"/>
                <a:ext cx="192331" cy="150746"/>
              </a:xfrm>
              <a:custGeom>
                <a:avLst/>
                <a:gdLst>
                  <a:gd name="T0" fmla="*/ 50 w 53"/>
                  <a:gd name="T1" fmla="*/ 27 h 42"/>
                  <a:gd name="T2" fmla="*/ 22 w 53"/>
                  <a:gd name="T3" fmla="*/ 39 h 42"/>
                  <a:gd name="T4" fmla="*/ 2 w 53"/>
                  <a:gd name="T5" fmla="*/ 15 h 42"/>
                  <a:gd name="T6" fmla="*/ 31 w 53"/>
                  <a:gd name="T7" fmla="*/ 3 h 42"/>
                  <a:gd name="T8" fmla="*/ 50 w 53"/>
                  <a:gd name="T9" fmla="*/ 27 h 42"/>
                </a:gdLst>
                <a:ahLst/>
                <a:cxnLst>
                  <a:cxn ang="0">
                    <a:pos x="T0" y="T1"/>
                  </a:cxn>
                  <a:cxn ang="0">
                    <a:pos x="T2" y="T3"/>
                  </a:cxn>
                  <a:cxn ang="0">
                    <a:pos x="T4" y="T5"/>
                  </a:cxn>
                  <a:cxn ang="0">
                    <a:pos x="T6" y="T7"/>
                  </a:cxn>
                  <a:cxn ang="0">
                    <a:pos x="T8" y="T9"/>
                  </a:cxn>
                </a:cxnLst>
                <a:rect l="0" t="0" r="r" b="b"/>
                <a:pathLst>
                  <a:path w="53" h="42">
                    <a:moveTo>
                      <a:pt x="50" y="27"/>
                    </a:moveTo>
                    <a:cubicBezTo>
                      <a:pt x="48" y="37"/>
                      <a:pt x="35" y="42"/>
                      <a:pt x="22" y="39"/>
                    </a:cubicBezTo>
                    <a:cubicBezTo>
                      <a:pt x="9" y="35"/>
                      <a:pt x="0" y="25"/>
                      <a:pt x="2" y="15"/>
                    </a:cubicBezTo>
                    <a:cubicBezTo>
                      <a:pt x="5" y="5"/>
                      <a:pt x="18" y="0"/>
                      <a:pt x="31" y="3"/>
                    </a:cubicBezTo>
                    <a:cubicBezTo>
                      <a:pt x="44" y="7"/>
                      <a:pt x="53" y="18"/>
                      <a:pt x="50" y="2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8" name="îṣ1ïḋê"/>
              <p:cNvSpPr/>
              <p:nvPr/>
            </p:nvSpPr>
            <p:spPr bwMode="auto">
              <a:xfrm>
                <a:off x="4458593" y="1971795"/>
                <a:ext cx="209658" cy="157677"/>
              </a:xfrm>
              <a:custGeom>
                <a:avLst/>
                <a:gdLst>
                  <a:gd name="T0" fmla="*/ 33 w 58"/>
                  <a:gd name="T1" fmla="*/ 44 h 44"/>
                  <a:gd name="T2" fmla="*/ 24 w 58"/>
                  <a:gd name="T3" fmla="*/ 43 h 44"/>
                  <a:gd name="T4" fmla="*/ 3 w 58"/>
                  <a:gd name="T5" fmla="*/ 16 h 44"/>
                  <a:gd name="T6" fmla="*/ 35 w 58"/>
                  <a:gd name="T7" fmla="*/ 3 h 44"/>
                  <a:gd name="T8" fmla="*/ 56 w 58"/>
                  <a:gd name="T9" fmla="*/ 30 h 44"/>
                  <a:gd name="T10" fmla="*/ 44 w 58"/>
                  <a:gd name="T11" fmla="*/ 42 h 44"/>
                  <a:gd name="T12" fmla="*/ 33 w 58"/>
                  <a:gd name="T13" fmla="*/ 44 h 44"/>
                  <a:gd name="T14" fmla="*/ 26 w 58"/>
                  <a:gd name="T15" fmla="*/ 7 h 44"/>
                  <a:gd name="T16" fmla="*/ 8 w 58"/>
                  <a:gd name="T17" fmla="*/ 18 h 44"/>
                  <a:gd name="T18" fmla="*/ 25 w 58"/>
                  <a:gd name="T19" fmla="*/ 39 h 44"/>
                  <a:gd name="T20" fmla="*/ 42 w 58"/>
                  <a:gd name="T21" fmla="*/ 38 h 44"/>
                  <a:gd name="T22" fmla="*/ 51 w 58"/>
                  <a:gd name="T23" fmla="*/ 29 h 44"/>
                  <a:gd name="T24" fmla="*/ 33 w 58"/>
                  <a:gd name="T25" fmla="*/ 8 h 44"/>
                  <a:gd name="T26" fmla="*/ 26 w 58"/>
                  <a:gd name="T27" fmla="*/ 7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 h="44">
                    <a:moveTo>
                      <a:pt x="33" y="44"/>
                    </a:moveTo>
                    <a:cubicBezTo>
                      <a:pt x="30" y="44"/>
                      <a:pt x="27" y="44"/>
                      <a:pt x="24" y="43"/>
                    </a:cubicBezTo>
                    <a:cubicBezTo>
                      <a:pt x="10" y="39"/>
                      <a:pt x="0" y="27"/>
                      <a:pt x="3" y="16"/>
                    </a:cubicBezTo>
                    <a:cubicBezTo>
                      <a:pt x="6" y="5"/>
                      <a:pt x="20" y="0"/>
                      <a:pt x="35" y="3"/>
                    </a:cubicBezTo>
                    <a:cubicBezTo>
                      <a:pt x="49" y="7"/>
                      <a:pt x="58" y="19"/>
                      <a:pt x="56" y="30"/>
                    </a:cubicBezTo>
                    <a:cubicBezTo>
                      <a:pt x="54" y="35"/>
                      <a:pt x="50" y="40"/>
                      <a:pt x="44" y="42"/>
                    </a:cubicBezTo>
                    <a:cubicBezTo>
                      <a:pt x="41" y="43"/>
                      <a:pt x="37" y="44"/>
                      <a:pt x="33" y="44"/>
                    </a:cubicBezTo>
                    <a:close/>
                    <a:moveTo>
                      <a:pt x="26" y="7"/>
                    </a:moveTo>
                    <a:cubicBezTo>
                      <a:pt x="17" y="7"/>
                      <a:pt x="9" y="11"/>
                      <a:pt x="8" y="18"/>
                    </a:cubicBezTo>
                    <a:cubicBezTo>
                      <a:pt x="5" y="26"/>
                      <a:pt x="13" y="35"/>
                      <a:pt x="25" y="39"/>
                    </a:cubicBezTo>
                    <a:cubicBezTo>
                      <a:pt x="31" y="40"/>
                      <a:pt x="37" y="40"/>
                      <a:pt x="42" y="38"/>
                    </a:cubicBezTo>
                    <a:cubicBezTo>
                      <a:pt x="47" y="36"/>
                      <a:pt x="50" y="33"/>
                      <a:pt x="51" y="29"/>
                    </a:cubicBezTo>
                    <a:cubicBezTo>
                      <a:pt x="53" y="20"/>
                      <a:pt x="45" y="11"/>
                      <a:pt x="33" y="8"/>
                    </a:cubicBezTo>
                    <a:cubicBezTo>
                      <a:pt x="31" y="7"/>
                      <a:pt x="28" y="7"/>
                      <a:pt x="26" y="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9" name="iṣļíde"/>
              <p:cNvSpPr/>
              <p:nvPr/>
            </p:nvSpPr>
            <p:spPr bwMode="auto">
              <a:xfrm>
                <a:off x="4522703" y="1909417"/>
                <a:ext cx="95299" cy="162874"/>
              </a:xfrm>
              <a:custGeom>
                <a:avLst/>
                <a:gdLst>
                  <a:gd name="T0" fmla="*/ 1 w 26"/>
                  <a:gd name="T1" fmla="*/ 19 h 45"/>
                  <a:gd name="T2" fmla="*/ 0 w 26"/>
                  <a:gd name="T3" fmla="*/ 36 h 45"/>
                  <a:gd name="T4" fmla="*/ 21 w 26"/>
                  <a:gd name="T5" fmla="*/ 41 h 45"/>
                  <a:gd name="T6" fmla="*/ 25 w 26"/>
                  <a:gd name="T7" fmla="*/ 16 h 45"/>
                  <a:gd name="T8" fmla="*/ 1 w 26"/>
                  <a:gd name="T9" fmla="*/ 19 h 45"/>
                </a:gdLst>
                <a:ahLst/>
                <a:cxnLst>
                  <a:cxn ang="0">
                    <a:pos x="T0" y="T1"/>
                  </a:cxn>
                  <a:cxn ang="0">
                    <a:pos x="T2" y="T3"/>
                  </a:cxn>
                  <a:cxn ang="0">
                    <a:pos x="T4" y="T5"/>
                  </a:cxn>
                  <a:cxn ang="0">
                    <a:pos x="T6" y="T7"/>
                  </a:cxn>
                  <a:cxn ang="0">
                    <a:pos x="T8" y="T9"/>
                  </a:cxn>
                </a:cxnLst>
                <a:rect l="0" t="0" r="r" b="b"/>
                <a:pathLst>
                  <a:path w="26" h="45">
                    <a:moveTo>
                      <a:pt x="1" y="19"/>
                    </a:moveTo>
                    <a:cubicBezTo>
                      <a:pt x="1" y="19"/>
                      <a:pt x="1" y="21"/>
                      <a:pt x="0" y="36"/>
                    </a:cubicBezTo>
                    <a:cubicBezTo>
                      <a:pt x="0" y="41"/>
                      <a:pt x="17" y="45"/>
                      <a:pt x="21" y="41"/>
                    </a:cubicBezTo>
                    <a:cubicBezTo>
                      <a:pt x="25" y="37"/>
                      <a:pt x="24" y="32"/>
                      <a:pt x="25" y="16"/>
                    </a:cubicBezTo>
                    <a:cubicBezTo>
                      <a:pt x="26" y="0"/>
                      <a:pt x="1" y="19"/>
                      <a:pt x="1" y="19"/>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0" name="íṩ1íḋé"/>
              <p:cNvSpPr/>
              <p:nvPr/>
            </p:nvSpPr>
            <p:spPr bwMode="auto">
              <a:xfrm>
                <a:off x="4522703" y="1968329"/>
                <a:ext cx="90101" cy="74507"/>
              </a:xfrm>
              <a:custGeom>
                <a:avLst/>
                <a:gdLst>
                  <a:gd name="T0" fmla="*/ 25 w 25"/>
                  <a:gd name="T1" fmla="*/ 0 h 21"/>
                  <a:gd name="T2" fmla="*/ 0 w 25"/>
                  <a:gd name="T3" fmla="*/ 21 h 21"/>
                  <a:gd name="T4" fmla="*/ 1 w 25"/>
                  <a:gd name="T5" fmla="*/ 7 h 21"/>
                  <a:gd name="T6" fmla="*/ 25 w 25"/>
                  <a:gd name="T7" fmla="*/ 0 h 21"/>
                </a:gdLst>
                <a:ahLst/>
                <a:cxnLst>
                  <a:cxn ang="0">
                    <a:pos x="T0" y="T1"/>
                  </a:cxn>
                  <a:cxn ang="0">
                    <a:pos x="T2" y="T3"/>
                  </a:cxn>
                  <a:cxn ang="0">
                    <a:pos x="T4" y="T5"/>
                  </a:cxn>
                  <a:cxn ang="0">
                    <a:pos x="T6" y="T7"/>
                  </a:cxn>
                </a:cxnLst>
                <a:rect l="0" t="0" r="r" b="b"/>
                <a:pathLst>
                  <a:path w="25" h="21">
                    <a:moveTo>
                      <a:pt x="25" y="0"/>
                    </a:moveTo>
                    <a:cubicBezTo>
                      <a:pt x="25" y="0"/>
                      <a:pt x="21" y="15"/>
                      <a:pt x="0" y="21"/>
                    </a:cubicBezTo>
                    <a:cubicBezTo>
                      <a:pt x="1" y="7"/>
                      <a:pt x="1" y="7"/>
                      <a:pt x="1" y="7"/>
                    </a:cubicBezTo>
                    <a:lnTo>
                      <a:pt x="25" y="0"/>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1" name="iṥḻiḍe"/>
              <p:cNvSpPr/>
              <p:nvPr/>
            </p:nvSpPr>
            <p:spPr bwMode="auto">
              <a:xfrm>
                <a:off x="4382354" y="1715354"/>
                <a:ext cx="296293" cy="296293"/>
              </a:xfrm>
              <a:custGeom>
                <a:avLst/>
                <a:gdLst>
                  <a:gd name="T0" fmla="*/ 77 w 82"/>
                  <a:gd name="T1" fmla="*/ 32 h 82"/>
                  <a:gd name="T2" fmla="*/ 50 w 82"/>
                  <a:gd name="T3" fmla="*/ 77 h 82"/>
                  <a:gd name="T4" fmla="*/ 5 w 82"/>
                  <a:gd name="T5" fmla="*/ 50 h 82"/>
                  <a:gd name="T6" fmla="*/ 32 w 82"/>
                  <a:gd name="T7" fmla="*/ 5 h 82"/>
                  <a:gd name="T8" fmla="*/ 77 w 82"/>
                  <a:gd name="T9" fmla="*/ 32 h 82"/>
                </a:gdLst>
                <a:ahLst/>
                <a:cxnLst>
                  <a:cxn ang="0">
                    <a:pos x="T0" y="T1"/>
                  </a:cxn>
                  <a:cxn ang="0">
                    <a:pos x="T2" y="T3"/>
                  </a:cxn>
                  <a:cxn ang="0">
                    <a:pos x="T4" y="T5"/>
                  </a:cxn>
                  <a:cxn ang="0">
                    <a:pos x="T6" y="T7"/>
                  </a:cxn>
                  <a:cxn ang="0">
                    <a:pos x="T8" y="T9"/>
                  </a:cxn>
                </a:cxnLst>
                <a:rect l="0" t="0" r="r" b="b"/>
                <a:pathLst>
                  <a:path w="82" h="82">
                    <a:moveTo>
                      <a:pt x="77" y="32"/>
                    </a:moveTo>
                    <a:cubicBezTo>
                      <a:pt x="82" y="51"/>
                      <a:pt x="70" y="72"/>
                      <a:pt x="50" y="77"/>
                    </a:cubicBezTo>
                    <a:cubicBezTo>
                      <a:pt x="30" y="82"/>
                      <a:pt x="10" y="70"/>
                      <a:pt x="5" y="50"/>
                    </a:cubicBezTo>
                    <a:cubicBezTo>
                      <a:pt x="0" y="30"/>
                      <a:pt x="12" y="10"/>
                      <a:pt x="32" y="5"/>
                    </a:cubicBezTo>
                    <a:cubicBezTo>
                      <a:pt x="51" y="0"/>
                      <a:pt x="71" y="12"/>
                      <a:pt x="77" y="32"/>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2" name="ïŝ1íḓè"/>
              <p:cNvSpPr/>
              <p:nvPr/>
            </p:nvSpPr>
            <p:spPr bwMode="auto">
              <a:xfrm>
                <a:off x="4385820" y="1834911"/>
                <a:ext cx="173271" cy="64111"/>
              </a:xfrm>
              <a:custGeom>
                <a:avLst/>
                <a:gdLst>
                  <a:gd name="T0" fmla="*/ 48 w 48"/>
                  <a:gd name="T1" fmla="*/ 9 h 18"/>
                  <a:gd name="T2" fmla="*/ 14 w 48"/>
                  <a:gd name="T3" fmla="*/ 18 h 18"/>
                  <a:gd name="T4" fmla="*/ 3 w 48"/>
                  <a:gd name="T5" fmla="*/ 6 h 18"/>
                  <a:gd name="T6" fmla="*/ 45 w 48"/>
                  <a:gd name="T7" fmla="*/ 0 h 18"/>
                  <a:gd name="T8" fmla="*/ 48 w 48"/>
                  <a:gd name="T9" fmla="*/ 9 h 18"/>
                </a:gdLst>
                <a:ahLst/>
                <a:cxnLst>
                  <a:cxn ang="0">
                    <a:pos x="T0" y="T1"/>
                  </a:cxn>
                  <a:cxn ang="0">
                    <a:pos x="T2" y="T3"/>
                  </a:cxn>
                  <a:cxn ang="0">
                    <a:pos x="T4" y="T5"/>
                  </a:cxn>
                  <a:cxn ang="0">
                    <a:pos x="T6" y="T7"/>
                  </a:cxn>
                  <a:cxn ang="0">
                    <a:pos x="T8" y="T9"/>
                  </a:cxn>
                </a:cxnLst>
                <a:rect l="0" t="0" r="r" b="b"/>
                <a:pathLst>
                  <a:path w="48" h="18">
                    <a:moveTo>
                      <a:pt x="48" y="9"/>
                    </a:moveTo>
                    <a:cubicBezTo>
                      <a:pt x="48" y="9"/>
                      <a:pt x="28" y="18"/>
                      <a:pt x="14" y="18"/>
                    </a:cubicBezTo>
                    <a:cubicBezTo>
                      <a:pt x="0" y="18"/>
                      <a:pt x="3" y="6"/>
                      <a:pt x="3" y="6"/>
                    </a:cubicBezTo>
                    <a:cubicBezTo>
                      <a:pt x="45" y="0"/>
                      <a:pt x="45" y="0"/>
                      <a:pt x="45" y="0"/>
                    </a:cubicBezTo>
                    <a:lnTo>
                      <a:pt x="48" y="9"/>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3" name="íŝlíďe"/>
              <p:cNvSpPr/>
              <p:nvPr/>
            </p:nvSpPr>
            <p:spPr bwMode="auto">
              <a:xfrm>
                <a:off x="4314778" y="1618323"/>
                <a:ext cx="414117" cy="327482"/>
              </a:xfrm>
              <a:custGeom>
                <a:avLst/>
                <a:gdLst>
                  <a:gd name="T0" fmla="*/ 30 w 115"/>
                  <a:gd name="T1" fmla="*/ 72 h 91"/>
                  <a:gd name="T2" fmla="*/ 63 w 115"/>
                  <a:gd name="T3" fmla="*/ 67 h 91"/>
                  <a:gd name="T4" fmla="*/ 72 w 115"/>
                  <a:gd name="T5" fmla="*/ 73 h 91"/>
                  <a:gd name="T6" fmla="*/ 75 w 115"/>
                  <a:gd name="T7" fmla="*/ 75 h 91"/>
                  <a:gd name="T8" fmla="*/ 88 w 115"/>
                  <a:gd name="T9" fmla="*/ 64 h 91"/>
                  <a:gd name="T10" fmla="*/ 92 w 115"/>
                  <a:gd name="T11" fmla="*/ 74 h 91"/>
                  <a:gd name="T12" fmla="*/ 91 w 115"/>
                  <a:gd name="T13" fmla="*/ 90 h 91"/>
                  <a:gd name="T14" fmla="*/ 96 w 115"/>
                  <a:gd name="T15" fmla="*/ 38 h 91"/>
                  <a:gd name="T16" fmla="*/ 22 w 115"/>
                  <a:gd name="T17" fmla="*/ 28 h 91"/>
                  <a:gd name="T18" fmla="*/ 7 w 115"/>
                  <a:gd name="T19" fmla="*/ 29 h 91"/>
                  <a:gd name="T20" fmla="*/ 30 w 115"/>
                  <a:gd name="T21" fmla="*/ 7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91">
                    <a:moveTo>
                      <a:pt x="30" y="72"/>
                    </a:moveTo>
                    <a:cubicBezTo>
                      <a:pt x="30" y="72"/>
                      <a:pt x="47" y="64"/>
                      <a:pt x="63" y="67"/>
                    </a:cubicBezTo>
                    <a:cubicBezTo>
                      <a:pt x="67" y="68"/>
                      <a:pt x="70" y="70"/>
                      <a:pt x="72" y="73"/>
                    </a:cubicBezTo>
                    <a:cubicBezTo>
                      <a:pt x="73" y="74"/>
                      <a:pt x="74" y="75"/>
                      <a:pt x="75" y="75"/>
                    </a:cubicBezTo>
                    <a:cubicBezTo>
                      <a:pt x="78" y="75"/>
                      <a:pt x="82" y="64"/>
                      <a:pt x="88" y="64"/>
                    </a:cubicBezTo>
                    <a:cubicBezTo>
                      <a:pt x="93" y="63"/>
                      <a:pt x="97" y="67"/>
                      <a:pt x="92" y="74"/>
                    </a:cubicBezTo>
                    <a:cubicBezTo>
                      <a:pt x="88" y="81"/>
                      <a:pt x="89" y="89"/>
                      <a:pt x="91" y="90"/>
                    </a:cubicBezTo>
                    <a:cubicBezTo>
                      <a:pt x="93" y="91"/>
                      <a:pt x="115" y="75"/>
                      <a:pt x="96" y="38"/>
                    </a:cubicBezTo>
                    <a:cubicBezTo>
                      <a:pt x="77" y="0"/>
                      <a:pt x="29" y="20"/>
                      <a:pt x="22" y="28"/>
                    </a:cubicBezTo>
                    <a:cubicBezTo>
                      <a:pt x="22" y="28"/>
                      <a:pt x="14" y="35"/>
                      <a:pt x="7" y="29"/>
                    </a:cubicBezTo>
                    <a:cubicBezTo>
                      <a:pt x="7" y="29"/>
                      <a:pt x="0" y="82"/>
                      <a:pt x="30" y="72"/>
                    </a:cubicBezTo>
                    <a:close/>
                  </a:path>
                </a:pathLst>
              </a:custGeom>
              <a:solidFill>
                <a:srgbClr val="FF2C9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4" name="iṡľïḓe"/>
              <p:cNvSpPr/>
              <p:nvPr/>
            </p:nvSpPr>
            <p:spPr bwMode="auto">
              <a:xfrm>
                <a:off x="4448197" y="2373782"/>
                <a:ext cx="337878" cy="417583"/>
              </a:xfrm>
              <a:custGeom>
                <a:avLst/>
                <a:gdLst>
                  <a:gd name="T0" fmla="*/ 61 w 94"/>
                  <a:gd name="T1" fmla="*/ 16 h 116"/>
                  <a:gd name="T2" fmla="*/ 61 w 94"/>
                  <a:gd name="T3" fmla="*/ 44 h 116"/>
                  <a:gd name="T4" fmla="*/ 57 w 94"/>
                  <a:gd name="T5" fmla="*/ 53 h 116"/>
                  <a:gd name="T6" fmla="*/ 0 w 94"/>
                  <a:gd name="T7" fmla="*/ 105 h 116"/>
                  <a:gd name="T8" fmla="*/ 6 w 94"/>
                  <a:gd name="T9" fmla="*/ 116 h 116"/>
                  <a:gd name="T10" fmla="*/ 82 w 94"/>
                  <a:gd name="T11" fmla="*/ 60 h 116"/>
                  <a:gd name="T12" fmla="*/ 89 w 94"/>
                  <a:gd name="T13" fmla="*/ 49 h 116"/>
                  <a:gd name="T14" fmla="*/ 94 w 94"/>
                  <a:gd name="T15" fmla="*/ 0 h 116"/>
                  <a:gd name="T16" fmla="*/ 61 w 94"/>
                  <a:gd name="T17" fmla="*/ 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 h="116">
                    <a:moveTo>
                      <a:pt x="61" y="16"/>
                    </a:moveTo>
                    <a:cubicBezTo>
                      <a:pt x="61" y="44"/>
                      <a:pt x="61" y="44"/>
                      <a:pt x="61" y="44"/>
                    </a:cubicBezTo>
                    <a:cubicBezTo>
                      <a:pt x="61" y="48"/>
                      <a:pt x="60" y="51"/>
                      <a:pt x="57" y="53"/>
                    </a:cubicBezTo>
                    <a:cubicBezTo>
                      <a:pt x="0" y="105"/>
                      <a:pt x="0" y="105"/>
                      <a:pt x="0" y="105"/>
                    </a:cubicBezTo>
                    <a:cubicBezTo>
                      <a:pt x="6" y="116"/>
                      <a:pt x="6" y="116"/>
                      <a:pt x="6" y="116"/>
                    </a:cubicBezTo>
                    <a:cubicBezTo>
                      <a:pt x="82" y="60"/>
                      <a:pt x="82" y="60"/>
                      <a:pt x="82" y="60"/>
                    </a:cubicBezTo>
                    <a:cubicBezTo>
                      <a:pt x="86" y="58"/>
                      <a:pt x="88" y="54"/>
                      <a:pt x="89" y="49"/>
                    </a:cubicBezTo>
                    <a:cubicBezTo>
                      <a:pt x="94" y="0"/>
                      <a:pt x="94" y="0"/>
                      <a:pt x="94" y="0"/>
                    </a:cubicBezTo>
                    <a:lnTo>
                      <a:pt x="61" y="16"/>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5" name="iṡ1ïḍè"/>
              <p:cNvSpPr/>
              <p:nvPr/>
            </p:nvSpPr>
            <p:spPr bwMode="auto">
              <a:xfrm>
                <a:off x="4605873" y="2108679"/>
                <a:ext cx="230450" cy="381195"/>
              </a:xfrm>
              <a:custGeom>
                <a:avLst/>
                <a:gdLst>
                  <a:gd name="T0" fmla="*/ 40 w 64"/>
                  <a:gd name="T1" fmla="*/ 0 h 106"/>
                  <a:gd name="T2" fmla="*/ 64 w 64"/>
                  <a:gd name="T3" fmla="*/ 96 h 106"/>
                  <a:gd name="T4" fmla="*/ 17 w 64"/>
                  <a:gd name="T5" fmla="*/ 100 h 106"/>
                  <a:gd name="T6" fmla="*/ 40 w 64"/>
                  <a:gd name="T7" fmla="*/ 0 h 106"/>
                </a:gdLst>
                <a:ahLst/>
                <a:cxnLst>
                  <a:cxn ang="0">
                    <a:pos x="T0" y="T1"/>
                  </a:cxn>
                  <a:cxn ang="0">
                    <a:pos x="T2" y="T3"/>
                  </a:cxn>
                  <a:cxn ang="0">
                    <a:pos x="T4" y="T5"/>
                  </a:cxn>
                  <a:cxn ang="0">
                    <a:pos x="T6" y="T7"/>
                  </a:cxn>
                </a:cxnLst>
                <a:rect l="0" t="0" r="r" b="b"/>
                <a:pathLst>
                  <a:path w="64" h="106">
                    <a:moveTo>
                      <a:pt x="40" y="0"/>
                    </a:moveTo>
                    <a:cubicBezTo>
                      <a:pt x="40" y="0"/>
                      <a:pt x="57" y="27"/>
                      <a:pt x="64" y="96"/>
                    </a:cubicBezTo>
                    <a:cubicBezTo>
                      <a:pt x="64" y="96"/>
                      <a:pt x="34" y="106"/>
                      <a:pt x="17" y="100"/>
                    </a:cubicBezTo>
                    <a:cubicBezTo>
                      <a:pt x="0" y="95"/>
                      <a:pt x="40" y="0"/>
                      <a:pt x="4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6" name="îsľïďè"/>
              <p:cNvSpPr/>
              <p:nvPr/>
            </p:nvSpPr>
            <p:spPr bwMode="auto">
              <a:xfrm>
                <a:off x="4628398" y="2229968"/>
                <a:ext cx="27723" cy="230450"/>
              </a:xfrm>
              <a:custGeom>
                <a:avLst/>
                <a:gdLst>
                  <a:gd name="T0" fmla="*/ 8 w 8"/>
                  <a:gd name="T1" fmla="*/ 0 h 64"/>
                  <a:gd name="T2" fmla="*/ 1 w 8"/>
                  <a:gd name="T3" fmla="*/ 54 h 64"/>
                  <a:gd name="T4" fmla="*/ 8 w 8"/>
                  <a:gd name="T5" fmla="*/ 64 h 64"/>
                  <a:gd name="T6" fmla="*/ 8 w 8"/>
                  <a:gd name="T7" fmla="*/ 64 h 64"/>
                  <a:gd name="T8" fmla="*/ 8 w 8"/>
                  <a:gd name="T9" fmla="*/ 0 h 64"/>
                </a:gdLst>
                <a:ahLst/>
                <a:cxnLst>
                  <a:cxn ang="0">
                    <a:pos x="T0" y="T1"/>
                  </a:cxn>
                  <a:cxn ang="0">
                    <a:pos x="T2" y="T3"/>
                  </a:cxn>
                  <a:cxn ang="0">
                    <a:pos x="T4" y="T5"/>
                  </a:cxn>
                  <a:cxn ang="0">
                    <a:pos x="T6" y="T7"/>
                  </a:cxn>
                  <a:cxn ang="0">
                    <a:pos x="T8" y="T9"/>
                  </a:cxn>
                </a:cxnLst>
                <a:rect l="0" t="0" r="r" b="b"/>
                <a:pathLst>
                  <a:path w="8" h="64">
                    <a:moveTo>
                      <a:pt x="8" y="0"/>
                    </a:moveTo>
                    <a:cubicBezTo>
                      <a:pt x="8" y="0"/>
                      <a:pt x="1" y="36"/>
                      <a:pt x="1" y="54"/>
                    </a:cubicBezTo>
                    <a:cubicBezTo>
                      <a:pt x="0" y="58"/>
                      <a:pt x="3" y="63"/>
                      <a:pt x="8" y="64"/>
                    </a:cubicBezTo>
                    <a:cubicBezTo>
                      <a:pt x="8" y="64"/>
                      <a:pt x="8" y="64"/>
                      <a:pt x="8" y="64"/>
                    </a:cubicBezTo>
                    <a:lnTo>
                      <a:pt x="8"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7" name="iŝ1ïďé"/>
              <p:cNvSpPr/>
              <p:nvPr/>
            </p:nvSpPr>
            <p:spPr bwMode="auto">
              <a:xfrm>
                <a:off x="3983832" y="2701264"/>
                <a:ext cx="618576" cy="363868"/>
              </a:xfrm>
              <a:custGeom>
                <a:avLst/>
                <a:gdLst>
                  <a:gd name="T0" fmla="*/ 172 w 172"/>
                  <a:gd name="T1" fmla="*/ 51 h 101"/>
                  <a:gd name="T2" fmla="*/ 159 w 172"/>
                  <a:gd name="T3" fmla="*/ 49 h 101"/>
                  <a:gd name="T4" fmla="*/ 77 w 172"/>
                  <a:gd name="T5" fmla="*/ 2 h 101"/>
                  <a:gd name="T6" fmla="*/ 66 w 172"/>
                  <a:gd name="T7" fmla="*/ 2 h 101"/>
                  <a:gd name="T8" fmla="*/ 8 w 172"/>
                  <a:gd name="T9" fmla="*/ 36 h 101"/>
                  <a:gd name="T10" fmla="*/ 0 w 172"/>
                  <a:gd name="T11" fmla="*/ 35 h 101"/>
                  <a:gd name="T12" fmla="*/ 0 w 172"/>
                  <a:gd name="T13" fmla="*/ 43 h 101"/>
                  <a:gd name="T14" fmla="*/ 0 w 172"/>
                  <a:gd name="T15" fmla="*/ 43 h 101"/>
                  <a:gd name="T16" fmla="*/ 2 w 172"/>
                  <a:gd name="T17" fmla="*/ 45 h 101"/>
                  <a:gd name="T18" fmla="*/ 96 w 172"/>
                  <a:gd name="T19" fmla="*/ 99 h 101"/>
                  <a:gd name="T20" fmla="*/ 106 w 172"/>
                  <a:gd name="T21" fmla="*/ 99 h 101"/>
                  <a:gd name="T22" fmla="*/ 169 w 172"/>
                  <a:gd name="T23" fmla="*/ 62 h 101"/>
                  <a:gd name="T24" fmla="*/ 172 w 172"/>
                  <a:gd name="T25" fmla="*/ 59 h 101"/>
                  <a:gd name="T26" fmla="*/ 172 w 172"/>
                  <a:gd name="T27" fmla="*/ 59 h 101"/>
                  <a:gd name="T28" fmla="*/ 172 w 172"/>
                  <a:gd name="T29" fmla="*/ 5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2" h="101">
                    <a:moveTo>
                      <a:pt x="172" y="51"/>
                    </a:moveTo>
                    <a:cubicBezTo>
                      <a:pt x="159" y="49"/>
                      <a:pt x="159" y="49"/>
                      <a:pt x="159" y="49"/>
                    </a:cubicBezTo>
                    <a:cubicBezTo>
                      <a:pt x="77" y="2"/>
                      <a:pt x="77" y="2"/>
                      <a:pt x="77" y="2"/>
                    </a:cubicBezTo>
                    <a:cubicBezTo>
                      <a:pt x="74" y="0"/>
                      <a:pt x="70" y="0"/>
                      <a:pt x="66" y="2"/>
                    </a:cubicBezTo>
                    <a:cubicBezTo>
                      <a:pt x="8" y="36"/>
                      <a:pt x="8" y="36"/>
                      <a:pt x="8" y="36"/>
                    </a:cubicBezTo>
                    <a:cubicBezTo>
                      <a:pt x="0" y="35"/>
                      <a:pt x="0" y="35"/>
                      <a:pt x="0" y="35"/>
                    </a:cubicBezTo>
                    <a:cubicBezTo>
                      <a:pt x="0" y="43"/>
                      <a:pt x="0" y="43"/>
                      <a:pt x="0" y="43"/>
                    </a:cubicBezTo>
                    <a:cubicBezTo>
                      <a:pt x="0" y="43"/>
                      <a:pt x="0" y="43"/>
                      <a:pt x="0" y="43"/>
                    </a:cubicBezTo>
                    <a:cubicBezTo>
                      <a:pt x="0" y="44"/>
                      <a:pt x="1" y="45"/>
                      <a:pt x="2" y="45"/>
                    </a:cubicBezTo>
                    <a:cubicBezTo>
                      <a:pt x="96" y="99"/>
                      <a:pt x="96" y="99"/>
                      <a:pt x="96" y="99"/>
                    </a:cubicBezTo>
                    <a:cubicBezTo>
                      <a:pt x="98" y="101"/>
                      <a:pt x="103" y="100"/>
                      <a:pt x="106" y="99"/>
                    </a:cubicBezTo>
                    <a:cubicBezTo>
                      <a:pt x="169" y="62"/>
                      <a:pt x="169" y="62"/>
                      <a:pt x="169" y="62"/>
                    </a:cubicBezTo>
                    <a:cubicBezTo>
                      <a:pt x="171" y="61"/>
                      <a:pt x="172" y="60"/>
                      <a:pt x="172" y="59"/>
                    </a:cubicBezTo>
                    <a:cubicBezTo>
                      <a:pt x="172" y="59"/>
                      <a:pt x="172" y="59"/>
                      <a:pt x="172" y="59"/>
                    </a:cubicBezTo>
                    <a:lnTo>
                      <a:pt x="172" y="51"/>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8" name="ïṧḻidè"/>
              <p:cNvSpPr/>
              <p:nvPr/>
            </p:nvSpPr>
            <p:spPr bwMode="auto">
              <a:xfrm>
                <a:off x="3983832" y="2767107"/>
                <a:ext cx="395057" cy="294560"/>
              </a:xfrm>
              <a:custGeom>
                <a:avLst/>
                <a:gdLst>
                  <a:gd name="T0" fmla="*/ 110 w 110"/>
                  <a:gd name="T1" fmla="*/ 3 h 82"/>
                  <a:gd name="T2" fmla="*/ 104 w 110"/>
                  <a:gd name="T3" fmla="*/ 0 h 82"/>
                  <a:gd name="T4" fmla="*/ 40 w 110"/>
                  <a:gd name="T5" fmla="*/ 0 h 82"/>
                  <a:gd name="T6" fmla="*/ 8 w 110"/>
                  <a:gd name="T7" fmla="*/ 18 h 82"/>
                  <a:gd name="T8" fmla="*/ 0 w 110"/>
                  <a:gd name="T9" fmla="*/ 17 h 82"/>
                  <a:gd name="T10" fmla="*/ 0 w 110"/>
                  <a:gd name="T11" fmla="*/ 25 h 82"/>
                  <a:gd name="T12" fmla="*/ 0 w 110"/>
                  <a:gd name="T13" fmla="*/ 25 h 82"/>
                  <a:gd name="T14" fmla="*/ 2 w 110"/>
                  <a:gd name="T15" fmla="*/ 27 h 82"/>
                  <a:gd name="T16" fmla="*/ 96 w 110"/>
                  <a:gd name="T17" fmla="*/ 81 h 82"/>
                  <a:gd name="T18" fmla="*/ 101 w 110"/>
                  <a:gd name="T19" fmla="*/ 82 h 82"/>
                  <a:gd name="T20" fmla="*/ 110 w 110"/>
                  <a:gd name="T21" fmla="*/ 3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82">
                    <a:moveTo>
                      <a:pt x="110" y="3"/>
                    </a:moveTo>
                    <a:cubicBezTo>
                      <a:pt x="104" y="0"/>
                      <a:pt x="104" y="0"/>
                      <a:pt x="104" y="0"/>
                    </a:cubicBezTo>
                    <a:cubicBezTo>
                      <a:pt x="40" y="0"/>
                      <a:pt x="40" y="0"/>
                      <a:pt x="40" y="0"/>
                    </a:cubicBezTo>
                    <a:cubicBezTo>
                      <a:pt x="8" y="18"/>
                      <a:pt x="8" y="18"/>
                      <a:pt x="8" y="18"/>
                    </a:cubicBezTo>
                    <a:cubicBezTo>
                      <a:pt x="0" y="17"/>
                      <a:pt x="0" y="17"/>
                      <a:pt x="0" y="17"/>
                    </a:cubicBezTo>
                    <a:cubicBezTo>
                      <a:pt x="0" y="25"/>
                      <a:pt x="0" y="25"/>
                      <a:pt x="0" y="25"/>
                    </a:cubicBezTo>
                    <a:cubicBezTo>
                      <a:pt x="0" y="25"/>
                      <a:pt x="0" y="25"/>
                      <a:pt x="0" y="25"/>
                    </a:cubicBezTo>
                    <a:cubicBezTo>
                      <a:pt x="0" y="26"/>
                      <a:pt x="1" y="27"/>
                      <a:pt x="2" y="27"/>
                    </a:cubicBezTo>
                    <a:cubicBezTo>
                      <a:pt x="96" y="81"/>
                      <a:pt x="96" y="81"/>
                      <a:pt x="96" y="81"/>
                    </a:cubicBezTo>
                    <a:cubicBezTo>
                      <a:pt x="97" y="82"/>
                      <a:pt x="99" y="82"/>
                      <a:pt x="101" y="82"/>
                    </a:cubicBezTo>
                    <a:lnTo>
                      <a:pt x="110" y="3"/>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9" name="ïsļiḋê"/>
              <p:cNvSpPr/>
              <p:nvPr/>
            </p:nvSpPr>
            <p:spPr bwMode="auto">
              <a:xfrm>
                <a:off x="3983832" y="2827751"/>
                <a:ext cx="13862" cy="39853"/>
              </a:xfrm>
              <a:custGeom>
                <a:avLst/>
                <a:gdLst>
                  <a:gd name="T0" fmla="*/ 4 w 4"/>
                  <a:gd name="T1" fmla="*/ 0 h 11"/>
                  <a:gd name="T2" fmla="*/ 0 w 4"/>
                  <a:gd name="T3" fmla="*/ 0 h 11"/>
                  <a:gd name="T4" fmla="*/ 0 w 4"/>
                  <a:gd name="T5" fmla="*/ 8 h 11"/>
                  <a:gd name="T6" fmla="*/ 0 w 4"/>
                  <a:gd name="T7" fmla="*/ 8 h 11"/>
                  <a:gd name="T8" fmla="*/ 2 w 4"/>
                  <a:gd name="T9" fmla="*/ 10 h 11"/>
                  <a:gd name="T10" fmla="*/ 4 w 4"/>
                  <a:gd name="T11" fmla="*/ 11 h 11"/>
                  <a:gd name="T12" fmla="*/ 4 w 4"/>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4" h="11">
                    <a:moveTo>
                      <a:pt x="4" y="0"/>
                    </a:moveTo>
                    <a:cubicBezTo>
                      <a:pt x="0" y="0"/>
                      <a:pt x="0" y="0"/>
                      <a:pt x="0" y="0"/>
                    </a:cubicBezTo>
                    <a:cubicBezTo>
                      <a:pt x="0" y="8"/>
                      <a:pt x="0" y="8"/>
                      <a:pt x="0" y="8"/>
                    </a:cubicBezTo>
                    <a:cubicBezTo>
                      <a:pt x="0" y="8"/>
                      <a:pt x="0" y="8"/>
                      <a:pt x="0" y="8"/>
                    </a:cubicBezTo>
                    <a:cubicBezTo>
                      <a:pt x="0" y="9"/>
                      <a:pt x="1" y="10"/>
                      <a:pt x="2" y="10"/>
                    </a:cubicBezTo>
                    <a:cubicBezTo>
                      <a:pt x="4" y="11"/>
                      <a:pt x="4" y="11"/>
                      <a:pt x="4" y="11"/>
                    </a:cubicBezTo>
                    <a:lnTo>
                      <a:pt x="4" y="0"/>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0" name="íṡḷîde"/>
              <p:cNvSpPr/>
              <p:nvPr/>
            </p:nvSpPr>
            <p:spPr bwMode="auto">
              <a:xfrm>
                <a:off x="4328640" y="3011418"/>
                <a:ext cx="32922" cy="50249"/>
              </a:xfrm>
              <a:custGeom>
                <a:avLst/>
                <a:gdLst>
                  <a:gd name="T0" fmla="*/ 0 w 9"/>
                  <a:gd name="T1" fmla="*/ 14 h 14"/>
                  <a:gd name="T2" fmla="*/ 9 w 9"/>
                  <a:gd name="T3" fmla="*/ 13 h 14"/>
                  <a:gd name="T4" fmla="*/ 9 w 9"/>
                  <a:gd name="T5" fmla="*/ 0 h 14"/>
                  <a:gd name="T6" fmla="*/ 0 w 9"/>
                  <a:gd name="T7" fmla="*/ 0 h 14"/>
                  <a:gd name="T8" fmla="*/ 0 w 9"/>
                  <a:gd name="T9" fmla="*/ 14 h 14"/>
                </a:gdLst>
                <a:ahLst/>
                <a:cxnLst>
                  <a:cxn ang="0">
                    <a:pos x="T0" y="T1"/>
                  </a:cxn>
                  <a:cxn ang="0">
                    <a:pos x="T2" y="T3"/>
                  </a:cxn>
                  <a:cxn ang="0">
                    <a:pos x="T4" y="T5"/>
                  </a:cxn>
                  <a:cxn ang="0">
                    <a:pos x="T6" y="T7"/>
                  </a:cxn>
                  <a:cxn ang="0">
                    <a:pos x="T8" y="T9"/>
                  </a:cxn>
                </a:cxnLst>
                <a:rect l="0" t="0" r="r" b="b"/>
                <a:pathLst>
                  <a:path w="9" h="14">
                    <a:moveTo>
                      <a:pt x="0" y="14"/>
                    </a:moveTo>
                    <a:cubicBezTo>
                      <a:pt x="3" y="14"/>
                      <a:pt x="7" y="14"/>
                      <a:pt x="9" y="13"/>
                    </a:cubicBezTo>
                    <a:cubicBezTo>
                      <a:pt x="9" y="0"/>
                      <a:pt x="9" y="0"/>
                      <a:pt x="9" y="0"/>
                    </a:cubicBezTo>
                    <a:cubicBezTo>
                      <a:pt x="0" y="0"/>
                      <a:pt x="0" y="0"/>
                      <a:pt x="0" y="0"/>
                    </a:cubicBezTo>
                    <a:lnTo>
                      <a:pt x="0" y="14"/>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1" name="ïSlîďé"/>
              <p:cNvSpPr/>
              <p:nvPr/>
            </p:nvSpPr>
            <p:spPr bwMode="auto">
              <a:xfrm>
                <a:off x="3983832" y="2677006"/>
                <a:ext cx="622042" cy="360403"/>
              </a:xfrm>
              <a:custGeom>
                <a:avLst/>
                <a:gdLst>
                  <a:gd name="T0" fmla="*/ 96 w 173"/>
                  <a:gd name="T1" fmla="*/ 98 h 100"/>
                  <a:gd name="T2" fmla="*/ 2 w 173"/>
                  <a:gd name="T3" fmla="*/ 45 h 100"/>
                  <a:gd name="T4" fmla="*/ 3 w 173"/>
                  <a:gd name="T5" fmla="*/ 39 h 100"/>
                  <a:gd name="T6" fmla="*/ 66 w 173"/>
                  <a:gd name="T7" fmla="*/ 2 h 100"/>
                  <a:gd name="T8" fmla="*/ 77 w 173"/>
                  <a:gd name="T9" fmla="*/ 2 h 100"/>
                  <a:gd name="T10" fmla="*/ 170 w 173"/>
                  <a:gd name="T11" fmla="*/ 55 h 100"/>
                  <a:gd name="T12" fmla="*/ 169 w 173"/>
                  <a:gd name="T13" fmla="*/ 61 h 100"/>
                  <a:gd name="T14" fmla="*/ 106 w 173"/>
                  <a:gd name="T15" fmla="*/ 98 h 100"/>
                  <a:gd name="T16" fmla="*/ 96 w 173"/>
                  <a:gd name="T17" fmla="*/ 9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00">
                    <a:moveTo>
                      <a:pt x="96" y="98"/>
                    </a:moveTo>
                    <a:cubicBezTo>
                      <a:pt x="2" y="45"/>
                      <a:pt x="2" y="45"/>
                      <a:pt x="2" y="45"/>
                    </a:cubicBezTo>
                    <a:cubicBezTo>
                      <a:pt x="0" y="43"/>
                      <a:pt x="0" y="40"/>
                      <a:pt x="3" y="39"/>
                    </a:cubicBezTo>
                    <a:cubicBezTo>
                      <a:pt x="66" y="2"/>
                      <a:pt x="66" y="2"/>
                      <a:pt x="66" y="2"/>
                    </a:cubicBezTo>
                    <a:cubicBezTo>
                      <a:pt x="70" y="0"/>
                      <a:pt x="74" y="0"/>
                      <a:pt x="77" y="2"/>
                    </a:cubicBezTo>
                    <a:cubicBezTo>
                      <a:pt x="170" y="55"/>
                      <a:pt x="170" y="55"/>
                      <a:pt x="170" y="55"/>
                    </a:cubicBezTo>
                    <a:cubicBezTo>
                      <a:pt x="173" y="57"/>
                      <a:pt x="172" y="60"/>
                      <a:pt x="169" y="61"/>
                    </a:cubicBezTo>
                    <a:cubicBezTo>
                      <a:pt x="106" y="98"/>
                      <a:pt x="106" y="98"/>
                      <a:pt x="106" y="98"/>
                    </a:cubicBezTo>
                    <a:cubicBezTo>
                      <a:pt x="103" y="100"/>
                      <a:pt x="98" y="100"/>
                      <a:pt x="96" y="9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2" name="iṥḷîde"/>
              <p:cNvSpPr/>
              <p:nvPr/>
            </p:nvSpPr>
            <p:spPr bwMode="auto">
              <a:xfrm>
                <a:off x="4034080" y="2748047"/>
                <a:ext cx="450503" cy="259906"/>
              </a:xfrm>
              <a:custGeom>
                <a:avLst/>
                <a:gdLst>
                  <a:gd name="T0" fmla="*/ 80 w 125"/>
                  <a:gd name="T1" fmla="*/ 70 h 72"/>
                  <a:gd name="T2" fmla="*/ 2 w 125"/>
                  <a:gd name="T3" fmla="*/ 25 h 72"/>
                  <a:gd name="T4" fmla="*/ 3 w 125"/>
                  <a:gd name="T5" fmla="*/ 21 h 72"/>
                  <a:gd name="T6" fmla="*/ 37 w 125"/>
                  <a:gd name="T7" fmla="*/ 1 h 72"/>
                  <a:gd name="T8" fmla="*/ 46 w 125"/>
                  <a:gd name="T9" fmla="*/ 1 h 72"/>
                  <a:gd name="T10" fmla="*/ 123 w 125"/>
                  <a:gd name="T11" fmla="*/ 46 h 72"/>
                  <a:gd name="T12" fmla="*/ 123 w 125"/>
                  <a:gd name="T13" fmla="*/ 51 h 72"/>
                  <a:gd name="T14" fmla="*/ 88 w 125"/>
                  <a:gd name="T15" fmla="*/ 70 h 72"/>
                  <a:gd name="T16" fmla="*/ 80 w 125"/>
                  <a:gd name="T17" fmla="*/ 7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5" h="72">
                    <a:moveTo>
                      <a:pt x="80" y="70"/>
                    </a:moveTo>
                    <a:cubicBezTo>
                      <a:pt x="2" y="25"/>
                      <a:pt x="2" y="25"/>
                      <a:pt x="2" y="25"/>
                    </a:cubicBezTo>
                    <a:cubicBezTo>
                      <a:pt x="0" y="24"/>
                      <a:pt x="0" y="22"/>
                      <a:pt x="3" y="21"/>
                    </a:cubicBezTo>
                    <a:cubicBezTo>
                      <a:pt x="37" y="1"/>
                      <a:pt x="37" y="1"/>
                      <a:pt x="37" y="1"/>
                    </a:cubicBezTo>
                    <a:cubicBezTo>
                      <a:pt x="40" y="0"/>
                      <a:pt x="43" y="0"/>
                      <a:pt x="46" y="1"/>
                    </a:cubicBezTo>
                    <a:cubicBezTo>
                      <a:pt x="123" y="46"/>
                      <a:pt x="123" y="46"/>
                      <a:pt x="123" y="46"/>
                    </a:cubicBezTo>
                    <a:cubicBezTo>
                      <a:pt x="125" y="47"/>
                      <a:pt x="125" y="49"/>
                      <a:pt x="123" y="51"/>
                    </a:cubicBezTo>
                    <a:cubicBezTo>
                      <a:pt x="88" y="70"/>
                      <a:pt x="88" y="70"/>
                      <a:pt x="88" y="70"/>
                    </a:cubicBezTo>
                    <a:cubicBezTo>
                      <a:pt x="86" y="71"/>
                      <a:pt x="82" y="72"/>
                      <a:pt x="80" y="7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3" name="ïSļïďe"/>
              <p:cNvSpPr/>
              <p:nvPr/>
            </p:nvSpPr>
            <p:spPr bwMode="auto">
              <a:xfrm>
                <a:off x="4228143" y="2651015"/>
                <a:ext cx="83170" cy="155943"/>
              </a:xfrm>
              <a:custGeom>
                <a:avLst/>
                <a:gdLst>
                  <a:gd name="T0" fmla="*/ 2 w 23"/>
                  <a:gd name="T1" fmla="*/ 7 h 43"/>
                  <a:gd name="T2" fmla="*/ 1 w 23"/>
                  <a:gd name="T3" fmla="*/ 14 h 43"/>
                  <a:gd name="T4" fmla="*/ 2 w 23"/>
                  <a:gd name="T5" fmla="*/ 30 h 43"/>
                  <a:gd name="T6" fmla="*/ 3 w 23"/>
                  <a:gd name="T7" fmla="*/ 36 h 43"/>
                  <a:gd name="T8" fmla="*/ 9 w 23"/>
                  <a:gd name="T9" fmla="*/ 42 h 43"/>
                  <a:gd name="T10" fmla="*/ 9 w 23"/>
                  <a:gd name="T11" fmla="*/ 42 h 43"/>
                  <a:gd name="T12" fmla="*/ 14 w 23"/>
                  <a:gd name="T13" fmla="*/ 38 h 43"/>
                  <a:gd name="T14" fmla="*/ 16 w 23"/>
                  <a:gd name="T15" fmla="*/ 24 h 43"/>
                  <a:gd name="T16" fmla="*/ 21 w 23"/>
                  <a:gd name="T17" fmla="*/ 29 h 43"/>
                  <a:gd name="T18" fmla="*/ 15 w 23"/>
                  <a:gd name="T19" fmla="*/ 8 h 43"/>
                  <a:gd name="T20" fmla="*/ 2 w 23"/>
                  <a:gd name="T21" fmla="*/ 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43">
                    <a:moveTo>
                      <a:pt x="2" y="7"/>
                    </a:moveTo>
                    <a:cubicBezTo>
                      <a:pt x="1" y="14"/>
                      <a:pt x="1" y="14"/>
                      <a:pt x="1" y="14"/>
                    </a:cubicBezTo>
                    <a:cubicBezTo>
                      <a:pt x="0" y="19"/>
                      <a:pt x="0" y="25"/>
                      <a:pt x="2" y="30"/>
                    </a:cubicBezTo>
                    <a:cubicBezTo>
                      <a:pt x="3" y="36"/>
                      <a:pt x="3" y="36"/>
                      <a:pt x="3" y="36"/>
                    </a:cubicBezTo>
                    <a:cubicBezTo>
                      <a:pt x="3" y="39"/>
                      <a:pt x="6" y="41"/>
                      <a:pt x="9" y="42"/>
                    </a:cubicBezTo>
                    <a:cubicBezTo>
                      <a:pt x="9" y="42"/>
                      <a:pt x="9" y="42"/>
                      <a:pt x="9" y="42"/>
                    </a:cubicBezTo>
                    <a:cubicBezTo>
                      <a:pt x="12" y="43"/>
                      <a:pt x="14" y="41"/>
                      <a:pt x="14" y="38"/>
                    </a:cubicBezTo>
                    <a:cubicBezTo>
                      <a:pt x="16" y="24"/>
                      <a:pt x="16" y="24"/>
                      <a:pt x="16" y="24"/>
                    </a:cubicBezTo>
                    <a:cubicBezTo>
                      <a:pt x="16" y="24"/>
                      <a:pt x="19" y="29"/>
                      <a:pt x="21" y="29"/>
                    </a:cubicBezTo>
                    <a:cubicBezTo>
                      <a:pt x="23" y="29"/>
                      <a:pt x="19" y="15"/>
                      <a:pt x="15" y="8"/>
                    </a:cubicBezTo>
                    <a:cubicBezTo>
                      <a:pt x="11" y="0"/>
                      <a:pt x="2" y="7"/>
                      <a:pt x="2" y="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4" name="iṧľîďè"/>
              <p:cNvSpPr/>
              <p:nvPr/>
            </p:nvSpPr>
            <p:spPr bwMode="auto">
              <a:xfrm>
                <a:off x="4214281" y="2236899"/>
                <a:ext cx="136884" cy="443573"/>
              </a:xfrm>
              <a:custGeom>
                <a:avLst/>
                <a:gdLst>
                  <a:gd name="T0" fmla="*/ 38 w 38"/>
                  <a:gd name="T1" fmla="*/ 20 h 123"/>
                  <a:gd name="T2" fmla="*/ 28 w 38"/>
                  <a:gd name="T3" fmla="*/ 40 h 123"/>
                  <a:gd name="T4" fmla="*/ 24 w 38"/>
                  <a:gd name="T5" fmla="*/ 55 h 123"/>
                  <a:gd name="T6" fmla="*/ 19 w 38"/>
                  <a:gd name="T7" fmla="*/ 123 h 123"/>
                  <a:gd name="T8" fmla="*/ 6 w 38"/>
                  <a:gd name="T9" fmla="*/ 122 h 123"/>
                  <a:gd name="T10" fmla="*/ 0 w 38"/>
                  <a:gd name="T11" fmla="*/ 46 h 123"/>
                  <a:gd name="T12" fmla="*/ 0 w 38"/>
                  <a:gd name="T13" fmla="*/ 39 h 123"/>
                  <a:gd name="T14" fmla="*/ 7 w 38"/>
                  <a:gd name="T15" fmla="*/ 0 h 123"/>
                  <a:gd name="T16" fmla="*/ 38 w 38"/>
                  <a:gd name="T17" fmla="*/ 2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123">
                    <a:moveTo>
                      <a:pt x="38" y="20"/>
                    </a:moveTo>
                    <a:cubicBezTo>
                      <a:pt x="28" y="40"/>
                      <a:pt x="28" y="40"/>
                      <a:pt x="28" y="40"/>
                    </a:cubicBezTo>
                    <a:cubicBezTo>
                      <a:pt x="25" y="44"/>
                      <a:pt x="24" y="50"/>
                      <a:pt x="24" y="55"/>
                    </a:cubicBezTo>
                    <a:cubicBezTo>
                      <a:pt x="19" y="123"/>
                      <a:pt x="19" y="123"/>
                      <a:pt x="19" y="123"/>
                    </a:cubicBezTo>
                    <a:cubicBezTo>
                      <a:pt x="6" y="122"/>
                      <a:pt x="6" y="122"/>
                      <a:pt x="6" y="122"/>
                    </a:cubicBezTo>
                    <a:cubicBezTo>
                      <a:pt x="0" y="46"/>
                      <a:pt x="0" y="46"/>
                      <a:pt x="0" y="46"/>
                    </a:cubicBezTo>
                    <a:cubicBezTo>
                      <a:pt x="0" y="44"/>
                      <a:pt x="0" y="41"/>
                      <a:pt x="0" y="39"/>
                    </a:cubicBezTo>
                    <a:cubicBezTo>
                      <a:pt x="7" y="0"/>
                      <a:pt x="7" y="0"/>
                      <a:pt x="7" y="0"/>
                    </a:cubicBezTo>
                    <a:lnTo>
                      <a:pt x="38" y="2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5" name="îṩḻîḍé"/>
              <p:cNvSpPr/>
              <p:nvPr/>
            </p:nvSpPr>
            <p:spPr bwMode="auto">
              <a:xfrm>
                <a:off x="3957841" y="2533191"/>
                <a:ext cx="381195" cy="518079"/>
              </a:xfrm>
              <a:custGeom>
                <a:avLst/>
                <a:gdLst>
                  <a:gd name="T0" fmla="*/ 99 w 106"/>
                  <a:gd name="T1" fmla="*/ 144 h 144"/>
                  <a:gd name="T2" fmla="*/ 92 w 106"/>
                  <a:gd name="T3" fmla="*/ 133 h 144"/>
                  <a:gd name="T4" fmla="*/ 9 w 106"/>
                  <a:gd name="T5" fmla="*/ 86 h 144"/>
                  <a:gd name="T6" fmla="*/ 4 w 106"/>
                  <a:gd name="T7" fmla="*/ 77 h 144"/>
                  <a:gd name="T8" fmla="*/ 5 w 106"/>
                  <a:gd name="T9" fmla="*/ 9 h 144"/>
                  <a:gd name="T10" fmla="*/ 0 w 106"/>
                  <a:gd name="T11" fmla="*/ 3 h 144"/>
                  <a:gd name="T12" fmla="*/ 4 w 106"/>
                  <a:gd name="T13" fmla="*/ 1 h 144"/>
                  <a:gd name="T14" fmla="*/ 4 w 106"/>
                  <a:gd name="T15" fmla="*/ 1 h 144"/>
                  <a:gd name="T16" fmla="*/ 8 w 106"/>
                  <a:gd name="T17" fmla="*/ 1 h 144"/>
                  <a:gd name="T18" fmla="*/ 101 w 106"/>
                  <a:gd name="T19" fmla="*/ 55 h 144"/>
                  <a:gd name="T20" fmla="*/ 106 w 106"/>
                  <a:gd name="T21" fmla="*/ 64 h 144"/>
                  <a:gd name="T22" fmla="*/ 105 w 106"/>
                  <a:gd name="T23" fmla="*/ 137 h 144"/>
                  <a:gd name="T24" fmla="*/ 104 w 106"/>
                  <a:gd name="T25" fmla="*/ 141 h 144"/>
                  <a:gd name="T26" fmla="*/ 104 w 106"/>
                  <a:gd name="T27" fmla="*/ 141 h 144"/>
                  <a:gd name="T28" fmla="*/ 99 w 106"/>
                  <a:gd name="T29"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6" h="144">
                    <a:moveTo>
                      <a:pt x="99" y="144"/>
                    </a:moveTo>
                    <a:cubicBezTo>
                      <a:pt x="92" y="133"/>
                      <a:pt x="92" y="133"/>
                      <a:pt x="92" y="133"/>
                    </a:cubicBezTo>
                    <a:cubicBezTo>
                      <a:pt x="9" y="86"/>
                      <a:pt x="9" y="86"/>
                      <a:pt x="9" y="86"/>
                    </a:cubicBezTo>
                    <a:cubicBezTo>
                      <a:pt x="7" y="84"/>
                      <a:pt x="4" y="80"/>
                      <a:pt x="4" y="77"/>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3" y="56"/>
                      <a:pt x="106" y="60"/>
                      <a:pt x="106" y="64"/>
                    </a:cubicBezTo>
                    <a:cubicBezTo>
                      <a:pt x="105" y="137"/>
                      <a:pt x="105" y="137"/>
                      <a:pt x="105" y="137"/>
                    </a:cubicBezTo>
                    <a:cubicBezTo>
                      <a:pt x="105" y="139"/>
                      <a:pt x="105" y="141"/>
                      <a:pt x="104" y="141"/>
                    </a:cubicBezTo>
                    <a:cubicBezTo>
                      <a:pt x="104" y="141"/>
                      <a:pt x="104" y="141"/>
                      <a:pt x="104" y="141"/>
                    </a:cubicBezTo>
                    <a:lnTo>
                      <a:pt x="99" y="144"/>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6" name="ïṩḷiďê"/>
              <p:cNvSpPr/>
              <p:nvPr/>
            </p:nvSpPr>
            <p:spPr bwMode="auto">
              <a:xfrm>
                <a:off x="3957841" y="2533191"/>
                <a:ext cx="374264" cy="377730"/>
              </a:xfrm>
              <a:custGeom>
                <a:avLst/>
                <a:gdLst>
                  <a:gd name="T0" fmla="*/ 42 w 104"/>
                  <a:gd name="T1" fmla="*/ 105 h 105"/>
                  <a:gd name="T2" fmla="*/ 37 w 104"/>
                  <a:gd name="T3" fmla="*/ 102 h 105"/>
                  <a:gd name="T4" fmla="*/ 5 w 104"/>
                  <a:gd name="T5" fmla="*/ 46 h 105"/>
                  <a:gd name="T6" fmla="*/ 5 w 104"/>
                  <a:gd name="T7" fmla="*/ 9 h 105"/>
                  <a:gd name="T8" fmla="*/ 0 w 104"/>
                  <a:gd name="T9" fmla="*/ 3 h 105"/>
                  <a:gd name="T10" fmla="*/ 4 w 104"/>
                  <a:gd name="T11" fmla="*/ 1 h 105"/>
                  <a:gd name="T12" fmla="*/ 4 w 104"/>
                  <a:gd name="T13" fmla="*/ 1 h 105"/>
                  <a:gd name="T14" fmla="*/ 8 w 104"/>
                  <a:gd name="T15" fmla="*/ 1 h 105"/>
                  <a:gd name="T16" fmla="*/ 101 w 104"/>
                  <a:gd name="T17" fmla="*/ 55 h 105"/>
                  <a:gd name="T18" fmla="*/ 104 w 104"/>
                  <a:gd name="T19" fmla="*/ 59 h 105"/>
                  <a:gd name="T20" fmla="*/ 42 w 104"/>
                  <a:gd name="T21"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4" h="105">
                    <a:moveTo>
                      <a:pt x="42" y="105"/>
                    </a:moveTo>
                    <a:cubicBezTo>
                      <a:pt x="37" y="102"/>
                      <a:pt x="37" y="102"/>
                      <a:pt x="37" y="102"/>
                    </a:cubicBezTo>
                    <a:cubicBezTo>
                      <a:pt x="5" y="46"/>
                      <a:pt x="5" y="46"/>
                      <a:pt x="5" y="46"/>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2" y="56"/>
                      <a:pt x="103" y="57"/>
                      <a:pt x="104" y="59"/>
                    </a:cubicBezTo>
                    <a:lnTo>
                      <a:pt x="42" y="105"/>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7" name="ísḻídè"/>
              <p:cNvSpPr/>
              <p:nvPr/>
            </p:nvSpPr>
            <p:spPr bwMode="auto">
              <a:xfrm>
                <a:off x="3957841" y="2533191"/>
                <a:ext cx="32922" cy="20792"/>
              </a:xfrm>
              <a:custGeom>
                <a:avLst/>
                <a:gdLst>
                  <a:gd name="T0" fmla="*/ 2 w 9"/>
                  <a:gd name="T1" fmla="*/ 6 h 6"/>
                  <a:gd name="T2" fmla="*/ 0 w 9"/>
                  <a:gd name="T3" fmla="*/ 3 h 6"/>
                  <a:gd name="T4" fmla="*/ 4 w 9"/>
                  <a:gd name="T5" fmla="*/ 1 h 6"/>
                  <a:gd name="T6" fmla="*/ 4 w 9"/>
                  <a:gd name="T7" fmla="*/ 1 h 6"/>
                  <a:gd name="T8" fmla="*/ 8 w 9"/>
                  <a:gd name="T9" fmla="*/ 1 h 6"/>
                  <a:gd name="T10" fmla="*/ 9 w 9"/>
                  <a:gd name="T11" fmla="*/ 2 h 6"/>
                  <a:gd name="T12" fmla="*/ 2 w 9"/>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9" h="6">
                    <a:moveTo>
                      <a:pt x="2" y="6"/>
                    </a:moveTo>
                    <a:cubicBezTo>
                      <a:pt x="0" y="3"/>
                      <a:pt x="0" y="3"/>
                      <a:pt x="0" y="3"/>
                    </a:cubicBezTo>
                    <a:cubicBezTo>
                      <a:pt x="4" y="1"/>
                      <a:pt x="4" y="1"/>
                      <a:pt x="4" y="1"/>
                    </a:cubicBezTo>
                    <a:cubicBezTo>
                      <a:pt x="4" y="1"/>
                      <a:pt x="4" y="1"/>
                      <a:pt x="4" y="1"/>
                    </a:cubicBezTo>
                    <a:cubicBezTo>
                      <a:pt x="5" y="0"/>
                      <a:pt x="6" y="0"/>
                      <a:pt x="8" y="1"/>
                    </a:cubicBezTo>
                    <a:cubicBezTo>
                      <a:pt x="9" y="2"/>
                      <a:pt x="9" y="2"/>
                      <a:pt x="9" y="2"/>
                    </a:cubicBezTo>
                    <a:lnTo>
                      <a:pt x="2" y="6"/>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8" name="îśḻíde"/>
              <p:cNvSpPr/>
              <p:nvPr/>
            </p:nvSpPr>
            <p:spPr bwMode="auto">
              <a:xfrm>
                <a:off x="4288788" y="2730720"/>
                <a:ext cx="46784" cy="46784"/>
              </a:xfrm>
              <a:custGeom>
                <a:avLst/>
                <a:gdLst>
                  <a:gd name="T0" fmla="*/ 10 w 13"/>
                  <a:gd name="T1" fmla="*/ 0 h 13"/>
                  <a:gd name="T2" fmla="*/ 13 w 13"/>
                  <a:gd name="T3" fmla="*/ 8 h 13"/>
                  <a:gd name="T4" fmla="*/ 4 w 13"/>
                  <a:gd name="T5" fmla="*/ 13 h 13"/>
                  <a:gd name="T6" fmla="*/ 0 w 13"/>
                  <a:gd name="T7" fmla="*/ 6 h 13"/>
                  <a:gd name="T8" fmla="*/ 10 w 13"/>
                  <a:gd name="T9" fmla="*/ 0 h 13"/>
                </a:gdLst>
                <a:ahLst/>
                <a:cxnLst>
                  <a:cxn ang="0">
                    <a:pos x="T0" y="T1"/>
                  </a:cxn>
                  <a:cxn ang="0">
                    <a:pos x="T2" y="T3"/>
                  </a:cxn>
                  <a:cxn ang="0">
                    <a:pos x="T4" y="T5"/>
                  </a:cxn>
                  <a:cxn ang="0">
                    <a:pos x="T6" y="T7"/>
                  </a:cxn>
                  <a:cxn ang="0">
                    <a:pos x="T8" y="T9"/>
                  </a:cxn>
                </a:cxnLst>
                <a:rect l="0" t="0" r="r" b="b"/>
                <a:pathLst>
                  <a:path w="13" h="13">
                    <a:moveTo>
                      <a:pt x="10" y="0"/>
                    </a:moveTo>
                    <a:cubicBezTo>
                      <a:pt x="12" y="2"/>
                      <a:pt x="13" y="5"/>
                      <a:pt x="13" y="8"/>
                    </a:cubicBezTo>
                    <a:cubicBezTo>
                      <a:pt x="4" y="13"/>
                      <a:pt x="4" y="13"/>
                      <a:pt x="4" y="13"/>
                    </a:cubicBezTo>
                    <a:cubicBezTo>
                      <a:pt x="0" y="6"/>
                      <a:pt x="0" y="6"/>
                      <a:pt x="0" y="6"/>
                    </a:cubicBezTo>
                    <a:lnTo>
                      <a:pt x="10" y="0"/>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9" name="íṩľîḍe"/>
              <p:cNvSpPr/>
              <p:nvPr/>
            </p:nvSpPr>
            <p:spPr bwMode="auto">
              <a:xfrm>
                <a:off x="3950910" y="2540122"/>
                <a:ext cx="370799" cy="514614"/>
              </a:xfrm>
              <a:custGeom>
                <a:avLst/>
                <a:gdLst>
                  <a:gd name="T0" fmla="*/ 98 w 103"/>
                  <a:gd name="T1" fmla="*/ 55 h 143"/>
                  <a:gd name="T2" fmla="*/ 5 w 103"/>
                  <a:gd name="T3" fmla="*/ 1 h 143"/>
                  <a:gd name="T4" fmla="*/ 0 w 103"/>
                  <a:gd name="T5" fmla="*/ 5 h 143"/>
                  <a:gd name="T6" fmla="*/ 0 w 103"/>
                  <a:gd name="T7" fmla="*/ 78 h 143"/>
                  <a:gd name="T8" fmla="*/ 5 w 103"/>
                  <a:gd name="T9" fmla="*/ 87 h 143"/>
                  <a:gd name="T10" fmla="*/ 98 w 103"/>
                  <a:gd name="T11" fmla="*/ 141 h 143"/>
                  <a:gd name="T12" fmla="*/ 103 w 103"/>
                  <a:gd name="T13" fmla="*/ 138 h 143"/>
                  <a:gd name="T14" fmla="*/ 103 w 103"/>
                  <a:gd name="T15" fmla="*/ 64 h 143"/>
                  <a:gd name="T16" fmla="*/ 98 w 103"/>
                  <a:gd name="T17" fmla="*/ 5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143">
                    <a:moveTo>
                      <a:pt x="98" y="55"/>
                    </a:moveTo>
                    <a:cubicBezTo>
                      <a:pt x="5" y="1"/>
                      <a:pt x="5" y="1"/>
                      <a:pt x="5" y="1"/>
                    </a:cubicBezTo>
                    <a:cubicBezTo>
                      <a:pt x="2" y="0"/>
                      <a:pt x="0" y="1"/>
                      <a:pt x="0" y="5"/>
                    </a:cubicBezTo>
                    <a:cubicBezTo>
                      <a:pt x="0" y="78"/>
                      <a:pt x="0" y="78"/>
                      <a:pt x="0" y="78"/>
                    </a:cubicBezTo>
                    <a:cubicBezTo>
                      <a:pt x="0" y="82"/>
                      <a:pt x="2" y="86"/>
                      <a:pt x="5" y="87"/>
                    </a:cubicBezTo>
                    <a:cubicBezTo>
                      <a:pt x="98" y="141"/>
                      <a:pt x="98" y="141"/>
                      <a:pt x="98" y="141"/>
                    </a:cubicBezTo>
                    <a:cubicBezTo>
                      <a:pt x="101" y="143"/>
                      <a:pt x="103" y="141"/>
                      <a:pt x="103" y="138"/>
                    </a:cubicBezTo>
                    <a:cubicBezTo>
                      <a:pt x="103" y="64"/>
                      <a:pt x="103" y="64"/>
                      <a:pt x="103" y="64"/>
                    </a:cubicBezTo>
                    <a:cubicBezTo>
                      <a:pt x="103" y="61"/>
                      <a:pt x="101" y="57"/>
                      <a:pt x="98" y="5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0" name="îś1ïdè"/>
              <p:cNvSpPr/>
              <p:nvPr/>
            </p:nvSpPr>
            <p:spPr bwMode="auto">
              <a:xfrm>
                <a:off x="4358096" y="2751512"/>
                <a:ext cx="110893" cy="109161"/>
              </a:xfrm>
              <a:custGeom>
                <a:avLst/>
                <a:gdLst>
                  <a:gd name="T0" fmla="*/ 31 w 31"/>
                  <a:gd name="T1" fmla="*/ 11 h 30"/>
                  <a:gd name="T2" fmla="*/ 30 w 31"/>
                  <a:gd name="T3" fmla="*/ 14 h 30"/>
                  <a:gd name="T4" fmla="*/ 22 w 31"/>
                  <a:gd name="T5" fmla="*/ 22 h 30"/>
                  <a:gd name="T6" fmla="*/ 13 w 31"/>
                  <a:gd name="T7" fmla="*/ 28 h 30"/>
                  <a:gd name="T8" fmla="*/ 3 w 31"/>
                  <a:gd name="T9" fmla="*/ 28 h 30"/>
                  <a:gd name="T10" fmla="*/ 3 w 31"/>
                  <a:gd name="T11" fmla="*/ 28 h 30"/>
                  <a:gd name="T12" fmla="*/ 2 w 31"/>
                  <a:gd name="T13" fmla="*/ 19 h 30"/>
                  <a:gd name="T14" fmla="*/ 12 w 31"/>
                  <a:gd name="T15" fmla="*/ 9 h 30"/>
                  <a:gd name="T16" fmla="*/ 5 w 31"/>
                  <a:gd name="T17" fmla="*/ 12 h 30"/>
                  <a:gd name="T18" fmla="*/ 15 w 31"/>
                  <a:gd name="T19" fmla="*/ 5 h 30"/>
                  <a:gd name="T20" fmla="*/ 25 w 31"/>
                  <a:gd name="T21" fmla="*/ 0 h 30"/>
                  <a:gd name="T22" fmla="*/ 31 w 31"/>
                  <a:gd name="T23" fmla="*/ 1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 h="30">
                    <a:moveTo>
                      <a:pt x="31" y="11"/>
                    </a:moveTo>
                    <a:cubicBezTo>
                      <a:pt x="30" y="14"/>
                      <a:pt x="30" y="14"/>
                      <a:pt x="30" y="14"/>
                    </a:cubicBezTo>
                    <a:cubicBezTo>
                      <a:pt x="28" y="17"/>
                      <a:pt x="25" y="20"/>
                      <a:pt x="22" y="22"/>
                    </a:cubicBezTo>
                    <a:cubicBezTo>
                      <a:pt x="13" y="28"/>
                      <a:pt x="13" y="28"/>
                      <a:pt x="13" y="28"/>
                    </a:cubicBezTo>
                    <a:cubicBezTo>
                      <a:pt x="10" y="30"/>
                      <a:pt x="6" y="30"/>
                      <a:pt x="3" y="28"/>
                    </a:cubicBezTo>
                    <a:cubicBezTo>
                      <a:pt x="3" y="28"/>
                      <a:pt x="3" y="28"/>
                      <a:pt x="3" y="28"/>
                    </a:cubicBezTo>
                    <a:cubicBezTo>
                      <a:pt x="0" y="26"/>
                      <a:pt x="0" y="22"/>
                      <a:pt x="2" y="19"/>
                    </a:cubicBezTo>
                    <a:cubicBezTo>
                      <a:pt x="12" y="9"/>
                      <a:pt x="12" y="9"/>
                      <a:pt x="12" y="9"/>
                    </a:cubicBezTo>
                    <a:cubicBezTo>
                      <a:pt x="12" y="9"/>
                      <a:pt x="6" y="14"/>
                      <a:pt x="5" y="12"/>
                    </a:cubicBezTo>
                    <a:cubicBezTo>
                      <a:pt x="4" y="11"/>
                      <a:pt x="10" y="5"/>
                      <a:pt x="15" y="5"/>
                    </a:cubicBezTo>
                    <a:cubicBezTo>
                      <a:pt x="20" y="4"/>
                      <a:pt x="25" y="0"/>
                      <a:pt x="25" y="0"/>
                    </a:cubicBezTo>
                    <a:lnTo>
                      <a:pt x="31" y="11"/>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1" name="îṥ1íďé"/>
              <p:cNvSpPr/>
              <p:nvPr/>
            </p:nvSpPr>
            <p:spPr bwMode="auto">
              <a:xfrm>
                <a:off x="4202153" y="1982191"/>
                <a:ext cx="256440" cy="407186"/>
              </a:xfrm>
              <a:custGeom>
                <a:avLst/>
                <a:gdLst>
                  <a:gd name="T0" fmla="*/ 50 w 71"/>
                  <a:gd name="T1" fmla="*/ 0 h 113"/>
                  <a:gd name="T2" fmla="*/ 0 w 71"/>
                  <a:gd name="T3" fmla="*/ 74 h 113"/>
                  <a:gd name="T4" fmla="*/ 42 w 71"/>
                  <a:gd name="T5" fmla="*/ 105 h 113"/>
                  <a:gd name="T6" fmla="*/ 50 w 71"/>
                  <a:gd name="T7" fmla="*/ 0 h 113"/>
                </a:gdLst>
                <a:ahLst/>
                <a:cxnLst>
                  <a:cxn ang="0">
                    <a:pos x="T0" y="T1"/>
                  </a:cxn>
                  <a:cxn ang="0">
                    <a:pos x="T2" y="T3"/>
                  </a:cxn>
                  <a:cxn ang="0">
                    <a:pos x="T4" y="T5"/>
                  </a:cxn>
                  <a:cxn ang="0">
                    <a:pos x="T6" y="T7"/>
                  </a:cxn>
                </a:cxnLst>
                <a:rect l="0" t="0" r="r" b="b"/>
                <a:pathLst>
                  <a:path w="71" h="113">
                    <a:moveTo>
                      <a:pt x="50" y="0"/>
                    </a:moveTo>
                    <a:cubicBezTo>
                      <a:pt x="50" y="0"/>
                      <a:pt x="14" y="39"/>
                      <a:pt x="0" y="74"/>
                    </a:cubicBezTo>
                    <a:cubicBezTo>
                      <a:pt x="0" y="74"/>
                      <a:pt x="12" y="96"/>
                      <a:pt x="42" y="105"/>
                    </a:cubicBezTo>
                    <a:cubicBezTo>
                      <a:pt x="71" y="113"/>
                      <a:pt x="50" y="0"/>
                      <a:pt x="5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2" name="îṧ1îḍé"/>
              <p:cNvSpPr/>
              <p:nvPr/>
            </p:nvSpPr>
            <p:spPr bwMode="auto">
              <a:xfrm>
                <a:off x="4300917" y="2151996"/>
                <a:ext cx="50249" cy="197528"/>
              </a:xfrm>
              <a:custGeom>
                <a:avLst/>
                <a:gdLst>
                  <a:gd name="T0" fmla="*/ 8 w 14"/>
                  <a:gd name="T1" fmla="*/ 55 h 55"/>
                  <a:gd name="T2" fmla="*/ 14 w 14"/>
                  <a:gd name="T3" fmla="*/ 0 h 55"/>
                  <a:gd name="T4" fmla="*/ 0 w 14"/>
                  <a:gd name="T5" fmla="*/ 52 h 55"/>
                  <a:gd name="T6" fmla="*/ 8 w 14"/>
                  <a:gd name="T7" fmla="*/ 55 h 55"/>
                </a:gdLst>
                <a:ahLst/>
                <a:cxnLst>
                  <a:cxn ang="0">
                    <a:pos x="T0" y="T1"/>
                  </a:cxn>
                  <a:cxn ang="0">
                    <a:pos x="T2" y="T3"/>
                  </a:cxn>
                  <a:cxn ang="0">
                    <a:pos x="T4" y="T5"/>
                  </a:cxn>
                  <a:cxn ang="0">
                    <a:pos x="T6" y="T7"/>
                  </a:cxn>
                </a:cxnLst>
                <a:rect l="0" t="0" r="r" b="b"/>
                <a:pathLst>
                  <a:path w="14" h="55">
                    <a:moveTo>
                      <a:pt x="8" y="55"/>
                    </a:moveTo>
                    <a:cubicBezTo>
                      <a:pt x="14" y="0"/>
                      <a:pt x="14" y="0"/>
                      <a:pt x="14" y="0"/>
                    </a:cubicBezTo>
                    <a:cubicBezTo>
                      <a:pt x="0" y="52"/>
                      <a:pt x="0" y="52"/>
                      <a:pt x="0" y="52"/>
                    </a:cubicBezTo>
                    <a:cubicBezTo>
                      <a:pt x="3" y="53"/>
                      <a:pt x="5" y="54"/>
                      <a:pt x="8" y="55"/>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3" name="išḷïdé"/>
              <p:cNvSpPr/>
              <p:nvPr/>
            </p:nvSpPr>
            <p:spPr bwMode="auto">
              <a:xfrm>
                <a:off x="4444732" y="1945805"/>
                <a:ext cx="67576" cy="36387"/>
              </a:xfrm>
              <a:custGeom>
                <a:avLst/>
                <a:gdLst>
                  <a:gd name="T0" fmla="*/ 9 w 19"/>
                  <a:gd name="T1" fmla="*/ 2 h 10"/>
                  <a:gd name="T2" fmla="*/ 0 w 19"/>
                  <a:gd name="T3" fmla="*/ 0 h 10"/>
                  <a:gd name="T4" fmla="*/ 11 w 19"/>
                  <a:gd name="T5" fmla="*/ 9 h 10"/>
                  <a:gd name="T6" fmla="*/ 19 w 19"/>
                  <a:gd name="T7" fmla="*/ 5 h 10"/>
                  <a:gd name="T8" fmla="*/ 9 w 19"/>
                  <a:gd name="T9" fmla="*/ 2 h 10"/>
                </a:gdLst>
                <a:ahLst/>
                <a:cxnLst>
                  <a:cxn ang="0">
                    <a:pos x="T0" y="T1"/>
                  </a:cxn>
                  <a:cxn ang="0">
                    <a:pos x="T2" y="T3"/>
                  </a:cxn>
                  <a:cxn ang="0">
                    <a:pos x="T4" y="T5"/>
                  </a:cxn>
                  <a:cxn ang="0">
                    <a:pos x="T6" y="T7"/>
                  </a:cxn>
                  <a:cxn ang="0">
                    <a:pos x="T8" y="T9"/>
                  </a:cxn>
                </a:cxnLst>
                <a:rect l="0" t="0" r="r" b="b"/>
                <a:pathLst>
                  <a:path w="19" h="10">
                    <a:moveTo>
                      <a:pt x="9" y="2"/>
                    </a:moveTo>
                    <a:cubicBezTo>
                      <a:pt x="0" y="0"/>
                      <a:pt x="0" y="0"/>
                      <a:pt x="0" y="0"/>
                    </a:cubicBezTo>
                    <a:cubicBezTo>
                      <a:pt x="0" y="0"/>
                      <a:pt x="4" y="7"/>
                      <a:pt x="11" y="9"/>
                    </a:cubicBezTo>
                    <a:cubicBezTo>
                      <a:pt x="17" y="10"/>
                      <a:pt x="19" y="5"/>
                      <a:pt x="19" y="5"/>
                    </a:cubicBezTo>
                    <a:lnTo>
                      <a:pt x="9"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4" name="íṩlîḋe"/>
              <p:cNvSpPr/>
              <p:nvPr/>
            </p:nvSpPr>
            <p:spPr bwMode="auto">
              <a:xfrm>
                <a:off x="6955421" y="5116656"/>
                <a:ext cx="734667" cy="424513"/>
              </a:xfrm>
              <a:custGeom>
                <a:avLst/>
                <a:gdLst>
                  <a:gd name="T0" fmla="*/ 167 w 204"/>
                  <a:gd name="T1" fmla="*/ 97 h 118"/>
                  <a:gd name="T2" fmla="*/ 36 w 204"/>
                  <a:gd name="T3" fmla="*/ 97 h 118"/>
                  <a:gd name="T4" fmla="*/ 36 w 204"/>
                  <a:gd name="T5" fmla="*/ 21 h 118"/>
                  <a:gd name="T6" fmla="*/ 167 w 204"/>
                  <a:gd name="T7" fmla="*/ 21 h 118"/>
                  <a:gd name="T8" fmla="*/ 167 w 204"/>
                  <a:gd name="T9" fmla="*/ 97 h 118"/>
                </a:gdLst>
                <a:ahLst/>
                <a:cxnLst>
                  <a:cxn ang="0">
                    <a:pos x="T0" y="T1"/>
                  </a:cxn>
                  <a:cxn ang="0">
                    <a:pos x="T2" y="T3"/>
                  </a:cxn>
                  <a:cxn ang="0">
                    <a:pos x="T4" y="T5"/>
                  </a:cxn>
                  <a:cxn ang="0">
                    <a:pos x="T6" y="T7"/>
                  </a:cxn>
                  <a:cxn ang="0">
                    <a:pos x="T8" y="T9"/>
                  </a:cxn>
                </a:cxnLst>
                <a:rect l="0" t="0" r="r" b="b"/>
                <a:pathLst>
                  <a:path w="204" h="118">
                    <a:moveTo>
                      <a:pt x="167" y="97"/>
                    </a:moveTo>
                    <a:cubicBezTo>
                      <a:pt x="131" y="118"/>
                      <a:pt x="72" y="118"/>
                      <a:pt x="36" y="97"/>
                    </a:cubicBezTo>
                    <a:cubicBezTo>
                      <a:pt x="0" y="76"/>
                      <a:pt x="0" y="42"/>
                      <a:pt x="36" y="21"/>
                    </a:cubicBezTo>
                    <a:cubicBezTo>
                      <a:pt x="72" y="0"/>
                      <a:pt x="131" y="0"/>
                      <a:pt x="167" y="21"/>
                    </a:cubicBezTo>
                    <a:cubicBezTo>
                      <a:pt x="204" y="42"/>
                      <a:pt x="204" y="76"/>
                      <a:pt x="167" y="97"/>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5" name="is1îḍé"/>
              <p:cNvSpPr/>
              <p:nvPr/>
            </p:nvSpPr>
            <p:spPr bwMode="auto">
              <a:xfrm>
                <a:off x="5016525" y="3411674"/>
                <a:ext cx="3224564" cy="1859193"/>
              </a:xfrm>
              <a:custGeom>
                <a:avLst/>
                <a:gdLst>
                  <a:gd name="T0" fmla="*/ 330 w 895"/>
                  <a:gd name="T1" fmla="*/ 512 h 517"/>
                  <a:gd name="T2" fmla="*/ 10 w 895"/>
                  <a:gd name="T3" fmla="*/ 327 h 517"/>
                  <a:gd name="T4" fmla="*/ 12 w 895"/>
                  <a:gd name="T5" fmla="*/ 306 h 517"/>
                  <a:gd name="T6" fmla="*/ 528 w 895"/>
                  <a:gd name="T7" fmla="*/ 7 h 517"/>
                  <a:gd name="T8" fmla="*/ 565 w 895"/>
                  <a:gd name="T9" fmla="*/ 5 h 517"/>
                  <a:gd name="T10" fmla="*/ 885 w 895"/>
                  <a:gd name="T11" fmla="*/ 190 h 517"/>
                  <a:gd name="T12" fmla="*/ 882 w 895"/>
                  <a:gd name="T13" fmla="*/ 211 h 517"/>
                  <a:gd name="T14" fmla="*/ 367 w 895"/>
                  <a:gd name="T15" fmla="*/ 510 h 517"/>
                  <a:gd name="T16" fmla="*/ 330 w 895"/>
                  <a:gd name="T17" fmla="*/ 512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5" h="517">
                    <a:moveTo>
                      <a:pt x="330" y="512"/>
                    </a:moveTo>
                    <a:cubicBezTo>
                      <a:pt x="10" y="327"/>
                      <a:pt x="10" y="327"/>
                      <a:pt x="10" y="327"/>
                    </a:cubicBezTo>
                    <a:cubicBezTo>
                      <a:pt x="0" y="322"/>
                      <a:pt x="1" y="312"/>
                      <a:pt x="12" y="306"/>
                    </a:cubicBezTo>
                    <a:cubicBezTo>
                      <a:pt x="528" y="7"/>
                      <a:pt x="528" y="7"/>
                      <a:pt x="528" y="7"/>
                    </a:cubicBezTo>
                    <a:cubicBezTo>
                      <a:pt x="539" y="0"/>
                      <a:pt x="556" y="0"/>
                      <a:pt x="565" y="5"/>
                    </a:cubicBezTo>
                    <a:cubicBezTo>
                      <a:pt x="885" y="190"/>
                      <a:pt x="885" y="190"/>
                      <a:pt x="885" y="190"/>
                    </a:cubicBezTo>
                    <a:cubicBezTo>
                      <a:pt x="895" y="195"/>
                      <a:pt x="893" y="205"/>
                      <a:pt x="882" y="211"/>
                    </a:cubicBezTo>
                    <a:cubicBezTo>
                      <a:pt x="367" y="510"/>
                      <a:pt x="367" y="510"/>
                      <a:pt x="367" y="510"/>
                    </a:cubicBezTo>
                    <a:cubicBezTo>
                      <a:pt x="356" y="517"/>
                      <a:pt x="339" y="517"/>
                      <a:pt x="330" y="512"/>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6" name="ïṩ1îḑé"/>
              <p:cNvSpPr/>
              <p:nvPr/>
            </p:nvSpPr>
            <p:spPr bwMode="auto">
              <a:xfrm>
                <a:off x="7203199" y="3262661"/>
                <a:ext cx="289362" cy="370799"/>
              </a:xfrm>
              <a:custGeom>
                <a:avLst/>
                <a:gdLst>
                  <a:gd name="T0" fmla="*/ 80 w 80"/>
                  <a:gd name="T1" fmla="*/ 0 h 103"/>
                  <a:gd name="T2" fmla="*/ 74 w 80"/>
                  <a:gd name="T3" fmla="*/ 73 h 103"/>
                  <a:gd name="T4" fmla="*/ 0 w 80"/>
                  <a:gd name="T5" fmla="*/ 51 h 103"/>
                  <a:gd name="T6" fmla="*/ 0 w 80"/>
                  <a:gd name="T7" fmla="*/ 18 h 103"/>
                  <a:gd name="T8" fmla="*/ 80 w 80"/>
                  <a:gd name="T9" fmla="*/ 0 h 103"/>
                </a:gdLst>
                <a:ahLst/>
                <a:cxnLst>
                  <a:cxn ang="0">
                    <a:pos x="T0" y="T1"/>
                  </a:cxn>
                  <a:cxn ang="0">
                    <a:pos x="T2" y="T3"/>
                  </a:cxn>
                  <a:cxn ang="0">
                    <a:pos x="T4" y="T5"/>
                  </a:cxn>
                  <a:cxn ang="0">
                    <a:pos x="T6" y="T7"/>
                  </a:cxn>
                  <a:cxn ang="0">
                    <a:pos x="T8" y="T9"/>
                  </a:cxn>
                </a:cxnLst>
                <a:rect l="0" t="0" r="r" b="b"/>
                <a:pathLst>
                  <a:path w="80" h="103">
                    <a:moveTo>
                      <a:pt x="80" y="0"/>
                    </a:moveTo>
                    <a:cubicBezTo>
                      <a:pt x="80" y="0"/>
                      <a:pt x="78" y="44"/>
                      <a:pt x="74" y="73"/>
                    </a:cubicBezTo>
                    <a:cubicBezTo>
                      <a:pt x="71" y="103"/>
                      <a:pt x="0" y="51"/>
                      <a:pt x="0" y="51"/>
                    </a:cubicBezTo>
                    <a:cubicBezTo>
                      <a:pt x="0" y="18"/>
                      <a:pt x="0" y="18"/>
                      <a:pt x="0" y="18"/>
                    </a:cubicBezTo>
                    <a:lnTo>
                      <a:pt x="80"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7" name="íślíḓè"/>
              <p:cNvSpPr/>
              <p:nvPr/>
            </p:nvSpPr>
            <p:spPr bwMode="auto">
              <a:xfrm>
                <a:off x="7139088" y="5116656"/>
                <a:ext cx="240847" cy="223520"/>
              </a:xfrm>
              <a:custGeom>
                <a:avLst/>
                <a:gdLst>
                  <a:gd name="T0" fmla="*/ 60 w 67"/>
                  <a:gd name="T1" fmla="*/ 29 h 62"/>
                  <a:gd name="T2" fmla="*/ 22 w 67"/>
                  <a:gd name="T3" fmla="*/ 59 h 62"/>
                  <a:gd name="T4" fmla="*/ 5 w 67"/>
                  <a:gd name="T5" fmla="*/ 62 h 62"/>
                  <a:gd name="T6" fmla="*/ 1 w 67"/>
                  <a:gd name="T7" fmla="*/ 54 h 62"/>
                  <a:gd name="T8" fmla="*/ 36 w 67"/>
                  <a:gd name="T9" fmla="*/ 16 h 62"/>
                  <a:gd name="T10" fmla="*/ 60 w 67"/>
                  <a:gd name="T11" fmla="*/ 29 h 62"/>
                </a:gdLst>
                <a:ahLst/>
                <a:cxnLst>
                  <a:cxn ang="0">
                    <a:pos x="T0" y="T1"/>
                  </a:cxn>
                  <a:cxn ang="0">
                    <a:pos x="T2" y="T3"/>
                  </a:cxn>
                  <a:cxn ang="0">
                    <a:pos x="T4" y="T5"/>
                  </a:cxn>
                  <a:cxn ang="0">
                    <a:pos x="T6" y="T7"/>
                  </a:cxn>
                  <a:cxn ang="0">
                    <a:pos x="T8" y="T9"/>
                  </a:cxn>
                  <a:cxn ang="0">
                    <a:pos x="T10" y="T11"/>
                  </a:cxn>
                </a:cxnLst>
                <a:rect l="0" t="0" r="r" b="b"/>
                <a:pathLst>
                  <a:path w="67" h="62">
                    <a:moveTo>
                      <a:pt x="60" y="29"/>
                    </a:moveTo>
                    <a:cubicBezTo>
                      <a:pt x="59" y="32"/>
                      <a:pt x="41" y="54"/>
                      <a:pt x="22" y="59"/>
                    </a:cubicBezTo>
                    <a:cubicBezTo>
                      <a:pt x="14" y="62"/>
                      <a:pt x="9" y="62"/>
                      <a:pt x="5" y="62"/>
                    </a:cubicBezTo>
                    <a:cubicBezTo>
                      <a:pt x="2" y="61"/>
                      <a:pt x="0" y="58"/>
                      <a:pt x="1" y="54"/>
                    </a:cubicBezTo>
                    <a:cubicBezTo>
                      <a:pt x="4" y="45"/>
                      <a:pt x="13" y="27"/>
                      <a:pt x="36" y="16"/>
                    </a:cubicBezTo>
                    <a:cubicBezTo>
                      <a:pt x="67" y="0"/>
                      <a:pt x="60" y="29"/>
                      <a:pt x="60" y="29"/>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8" name="iŝḻïḑé"/>
              <p:cNvSpPr/>
              <p:nvPr/>
            </p:nvSpPr>
            <p:spPr bwMode="auto">
              <a:xfrm>
                <a:off x="7340082" y="5250073"/>
                <a:ext cx="133419" cy="223520"/>
              </a:xfrm>
              <a:custGeom>
                <a:avLst/>
                <a:gdLst>
                  <a:gd name="T0" fmla="*/ 10 w 37"/>
                  <a:gd name="T1" fmla="*/ 0 h 62"/>
                  <a:gd name="T2" fmla="*/ 1 w 37"/>
                  <a:gd name="T3" fmla="*/ 30 h 62"/>
                  <a:gd name="T4" fmla="*/ 8 w 37"/>
                  <a:gd name="T5" fmla="*/ 56 h 62"/>
                  <a:gd name="T6" fmla="*/ 20 w 37"/>
                  <a:gd name="T7" fmla="*/ 58 h 62"/>
                  <a:gd name="T8" fmla="*/ 35 w 37"/>
                  <a:gd name="T9" fmla="*/ 30 h 62"/>
                  <a:gd name="T10" fmla="*/ 35 w 37"/>
                  <a:gd name="T11" fmla="*/ 3 h 62"/>
                  <a:gd name="T12" fmla="*/ 10 w 37"/>
                  <a:gd name="T13" fmla="*/ 0 h 62"/>
                </a:gdLst>
                <a:ahLst/>
                <a:cxnLst>
                  <a:cxn ang="0">
                    <a:pos x="T0" y="T1"/>
                  </a:cxn>
                  <a:cxn ang="0">
                    <a:pos x="T2" y="T3"/>
                  </a:cxn>
                  <a:cxn ang="0">
                    <a:pos x="T4" y="T5"/>
                  </a:cxn>
                  <a:cxn ang="0">
                    <a:pos x="T6" y="T7"/>
                  </a:cxn>
                  <a:cxn ang="0">
                    <a:pos x="T8" y="T9"/>
                  </a:cxn>
                  <a:cxn ang="0">
                    <a:pos x="T10" y="T11"/>
                  </a:cxn>
                  <a:cxn ang="0">
                    <a:pos x="T12" y="T13"/>
                  </a:cxn>
                </a:cxnLst>
                <a:rect l="0" t="0" r="r" b="b"/>
                <a:pathLst>
                  <a:path w="37" h="62">
                    <a:moveTo>
                      <a:pt x="10" y="0"/>
                    </a:moveTo>
                    <a:cubicBezTo>
                      <a:pt x="10" y="0"/>
                      <a:pt x="3" y="17"/>
                      <a:pt x="1" y="30"/>
                    </a:cubicBezTo>
                    <a:cubicBezTo>
                      <a:pt x="0" y="38"/>
                      <a:pt x="4" y="49"/>
                      <a:pt x="8" y="56"/>
                    </a:cubicBezTo>
                    <a:cubicBezTo>
                      <a:pt x="10" y="61"/>
                      <a:pt x="16" y="62"/>
                      <a:pt x="20" y="58"/>
                    </a:cubicBezTo>
                    <a:cubicBezTo>
                      <a:pt x="26" y="53"/>
                      <a:pt x="34" y="43"/>
                      <a:pt x="35" y="30"/>
                    </a:cubicBezTo>
                    <a:cubicBezTo>
                      <a:pt x="37" y="7"/>
                      <a:pt x="35" y="3"/>
                      <a:pt x="35" y="3"/>
                    </a:cubicBezTo>
                    <a:lnTo>
                      <a:pt x="10" y="0"/>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9" name="íṧ1íḑé"/>
              <p:cNvSpPr/>
              <p:nvPr/>
            </p:nvSpPr>
            <p:spPr bwMode="auto">
              <a:xfrm>
                <a:off x="7132157" y="4177529"/>
                <a:ext cx="414117" cy="1119328"/>
              </a:xfrm>
              <a:custGeom>
                <a:avLst/>
                <a:gdLst>
                  <a:gd name="T0" fmla="*/ 112 w 115"/>
                  <a:gd name="T1" fmla="*/ 23 h 311"/>
                  <a:gd name="T2" fmla="*/ 112 w 115"/>
                  <a:gd name="T3" fmla="*/ 83 h 311"/>
                  <a:gd name="T4" fmla="*/ 100 w 115"/>
                  <a:gd name="T5" fmla="*/ 300 h 311"/>
                  <a:gd name="T6" fmla="*/ 79 w 115"/>
                  <a:gd name="T7" fmla="*/ 308 h 311"/>
                  <a:gd name="T8" fmla="*/ 60 w 115"/>
                  <a:gd name="T9" fmla="*/ 294 h 311"/>
                  <a:gd name="T10" fmla="*/ 30 w 115"/>
                  <a:gd name="T11" fmla="*/ 276 h 311"/>
                  <a:gd name="T12" fmla="*/ 0 w 115"/>
                  <a:gd name="T13" fmla="*/ 0 h 311"/>
                  <a:gd name="T14" fmla="*/ 112 w 115"/>
                  <a:gd name="T15" fmla="*/ 23 h 3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311">
                    <a:moveTo>
                      <a:pt x="112" y="23"/>
                    </a:moveTo>
                    <a:cubicBezTo>
                      <a:pt x="112" y="23"/>
                      <a:pt x="115" y="51"/>
                      <a:pt x="112" y="83"/>
                    </a:cubicBezTo>
                    <a:cubicBezTo>
                      <a:pt x="110" y="115"/>
                      <a:pt x="101" y="264"/>
                      <a:pt x="100" y="300"/>
                    </a:cubicBezTo>
                    <a:cubicBezTo>
                      <a:pt x="100" y="300"/>
                      <a:pt x="100" y="311"/>
                      <a:pt x="79" y="308"/>
                    </a:cubicBezTo>
                    <a:cubicBezTo>
                      <a:pt x="58" y="306"/>
                      <a:pt x="60" y="294"/>
                      <a:pt x="60" y="294"/>
                    </a:cubicBezTo>
                    <a:cubicBezTo>
                      <a:pt x="60" y="294"/>
                      <a:pt x="31" y="293"/>
                      <a:pt x="30" y="276"/>
                    </a:cubicBezTo>
                    <a:cubicBezTo>
                      <a:pt x="29" y="259"/>
                      <a:pt x="0" y="68"/>
                      <a:pt x="0" y="0"/>
                    </a:cubicBezTo>
                    <a:lnTo>
                      <a:pt x="112" y="23"/>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0" name="isľïḋê"/>
              <p:cNvSpPr/>
              <p:nvPr/>
            </p:nvSpPr>
            <p:spPr bwMode="auto">
              <a:xfrm>
                <a:off x="7048987" y="3723560"/>
                <a:ext cx="119557" cy="374264"/>
              </a:xfrm>
              <a:custGeom>
                <a:avLst/>
                <a:gdLst>
                  <a:gd name="T0" fmla="*/ 69 w 69"/>
                  <a:gd name="T1" fmla="*/ 0 h 216"/>
                  <a:gd name="T2" fmla="*/ 33 w 69"/>
                  <a:gd name="T3" fmla="*/ 216 h 216"/>
                  <a:gd name="T4" fmla="*/ 0 w 69"/>
                  <a:gd name="T5" fmla="*/ 216 h 216"/>
                  <a:gd name="T6" fmla="*/ 4 w 69"/>
                  <a:gd name="T7" fmla="*/ 17 h 216"/>
                  <a:gd name="T8" fmla="*/ 69 w 69"/>
                  <a:gd name="T9" fmla="*/ 0 h 216"/>
                </a:gdLst>
                <a:ahLst/>
                <a:cxnLst>
                  <a:cxn ang="0">
                    <a:pos x="T0" y="T1"/>
                  </a:cxn>
                  <a:cxn ang="0">
                    <a:pos x="T2" y="T3"/>
                  </a:cxn>
                  <a:cxn ang="0">
                    <a:pos x="T4" y="T5"/>
                  </a:cxn>
                  <a:cxn ang="0">
                    <a:pos x="T6" y="T7"/>
                  </a:cxn>
                  <a:cxn ang="0">
                    <a:pos x="T8" y="T9"/>
                  </a:cxn>
                </a:cxnLst>
                <a:rect l="0" t="0" r="r" b="b"/>
                <a:pathLst>
                  <a:path w="69" h="216">
                    <a:moveTo>
                      <a:pt x="69" y="0"/>
                    </a:moveTo>
                    <a:lnTo>
                      <a:pt x="33" y="216"/>
                    </a:lnTo>
                    <a:lnTo>
                      <a:pt x="0" y="216"/>
                    </a:lnTo>
                    <a:lnTo>
                      <a:pt x="4" y="17"/>
                    </a:lnTo>
                    <a:lnTo>
                      <a:pt x="69"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1" name="îSľíďe"/>
              <p:cNvSpPr/>
              <p:nvPr/>
            </p:nvSpPr>
            <p:spPr bwMode="auto">
              <a:xfrm>
                <a:off x="7031660" y="3389148"/>
                <a:ext cx="161142" cy="438375"/>
              </a:xfrm>
              <a:custGeom>
                <a:avLst/>
                <a:gdLst>
                  <a:gd name="T0" fmla="*/ 45 w 45"/>
                  <a:gd name="T1" fmla="*/ 1 h 122"/>
                  <a:gd name="T2" fmla="*/ 14 w 45"/>
                  <a:gd name="T3" fmla="*/ 33 h 122"/>
                  <a:gd name="T4" fmla="*/ 7 w 45"/>
                  <a:gd name="T5" fmla="*/ 111 h 122"/>
                  <a:gd name="T6" fmla="*/ 41 w 45"/>
                  <a:gd name="T7" fmla="*/ 110 h 122"/>
                  <a:gd name="T8" fmla="*/ 45 w 45"/>
                  <a:gd name="T9" fmla="*/ 1 h 122"/>
                </a:gdLst>
                <a:ahLst/>
                <a:cxnLst>
                  <a:cxn ang="0">
                    <a:pos x="T0" y="T1"/>
                  </a:cxn>
                  <a:cxn ang="0">
                    <a:pos x="T2" y="T3"/>
                  </a:cxn>
                  <a:cxn ang="0">
                    <a:pos x="T4" y="T5"/>
                  </a:cxn>
                  <a:cxn ang="0">
                    <a:pos x="T6" y="T7"/>
                  </a:cxn>
                  <a:cxn ang="0">
                    <a:pos x="T8" y="T9"/>
                  </a:cxn>
                </a:cxnLst>
                <a:rect l="0" t="0" r="r" b="b"/>
                <a:pathLst>
                  <a:path w="45" h="122">
                    <a:moveTo>
                      <a:pt x="45" y="1"/>
                    </a:moveTo>
                    <a:cubicBezTo>
                      <a:pt x="45" y="1"/>
                      <a:pt x="22" y="0"/>
                      <a:pt x="14" y="33"/>
                    </a:cubicBezTo>
                    <a:cubicBezTo>
                      <a:pt x="6" y="66"/>
                      <a:pt x="0" y="108"/>
                      <a:pt x="7" y="111"/>
                    </a:cubicBezTo>
                    <a:cubicBezTo>
                      <a:pt x="27" y="122"/>
                      <a:pt x="41" y="110"/>
                      <a:pt x="41" y="110"/>
                    </a:cubicBezTo>
                    <a:lnTo>
                      <a:pt x="45" y="1"/>
                    </a:ln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2" name="îṣliḍê"/>
              <p:cNvSpPr/>
              <p:nvPr/>
            </p:nvSpPr>
            <p:spPr bwMode="auto">
              <a:xfrm>
                <a:off x="7081909" y="3389148"/>
                <a:ext cx="561397" cy="972048"/>
              </a:xfrm>
              <a:custGeom>
                <a:avLst/>
                <a:gdLst>
                  <a:gd name="T0" fmla="*/ 24 w 156"/>
                  <a:gd name="T1" fmla="*/ 2 h 270"/>
                  <a:gd name="T2" fmla="*/ 36 w 156"/>
                  <a:gd name="T3" fmla="*/ 1 h 270"/>
                  <a:gd name="T4" fmla="*/ 142 w 156"/>
                  <a:gd name="T5" fmla="*/ 39 h 270"/>
                  <a:gd name="T6" fmla="*/ 121 w 156"/>
                  <a:gd name="T7" fmla="*/ 140 h 270"/>
                  <a:gd name="T8" fmla="*/ 126 w 156"/>
                  <a:gd name="T9" fmla="*/ 212 h 270"/>
                  <a:gd name="T10" fmla="*/ 111 w 156"/>
                  <a:gd name="T11" fmla="*/ 260 h 270"/>
                  <a:gd name="T12" fmla="*/ 33 w 156"/>
                  <a:gd name="T13" fmla="*/ 251 h 270"/>
                  <a:gd name="T14" fmla="*/ 13 w 156"/>
                  <a:gd name="T15" fmla="*/ 205 h 270"/>
                  <a:gd name="T16" fmla="*/ 22 w 156"/>
                  <a:gd name="T17" fmla="*/ 114 h 270"/>
                  <a:gd name="T18" fmla="*/ 7 w 156"/>
                  <a:gd name="T19" fmla="*/ 97 h 270"/>
                  <a:gd name="T20" fmla="*/ 17 w 156"/>
                  <a:gd name="T21" fmla="*/ 52 h 270"/>
                  <a:gd name="T22" fmla="*/ 15 w 156"/>
                  <a:gd name="T23" fmla="*/ 12 h 270"/>
                  <a:gd name="T24" fmla="*/ 24 w 156"/>
                  <a:gd name="T25" fmla="*/ 2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 h="270">
                    <a:moveTo>
                      <a:pt x="24" y="2"/>
                    </a:moveTo>
                    <a:cubicBezTo>
                      <a:pt x="28" y="1"/>
                      <a:pt x="32" y="0"/>
                      <a:pt x="36" y="1"/>
                    </a:cubicBezTo>
                    <a:cubicBezTo>
                      <a:pt x="56" y="7"/>
                      <a:pt x="129" y="29"/>
                      <a:pt x="142" y="39"/>
                    </a:cubicBezTo>
                    <a:cubicBezTo>
                      <a:pt x="156" y="51"/>
                      <a:pt x="121" y="118"/>
                      <a:pt x="121" y="140"/>
                    </a:cubicBezTo>
                    <a:cubicBezTo>
                      <a:pt x="122" y="162"/>
                      <a:pt x="124" y="188"/>
                      <a:pt x="126" y="212"/>
                    </a:cubicBezTo>
                    <a:cubicBezTo>
                      <a:pt x="128" y="236"/>
                      <a:pt x="131" y="249"/>
                      <a:pt x="111" y="260"/>
                    </a:cubicBezTo>
                    <a:cubicBezTo>
                      <a:pt x="91" y="270"/>
                      <a:pt x="58" y="270"/>
                      <a:pt x="33" y="251"/>
                    </a:cubicBezTo>
                    <a:cubicBezTo>
                      <a:pt x="8" y="232"/>
                      <a:pt x="12" y="219"/>
                      <a:pt x="13" y="205"/>
                    </a:cubicBezTo>
                    <a:cubicBezTo>
                      <a:pt x="14" y="191"/>
                      <a:pt x="23" y="131"/>
                      <a:pt x="22" y="114"/>
                    </a:cubicBezTo>
                    <a:cubicBezTo>
                      <a:pt x="22" y="114"/>
                      <a:pt x="13" y="108"/>
                      <a:pt x="7" y="97"/>
                    </a:cubicBezTo>
                    <a:cubicBezTo>
                      <a:pt x="0" y="86"/>
                      <a:pt x="12" y="65"/>
                      <a:pt x="17" y="52"/>
                    </a:cubicBezTo>
                    <a:cubicBezTo>
                      <a:pt x="21" y="38"/>
                      <a:pt x="14" y="23"/>
                      <a:pt x="15" y="12"/>
                    </a:cubicBezTo>
                    <a:cubicBezTo>
                      <a:pt x="16" y="7"/>
                      <a:pt x="20" y="4"/>
                      <a:pt x="24" y="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3" name="ísļiḍè"/>
              <p:cNvSpPr/>
              <p:nvPr/>
            </p:nvSpPr>
            <p:spPr bwMode="auto">
              <a:xfrm>
                <a:off x="7246516" y="3406475"/>
                <a:ext cx="209658" cy="169805"/>
              </a:xfrm>
              <a:custGeom>
                <a:avLst/>
                <a:gdLst>
                  <a:gd name="T0" fmla="*/ 1 w 58"/>
                  <a:gd name="T1" fmla="*/ 20 h 47"/>
                  <a:gd name="T2" fmla="*/ 26 w 58"/>
                  <a:gd name="T3" fmla="*/ 46 h 47"/>
                  <a:gd name="T4" fmla="*/ 57 w 58"/>
                  <a:gd name="T5" fmla="*/ 27 h 47"/>
                  <a:gd name="T6" fmla="*/ 32 w 58"/>
                  <a:gd name="T7" fmla="*/ 2 h 47"/>
                  <a:gd name="T8" fmla="*/ 1 w 58"/>
                  <a:gd name="T9" fmla="*/ 20 h 47"/>
                </a:gdLst>
                <a:ahLst/>
                <a:cxnLst>
                  <a:cxn ang="0">
                    <a:pos x="T0" y="T1"/>
                  </a:cxn>
                  <a:cxn ang="0">
                    <a:pos x="T2" y="T3"/>
                  </a:cxn>
                  <a:cxn ang="0">
                    <a:pos x="T4" y="T5"/>
                  </a:cxn>
                  <a:cxn ang="0">
                    <a:pos x="T6" y="T7"/>
                  </a:cxn>
                  <a:cxn ang="0">
                    <a:pos x="T8" y="T9"/>
                  </a:cxn>
                </a:cxnLst>
                <a:rect l="0" t="0" r="r" b="b"/>
                <a:pathLst>
                  <a:path w="58" h="47">
                    <a:moveTo>
                      <a:pt x="1" y="20"/>
                    </a:moveTo>
                    <a:cubicBezTo>
                      <a:pt x="0" y="32"/>
                      <a:pt x="11" y="44"/>
                      <a:pt x="26" y="46"/>
                    </a:cubicBezTo>
                    <a:cubicBezTo>
                      <a:pt x="42" y="47"/>
                      <a:pt x="55" y="39"/>
                      <a:pt x="57" y="27"/>
                    </a:cubicBezTo>
                    <a:cubicBezTo>
                      <a:pt x="58" y="15"/>
                      <a:pt x="47" y="4"/>
                      <a:pt x="32" y="2"/>
                    </a:cubicBezTo>
                    <a:cubicBezTo>
                      <a:pt x="17" y="0"/>
                      <a:pt x="3" y="8"/>
                      <a:pt x="1" y="2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4" name="iśļídé"/>
              <p:cNvSpPr/>
              <p:nvPr/>
            </p:nvSpPr>
            <p:spPr bwMode="auto">
              <a:xfrm>
                <a:off x="7275972" y="3432466"/>
                <a:ext cx="150746" cy="123023"/>
              </a:xfrm>
              <a:custGeom>
                <a:avLst/>
                <a:gdLst>
                  <a:gd name="T0" fmla="*/ 1 w 42"/>
                  <a:gd name="T1" fmla="*/ 14 h 34"/>
                  <a:gd name="T2" fmla="*/ 19 w 42"/>
                  <a:gd name="T3" fmla="*/ 32 h 34"/>
                  <a:gd name="T4" fmla="*/ 41 w 42"/>
                  <a:gd name="T5" fmla="*/ 19 h 34"/>
                  <a:gd name="T6" fmla="*/ 23 w 42"/>
                  <a:gd name="T7" fmla="*/ 1 h 34"/>
                  <a:gd name="T8" fmla="*/ 1 w 42"/>
                  <a:gd name="T9" fmla="*/ 14 h 34"/>
                </a:gdLst>
                <a:ahLst/>
                <a:cxnLst>
                  <a:cxn ang="0">
                    <a:pos x="T0" y="T1"/>
                  </a:cxn>
                  <a:cxn ang="0">
                    <a:pos x="T2" y="T3"/>
                  </a:cxn>
                  <a:cxn ang="0">
                    <a:pos x="T4" y="T5"/>
                  </a:cxn>
                  <a:cxn ang="0">
                    <a:pos x="T6" y="T7"/>
                  </a:cxn>
                  <a:cxn ang="0">
                    <a:pos x="T8" y="T9"/>
                  </a:cxn>
                </a:cxnLst>
                <a:rect l="0" t="0" r="r" b="b"/>
                <a:pathLst>
                  <a:path w="42" h="34">
                    <a:moveTo>
                      <a:pt x="1" y="14"/>
                    </a:moveTo>
                    <a:cubicBezTo>
                      <a:pt x="0" y="23"/>
                      <a:pt x="8" y="31"/>
                      <a:pt x="19" y="32"/>
                    </a:cubicBezTo>
                    <a:cubicBezTo>
                      <a:pt x="30" y="34"/>
                      <a:pt x="40" y="28"/>
                      <a:pt x="41" y="19"/>
                    </a:cubicBezTo>
                    <a:cubicBezTo>
                      <a:pt x="42" y="10"/>
                      <a:pt x="34" y="2"/>
                      <a:pt x="23" y="1"/>
                    </a:cubicBezTo>
                    <a:cubicBezTo>
                      <a:pt x="12" y="0"/>
                      <a:pt x="2" y="5"/>
                      <a:pt x="1" y="14"/>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5" name="îṡḻîḍé"/>
              <p:cNvSpPr/>
              <p:nvPr/>
            </p:nvSpPr>
            <p:spPr bwMode="auto">
              <a:xfrm>
                <a:off x="7293300" y="3342365"/>
                <a:ext cx="102230" cy="150746"/>
              </a:xfrm>
              <a:custGeom>
                <a:avLst/>
                <a:gdLst>
                  <a:gd name="T0" fmla="*/ 7 w 28"/>
                  <a:gd name="T1" fmla="*/ 11 h 42"/>
                  <a:gd name="T2" fmla="*/ 23 w 28"/>
                  <a:gd name="T3" fmla="*/ 5 h 42"/>
                  <a:gd name="T4" fmla="*/ 28 w 28"/>
                  <a:gd name="T5" fmla="*/ 35 h 42"/>
                  <a:gd name="T6" fmla="*/ 1 w 28"/>
                  <a:gd name="T7" fmla="*/ 42 h 42"/>
                  <a:gd name="T8" fmla="*/ 5 w 28"/>
                  <a:gd name="T9" fmla="*/ 18 h 42"/>
                  <a:gd name="T10" fmla="*/ 7 w 28"/>
                  <a:gd name="T11" fmla="*/ 11 h 42"/>
                </a:gdLst>
                <a:ahLst/>
                <a:cxnLst>
                  <a:cxn ang="0">
                    <a:pos x="T0" y="T1"/>
                  </a:cxn>
                  <a:cxn ang="0">
                    <a:pos x="T2" y="T3"/>
                  </a:cxn>
                  <a:cxn ang="0">
                    <a:pos x="T4" y="T5"/>
                  </a:cxn>
                  <a:cxn ang="0">
                    <a:pos x="T6" y="T7"/>
                  </a:cxn>
                  <a:cxn ang="0">
                    <a:pos x="T8" y="T9"/>
                  </a:cxn>
                  <a:cxn ang="0">
                    <a:pos x="T10" y="T11"/>
                  </a:cxn>
                </a:cxnLst>
                <a:rect l="0" t="0" r="r" b="b"/>
                <a:pathLst>
                  <a:path w="28" h="42">
                    <a:moveTo>
                      <a:pt x="7" y="11"/>
                    </a:moveTo>
                    <a:cubicBezTo>
                      <a:pt x="7" y="11"/>
                      <a:pt x="20" y="0"/>
                      <a:pt x="23" y="5"/>
                    </a:cubicBezTo>
                    <a:cubicBezTo>
                      <a:pt x="26" y="11"/>
                      <a:pt x="28" y="35"/>
                      <a:pt x="28" y="35"/>
                    </a:cubicBezTo>
                    <a:cubicBezTo>
                      <a:pt x="1" y="42"/>
                      <a:pt x="1" y="42"/>
                      <a:pt x="1" y="42"/>
                    </a:cubicBezTo>
                    <a:cubicBezTo>
                      <a:pt x="5" y="18"/>
                      <a:pt x="5" y="18"/>
                      <a:pt x="5" y="18"/>
                    </a:cubicBezTo>
                    <a:cubicBezTo>
                      <a:pt x="5" y="18"/>
                      <a:pt x="0" y="13"/>
                      <a:pt x="7" y="1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6" name="íṩ1íḓé"/>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7" name="ïṧḻïḋê"/>
              <p:cNvSpPr/>
              <p:nvPr/>
            </p:nvSpPr>
            <p:spPr bwMode="auto">
              <a:xfrm>
                <a:off x="7301963" y="3375286"/>
                <a:ext cx="86635" cy="97032"/>
              </a:xfrm>
              <a:custGeom>
                <a:avLst/>
                <a:gdLst>
                  <a:gd name="T0" fmla="*/ 23 w 24"/>
                  <a:gd name="T1" fmla="*/ 3 h 27"/>
                  <a:gd name="T2" fmla="*/ 24 w 24"/>
                  <a:gd name="T3" fmla="*/ 7 h 27"/>
                  <a:gd name="T4" fmla="*/ 0 w 24"/>
                  <a:gd name="T5" fmla="*/ 27 h 27"/>
                  <a:gd name="T6" fmla="*/ 3 w 24"/>
                  <a:gd name="T7" fmla="*/ 9 h 27"/>
                  <a:gd name="T8" fmla="*/ 2 w 24"/>
                  <a:gd name="T9" fmla="*/ 4 h 27"/>
                  <a:gd name="T10" fmla="*/ 23 w 24"/>
                  <a:gd name="T11" fmla="*/ 3 h 27"/>
                </a:gdLst>
                <a:ahLst/>
                <a:cxnLst>
                  <a:cxn ang="0">
                    <a:pos x="T0" y="T1"/>
                  </a:cxn>
                  <a:cxn ang="0">
                    <a:pos x="T2" y="T3"/>
                  </a:cxn>
                  <a:cxn ang="0">
                    <a:pos x="T4" y="T5"/>
                  </a:cxn>
                  <a:cxn ang="0">
                    <a:pos x="T6" y="T7"/>
                  </a:cxn>
                  <a:cxn ang="0">
                    <a:pos x="T8" y="T9"/>
                  </a:cxn>
                  <a:cxn ang="0">
                    <a:pos x="T10" y="T11"/>
                  </a:cxn>
                </a:cxnLst>
                <a:rect l="0" t="0" r="r" b="b"/>
                <a:pathLst>
                  <a:path w="24" h="27">
                    <a:moveTo>
                      <a:pt x="23" y="3"/>
                    </a:moveTo>
                    <a:cubicBezTo>
                      <a:pt x="23" y="4"/>
                      <a:pt x="23" y="6"/>
                      <a:pt x="24" y="7"/>
                    </a:cubicBezTo>
                    <a:cubicBezTo>
                      <a:pt x="21" y="21"/>
                      <a:pt x="0" y="27"/>
                      <a:pt x="0" y="27"/>
                    </a:cubicBezTo>
                    <a:cubicBezTo>
                      <a:pt x="3" y="9"/>
                      <a:pt x="3" y="9"/>
                      <a:pt x="3" y="9"/>
                    </a:cubicBezTo>
                    <a:cubicBezTo>
                      <a:pt x="3" y="9"/>
                      <a:pt x="1" y="6"/>
                      <a:pt x="2" y="4"/>
                    </a:cubicBezTo>
                    <a:cubicBezTo>
                      <a:pt x="10" y="2"/>
                      <a:pt x="20" y="0"/>
                      <a:pt x="23" y="3"/>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8" name="íṡľíďè"/>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9" name="ïSļïďê"/>
              <p:cNvSpPr/>
              <p:nvPr/>
            </p:nvSpPr>
            <p:spPr bwMode="auto">
              <a:xfrm>
                <a:off x="7553205" y="3879504"/>
                <a:ext cx="109161" cy="384661"/>
              </a:xfrm>
              <a:custGeom>
                <a:avLst/>
                <a:gdLst>
                  <a:gd name="T0" fmla="*/ 63 w 63"/>
                  <a:gd name="T1" fmla="*/ 0 h 222"/>
                  <a:gd name="T2" fmla="*/ 54 w 63"/>
                  <a:gd name="T3" fmla="*/ 218 h 222"/>
                  <a:gd name="T4" fmla="*/ 21 w 63"/>
                  <a:gd name="T5" fmla="*/ 222 h 222"/>
                  <a:gd name="T6" fmla="*/ 0 w 63"/>
                  <a:gd name="T7" fmla="*/ 24 h 222"/>
                  <a:gd name="T8" fmla="*/ 63 w 63"/>
                  <a:gd name="T9" fmla="*/ 0 h 222"/>
                </a:gdLst>
                <a:ahLst/>
                <a:cxnLst>
                  <a:cxn ang="0">
                    <a:pos x="T0" y="T1"/>
                  </a:cxn>
                  <a:cxn ang="0">
                    <a:pos x="T2" y="T3"/>
                  </a:cxn>
                  <a:cxn ang="0">
                    <a:pos x="T4" y="T5"/>
                  </a:cxn>
                  <a:cxn ang="0">
                    <a:pos x="T6" y="T7"/>
                  </a:cxn>
                  <a:cxn ang="0">
                    <a:pos x="T8" y="T9"/>
                  </a:cxn>
                </a:cxnLst>
                <a:rect l="0" t="0" r="r" b="b"/>
                <a:pathLst>
                  <a:path w="63" h="222">
                    <a:moveTo>
                      <a:pt x="63" y="0"/>
                    </a:moveTo>
                    <a:lnTo>
                      <a:pt x="54" y="218"/>
                    </a:lnTo>
                    <a:lnTo>
                      <a:pt x="21" y="222"/>
                    </a:lnTo>
                    <a:lnTo>
                      <a:pt x="0" y="24"/>
                    </a:lnTo>
                    <a:lnTo>
                      <a:pt x="63"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0" name="ís1ïḓè"/>
              <p:cNvSpPr/>
              <p:nvPr/>
            </p:nvSpPr>
            <p:spPr bwMode="auto">
              <a:xfrm>
                <a:off x="7463105" y="3586676"/>
                <a:ext cx="86635" cy="457434"/>
              </a:xfrm>
              <a:custGeom>
                <a:avLst/>
                <a:gdLst>
                  <a:gd name="T0" fmla="*/ 5 w 24"/>
                  <a:gd name="T1" fmla="*/ 72 h 127"/>
                  <a:gd name="T2" fmla="*/ 20 w 24"/>
                  <a:gd name="T3" fmla="*/ 0 h 127"/>
                  <a:gd name="T4" fmla="*/ 24 w 24"/>
                  <a:gd name="T5" fmla="*/ 49 h 127"/>
                  <a:gd name="T6" fmla="*/ 15 w 24"/>
                  <a:gd name="T7" fmla="*/ 85 h 127"/>
                  <a:gd name="T8" fmla="*/ 17 w 24"/>
                  <a:gd name="T9" fmla="*/ 127 h 127"/>
                  <a:gd name="T10" fmla="*/ 17 w 24"/>
                  <a:gd name="T11" fmla="*/ 127 h 127"/>
                  <a:gd name="T12" fmla="*/ 5 w 24"/>
                  <a:gd name="T13" fmla="*/ 72 h 127"/>
                </a:gdLst>
                <a:ahLst/>
                <a:cxnLst>
                  <a:cxn ang="0">
                    <a:pos x="T0" y="T1"/>
                  </a:cxn>
                  <a:cxn ang="0">
                    <a:pos x="T2" y="T3"/>
                  </a:cxn>
                  <a:cxn ang="0">
                    <a:pos x="T4" y="T5"/>
                  </a:cxn>
                  <a:cxn ang="0">
                    <a:pos x="T6" y="T7"/>
                  </a:cxn>
                  <a:cxn ang="0">
                    <a:pos x="T8" y="T9"/>
                  </a:cxn>
                  <a:cxn ang="0">
                    <a:pos x="T10" y="T11"/>
                  </a:cxn>
                  <a:cxn ang="0">
                    <a:pos x="T12" y="T13"/>
                  </a:cxn>
                </a:cxnLst>
                <a:rect l="0" t="0" r="r" b="b"/>
                <a:pathLst>
                  <a:path w="24" h="127">
                    <a:moveTo>
                      <a:pt x="5" y="72"/>
                    </a:moveTo>
                    <a:cubicBezTo>
                      <a:pt x="10" y="50"/>
                      <a:pt x="20" y="0"/>
                      <a:pt x="20" y="0"/>
                    </a:cubicBezTo>
                    <a:cubicBezTo>
                      <a:pt x="24" y="49"/>
                      <a:pt x="24" y="49"/>
                      <a:pt x="24" y="49"/>
                    </a:cubicBezTo>
                    <a:cubicBezTo>
                      <a:pt x="19" y="64"/>
                      <a:pt x="15" y="78"/>
                      <a:pt x="15" y="85"/>
                    </a:cubicBezTo>
                    <a:cubicBezTo>
                      <a:pt x="15" y="98"/>
                      <a:pt x="16" y="113"/>
                      <a:pt x="17" y="127"/>
                    </a:cubicBezTo>
                    <a:cubicBezTo>
                      <a:pt x="17" y="127"/>
                      <a:pt x="17" y="127"/>
                      <a:pt x="17" y="127"/>
                    </a:cubicBezTo>
                    <a:cubicBezTo>
                      <a:pt x="17" y="127"/>
                      <a:pt x="0" y="95"/>
                      <a:pt x="5" y="7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1" name="iS1îďê"/>
              <p:cNvSpPr/>
              <p:nvPr/>
            </p:nvSpPr>
            <p:spPr bwMode="auto">
              <a:xfrm>
                <a:off x="7528947" y="3522567"/>
                <a:ext cx="164608" cy="474761"/>
              </a:xfrm>
              <a:custGeom>
                <a:avLst/>
                <a:gdLst>
                  <a:gd name="T0" fmla="*/ 15 w 46"/>
                  <a:gd name="T1" fmla="*/ 0 h 132"/>
                  <a:gd name="T2" fmla="*/ 34 w 46"/>
                  <a:gd name="T3" fmla="*/ 42 h 132"/>
                  <a:gd name="T4" fmla="*/ 34 w 46"/>
                  <a:gd name="T5" fmla="*/ 123 h 132"/>
                  <a:gd name="T6" fmla="*/ 7 w 46"/>
                  <a:gd name="T7" fmla="*/ 121 h 132"/>
                  <a:gd name="T8" fmla="*/ 1 w 46"/>
                  <a:gd name="T9" fmla="*/ 45 h 132"/>
                  <a:gd name="T10" fmla="*/ 15 w 46"/>
                  <a:gd name="T11" fmla="*/ 0 h 132"/>
                </a:gdLst>
                <a:ahLst/>
                <a:cxnLst>
                  <a:cxn ang="0">
                    <a:pos x="T0" y="T1"/>
                  </a:cxn>
                  <a:cxn ang="0">
                    <a:pos x="T2" y="T3"/>
                  </a:cxn>
                  <a:cxn ang="0">
                    <a:pos x="T4" y="T5"/>
                  </a:cxn>
                  <a:cxn ang="0">
                    <a:pos x="T6" y="T7"/>
                  </a:cxn>
                  <a:cxn ang="0">
                    <a:pos x="T8" y="T9"/>
                  </a:cxn>
                  <a:cxn ang="0">
                    <a:pos x="T10" y="T11"/>
                  </a:cxn>
                </a:cxnLst>
                <a:rect l="0" t="0" r="r" b="b"/>
                <a:pathLst>
                  <a:path w="46" h="132">
                    <a:moveTo>
                      <a:pt x="15" y="0"/>
                    </a:moveTo>
                    <a:cubicBezTo>
                      <a:pt x="15" y="0"/>
                      <a:pt x="27" y="5"/>
                      <a:pt x="34" y="42"/>
                    </a:cubicBezTo>
                    <a:cubicBezTo>
                      <a:pt x="41" y="80"/>
                      <a:pt x="46" y="118"/>
                      <a:pt x="34" y="123"/>
                    </a:cubicBezTo>
                    <a:cubicBezTo>
                      <a:pt x="21" y="128"/>
                      <a:pt x="11" y="132"/>
                      <a:pt x="7" y="121"/>
                    </a:cubicBezTo>
                    <a:cubicBezTo>
                      <a:pt x="4" y="111"/>
                      <a:pt x="1" y="63"/>
                      <a:pt x="1" y="45"/>
                    </a:cubicBezTo>
                    <a:cubicBezTo>
                      <a:pt x="0" y="27"/>
                      <a:pt x="0" y="3"/>
                      <a:pt x="15" y="0"/>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2" name="ïšľïdé"/>
              <p:cNvSpPr/>
              <p:nvPr/>
            </p:nvSpPr>
            <p:spPr bwMode="auto">
              <a:xfrm>
                <a:off x="7298497" y="4397582"/>
                <a:ext cx="50249" cy="838629"/>
              </a:xfrm>
              <a:custGeom>
                <a:avLst/>
                <a:gdLst>
                  <a:gd name="T0" fmla="*/ 14 w 14"/>
                  <a:gd name="T1" fmla="*/ 233 h 233"/>
                  <a:gd name="T2" fmla="*/ 6 w 14"/>
                  <a:gd name="T3" fmla="*/ 232 h 233"/>
                  <a:gd name="T4" fmla="*/ 6 w 14"/>
                  <a:gd name="T5" fmla="*/ 232 h 233"/>
                  <a:gd name="T6" fmla="*/ 0 w 14"/>
                  <a:gd name="T7" fmla="*/ 0 h 233"/>
                  <a:gd name="T8" fmla="*/ 14 w 14"/>
                  <a:gd name="T9" fmla="*/ 233 h 233"/>
                </a:gdLst>
                <a:ahLst/>
                <a:cxnLst>
                  <a:cxn ang="0">
                    <a:pos x="T0" y="T1"/>
                  </a:cxn>
                  <a:cxn ang="0">
                    <a:pos x="T2" y="T3"/>
                  </a:cxn>
                  <a:cxn ang="0">
                    <a:pos x="T4" y="T5"/>
                  </a:cxn>
                  <a:cxn ang="0">
                    <a:pos x="T6" y="T7"/>
                  </a:cxn>
                  <a:cxn ang="0">
                    <a:pos x="T8" y="T9"/>
                  </a:cxn>
                </a:cxnLst>
                <a:rect l="0" t="0" r="r" b="b"/>
                <a:pathLst>
                  <a:path w="14" h="233">
                    <a:moveTo>
                      <a:pt x="14" y="233"/>
                    </a:moveTo>
                    <a:cubicBezTo>
                      <a:pt x="14" y="233"/>
                      <a:pt x="11" y="233"/>
                      <a:pt x="6" y="232"/>
                    </a:cubicBezTo>
                    <a:cubicBezTo>
                      <a:pt x="6" y="232"/>
                      <a:pt x="6" y="232"/>
                      <a:pt x="6" y="232"/>
                    </a:cubicBezTo>
                    <a:cubicBezTo>
                      <a:pt x="0" y="0"/>
                      <a:pt x="0" y="0"/>
                      <a:pt x="0" y="0"/>
                    </a:cubicBezTo>
                    <a:lnTo>
                      <a:pt x="14" y="233"/>
                    </a:lnTo>
                    <a:close/>
                  </a:path>
                </a:pathLst>
              </a:custGeom>
              <a:solidFill>
                <a:srgbClr val="D8892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3" name="îs1îdé"/>
              <p:cNvSpPr/>
              <p:nvPr/>
            </p:nvSpPr>
            <p:spPr bwMode="auto">
              <a:xfrm>
                <a:off x="7405925" y="4241639"/>
                <a:ext cx="400256" cy="544070"/>
              </a:xfrm>
              <a:custGeom>
                <a:avLst/>
                <a:gdLst>
                  <a:gd name="T0" fmla="*/ 6 w 111"/>
                  <a:gd name="T1" fmla="*/ 151 h 151"/>
                  <a:gd name="T2" fmla="*/ 15 w 111"/>
                  <a:gd name="T3" fmla="*/ 140 h 151"/>
                  <a:gd name="T4" fmla="*/ 101 w 111"/>
                  <a:gd name="T5" fmla="*/ 90 h 151"/>
                  <a:gd name="T6" fmla="*/ 106 w 111"/>
                  <a:gd name="T7" fmla="*/ 81 h 151"/>
                  <a:gd name="T8" fmla="*/ 106 w 111"/>
                  <a:gd name="T9" fmla="*/ 10 h 151"/>
                  <a:gd name="T10" fmla="*/ 111 w 111"/>
                  <a:gd name="T11" fmla="*/ 4 h 151"/>
                  <a:gd name="T12" fmla="*/ 106 w 111"/>
                  <a:gd name="T13" fmla="*/ 1 h 151"/>
                  <a:gd name="T14" fmla="*/ 106 w 111"/>
                  <a:gd name="T15" fmla="*/ 1 h 151"/>
                  <a:gd name="T16" fmla="*/ 103 w 111"/>
                  <a:gd name="T17" fmla="*/ 1 h 151"/>
                  <a:gd name="T18" fmla="*/ 5 w 111"/>
                  <a:gd name="T19" fmla="*/ 58 h 151"/>
                  <a:gd name="T20" fmla="*/ 0 w 111"/>
                  <a:gd name="T21" fmla="*/ 67 h 151"/>
                  <a:gd name="T22" fmla="*/ 0 w 111"/>
                  <a:gd name="T23" fmla="*/ 144 h 151"/>
                  <a:gd name="T24" fmla="*/ 2 w 111"/>
                  <a:gd name="T25" fmla="*/ 148 h 151"/>
                  <a:gd name="T26" fmla="*/ 2 w 111"/>
                  <a:gd name="T27" fmla="*/ 148 h 151"/>
                  <a:gd name="T28" fmla="*/ 6 w 111"/>
                  <a:gd name="T29" fmla="*/ 15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1" h="151">
                    <a:moveTo>
                      <a:pt x="6" y="151"/>
                    </a:moveTo>
                    <a:cubicBezTo>
                      <a:pt x="15" y="140"/>
                      <a:pt x="15" y="140"/>
                      <a:pt x="15" y="140"/>
                    </a:cubicBezTo>
                    <a:cubicBezTo>
                      <a:pt x="101" y="90"/>
                      <a:pt x="101" y="90"/>
                      <a:pt x="101" y="90"/>
                    </a:cubicBezTo>
                    <a:cubicBezTo>
                      <a:pt x="104" y="89"/>
                      <a:pt x="106" y="84"/>
                      <a:pt x="106" y="81"/>
                    </a:cubicBezTo>
                    <a:cubicBezTo>
                      <a:pt x="106" y="10"/>
                      <a:pt x="106" y="10"/>
                      <a:pt x="106" y="10"/>
                    </a:cubicBezTo>
                    <a:cubicBezTo>
                      <a:pt x="111" y="4"/>
                      <a:pt x="111" y="4"/>
                      <a:pt x="111" y="4"/>
                    </a:cubicBezTo>
                    <a:cubicBezTo>
                      <a:pt x="106" y="1"/>
                      <a:pt x="106" y="1"/>
                      <a:pt x="106" y="1"/>
                    </a:cubicBezTo>
                    <a:cubicBezTo>
                      <a:pt x="106" y="1"/>
                      <a:pt x="106" y="1"/>
                      <a:pt x="106" y="1"/>
                    </a:cubicBezTo>
                    <a:cubicBezTo>
                      <a:pt x="105" y="0"/>
                      <a:pt x="104" y="0"/>
                      <a:pt x="103" y="1"/>
                    </a:cubicBezTo>
                    <a:cubicBezTo>
                      <a:pt x="5" y="58"/>
                      <a:pt x="5" y="58"/>
                      <a:pt x="5" y="58"/>
                    </a:cubicBezTo>
                    <a:cubicBezTo>
                      <a:pt x="2" y="59"/>
                      <a:pt x="0" y="64"/>
                      <a:pt x="0" y="67"/>
                    </a:cubicBezTo>
                    <a:cubicBezTo>
                      <a:pt x="0" y="144"/>
                      <a:pt x="0" y="144"/>
                      <a:pt x="0" y="144"/>
                    </a:cubicBezTo>
                    <a:cubicBezTo>
                      <a:pt x="0" y="146"/>
                      <a:pt x="1" y="148"/>
                      <a:pt x="2" y="148"/>
                    </a:cubicBezTo>
                    <a:cubicBezTo>
                      <a:pt x="2" y="148"/>
                      <a:pt x="2" y="148"/>
                      <a:pt x="2" y="148"/>
                    </a:cubicBezTo>
                    <a:lnTo>
                      <a:pt x="6" y="151"/>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4" name="iśľîḑè"/>
              <p:cNvSpPr/>
              <p:nvPr/>
            </p:nvSpPr>
            <p:spPr bwMode="auto">
              <a:xfrm>
                <a:off x="7409390" y="4241639"/>
                <a:ext cx="396790" cy="396790"/>
              </a:xfrm>
              <a:custGeom>
                <a:avLst/>
                <a:gdLst>
                  <a:gd name="T0" fmla="*/ 65 w 110"/>
                  <a:gd name="T1" fmla="*/ 110 h 110"/>
                  <a:gd name="T2" fmla="*/ 71 w 110"/>
                  <a:gd name="T3" fmla="*/ 107 h 110"/>
                  <a:gd name="T4" fmla="*/ 105 w 110"/>
                  <a:gd name="T5" fmla="*/ 48 h 110"/>
                  <a:gd name="T6" fmla="*/ 105 w 110"/>
                  <a:gd name="T7" fmla="*/ 10 h 110"/>
                  <a:gd name="T8" fmla="*/ 110 w 110"/>
                  <a:gd name="T9" fmla="*/ 4 h 110"/>
                  <a:gd name="T10" fmla="*/ 105 w 110"/>
                  <a:gd name="T11" fmla="*/ 1 h 110"/>
                  <a:gd name="T12" fmla="*/ 105 w 110"/>
                  <a:gd name="T13" fmla="*/ 1 h 110"/>
                  <a:gd name="T14" fmla="*/ 102 w 110"/>
                  <a:gd name="T15" fmla="*/ 1 h 110"/>
                  <a:gd name="T16" fmla="*/ 4 w 110"/>
                  <a:gd name="T17" fmla="*/ 58 h 110"/>
                  <a:gd name="T18" fmla="*/ 0 w 110"/>
                  <a:gd name="T19" fmla="*/ 62 h 110"/>
                  <a:gd name="T20" fmla="*/ 65 w 110"/>
                  <a:gd name="T21"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110">
                    <a:moveTo>
                      <a:pt x="65" y="110"/>
                    </a:moveTo>
                    <a:cubicBezTo>
                      <a:pt x="71" y="107"/>
                      <a:pt x="71" y="107"/>
                      <a:pt x="71" y="107"/>
                    </a:cubicBezTo>
                    <a:cubicBezTo>
                      <a:pt x="105" y="48"/>
                      <a:pt x="105" y="48"/>
                      <a:pt x="105" y="48"/>
                    </a:cubicBezTo>
                    <a:cubicBezTo>
                      <a:pt x="105" y="10"/>
                      <a:pt x="105" y="10"/>
                      <a:pt x="105" y="10"/>
                    </a:cubicBezTo>
                    <a:cubicBezTo>
                      <a:pt x="110" y="4"/>
                      <a:pt x="110" y="4"/>
                      <a:pt x="110" y="4"/>
                    </a:cubicBezTo>
                    <a:cubicBezTo>
                      <a:pt x="105" y="1"/>
                      <a:pt x="105" y="1"/>
                      <a:pt x="105" y="1"/>
                    </a:cubicBezTo>
                    <a:cubicBezTo>
                      <a:pt x="105" y="1"/>
                      <a:pt x="105" y="1"/>
                      <a:pt x="105" y="1"/>
                    </a:cubicBezTo>
                    <a:cubicBezTo>
                      <a:pt x="104" y="0"/>
                      <a:pt x="103" y="0"/>
                      <a:pt x="102" y="1"/>
                    </a:cubicBezTo>
                    <a:cubicBezTo>
                      <a:pt x="4" y="58"/>
                      <a:pt x="4" y="58"/>
                      <a:pt x="4" y="58"/>
                    </a:cubicBezTo>
                    <a:cubicBezTo>
                      <a:pt x="3" y="58"/>
                      <a:pt x="1" y="60"/>
                      <a:pt x="0" y="62"/>
                    </a:cubicBezTo>
                    <a:lnTo>
                      <a:pt x="65" y="110"/>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5" name="ïṡļidé"/>
              <p:cNvSpPr/>
              <p:nvPr/>
            </p:nvSpPr>
            <p:spPr bwMode="auto">
              <a:xfrm>
                <a:off x="7769793" y="4241639"/>
                <a:ext cx="36387" cy="22526"/>
              </a:xfrm>
              <a:custGeom>
                <a:avLst/>
                <a:gdLst>
                  <a:gd name="T0" fmla="*/ 8 w 10"/>
                  <a:gd name="T1" fmla="*/ 6 h 6"/>
                  <a:gd name="T2" fmla="*/ 10 w 10"/>
                  <a:gd name="T3" fmla="*/ 4 h 6"/>
                  <a:gd name="T4" fmla="*/ 5 w 10"/>
                  <a:gd name="T5" fmla="*/ 1 h 6"/>
                  <a:gd name="T6" fmla="*/ 5 w 10"/>
                  <a:gd name="T7" fmla="*/ 1 h 6"/>
                  <a:gd name="T8" fmla="*/ 2 w 10"/>
                  <a:gd name="T9" fmla="*/ 1 h 6"/>
                  <a:gd name="T10" fmla="*/ 0 w 10"/>
                  <a:gd name="T11" fmla="*/ 2 h 6"/>
                  <a:gd name="T12" fmla="*/ 8 w 1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 h="6">
                    <a:moveTo>
                      <a:pt x="8" y="6"/>
                    </a:moveTo>
                    <a:cubicBezTo>
                      <a:pt x="10" y="4"/>
                      <a:pt x="10" y="4"/>
                      <a:pt x="10" y="4"/>
                    </a:cubicBezTo>
                    <a:cubicBezTo>
                      <a:pt x="5" y="1"/>
                      <a:pt x="5" y="1"/>
                      <a:pt x="5" y="1"/>
                    </a:cubicBezTo>
                    <a:cubicBezTo>
                      <a:pt x="5" y="1"/>
                      <a:pt x="5" y="1"/>
                      <a:pt x="5" y="1"/>
                    </a:cubicBezTo>
                    <a:cubicBezTo>
                      <a:pt x="4" y="0"/>
                      <a:pt x="3" y="0"/>
                      <a:pt x="2" y="1"/>
                    </a:cubicBezTo>
                    <a:cubicBezTo>
                      <a:pt x="0" y="2"/>
                      <a:pt x="0" y="2"/>
                      <a:pt x="0" y="2"/>
                    </a:cubicBezTo>
                    <a:lnTo>
                      <a:pt x="8" y="6"/>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6" name="îš1íďe"/>
              <p:cNvSpPr/>
              <p:nvPr/>
            </p:nvSpPr>
            <p:spPr bwMode="auto">
              <a:xfrm>
                <a:off x="7405925" y="4451297"/>
                <a:ext cx="50249" cy="50249"/>
              </a:xfrm>
              <a:custGeom>
                <a:avLst/>
                <a:gdLst>
                  <a:gd name="T0" fmla="*/ 4 w 14"/>
                  <a:gd name="T1" fmla="*/ 0 h 14"/>
                  <a:gd name="T2" fmla="*/ 0 w 14"/>
                  <a:gd name="T3" fmla="*/ 8 h 14"/>
                  <a:gd name="T4" fmla="*/ 10 w 14"/>
                  <a:gd name="T5" fmla="*/ 14 h 14"/>
                  <a:gd name="T6" fmla="*/ 14 w 14"/>
                  <a:gd name="T7" fmla="*/ 6 h 14"/>
                  <a:gd name="T8" fmla="*/ 4 w 14"/>
                  <a:gd name="T9" fmla="*/ 0 h 14"/>
                </a:gdLst>
                <a:ahLst/>
                <a:cxnLst>
                  <a:cxn ang="0">
                    <a:pos x="T0" y="T1"/>
                  </a:cxn>
                  <a:cxn ang="0">
                    <a:pos x="T2" y="T3"/>
                  </a:cxn>
                  <a:cxn ang="0">
                    <a:pos x="T4" y="T5"/>
                  </a:cxn>
                  <a:cxn ang="0">
                    <a:pos x="T6" y="T7"/>
                  </a:cxn>
                  <a:cxn ang="0">
                    <a:pos x="T8" y="T9"/>
                  </a:cxn>
                </a:cxnLst>
                <a:rect l="0" t="0" r="r" b="b"/>
                <a:pathLst>
                  <a:path w="14" h="14">
                    <a:moveTo>
                      <a:pt x="4" y="0"/>
                    </a:moveTo>
                    <a:cubicBezTo>
                      <a:pt x="2" y="2"/>
                      <a:pt x="0" y="5"/>
                      <a:pt x="0" y="8"/>
                    </a:cubicBezTo>
                    <a:cubicBezTo>
                      <a:pt x="10" y="14"/>
                      <a:pt x="10" y="14"/>
                      <a:pt x="10" y="14"/>
                    </a:cubicBezTo>
                    <a:cubicBezTo>
                      <a:pt x="14" y="6"/>
                      <a:pt x="14" y="6"/>
                      <a:pt x="14" y="6"/>
                    </a:cubicBezTo>
                    <a:lnTo>
                      <a:pt x="4" y="0"/>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7" name="ïŝļíḍe"/>
              <p:cNvSpPr/>
              <p:nvPr/>
            </p:nvSpPr>
            <p:spPr bwMode="auto">
              <a:xfrm>
                <a:off x="7423252" y="4248570"/>
                <a:ext cx="386394" cy="540604"/>
              </a:xfrm>
              <a:custGeom>
                <a:avLst/>
                <a:gdLst>
                  <a:gd name="T0" fmla="*/ 5 w 107"/>
                  <a:gd name="T1" fmla="*/ 58 h 150"/>
                  <a:gd name="T2" fmla="*/ 102 w 107"/>
                  <a:gd name="T3" fmla="*/ 2 h 150"/>
                  <a:gd name="T4" fmla="*/ 107 w 107"/>
                  <a:gd name="T5" fmla="*/ 6 h 150"/>
                  <a:gd name="T6" fmla="*/ 107 w 107"/>
                  <a:gd name="T7" fmla="*/ 82 h 150"/>
                  <a:gd name="T8" fmla="*/ 102 w 107"/>
                  <a:gd name="T9" fmla="*/ 92 h 150"/>
                  <a:gd name="T10" fmla="*/ 5 w 107"/>
                  <a:gd name="T11" fmla="*/ 149 h 150"/>
                  <a:gd name="T12" fmla="*/ 0 w 107"/>
                  <a:gd name="T13" fmla="*/ 145 h 150"/>
                  <a:gd name="T14" fmla="*/ 0 w 107"/>
                  <a:gd name="T15" fmla="*/ 68 h 150"/>
                  <a:gd name="T16" fmla="*/ 5 w 107"/>
                  <a:gd name="T17" fmla="*/ 5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150">
                    <a:moveTo>
                      <a:pt x="5" y="58"/>
                    </a:moveTo>
                    <a:cubicBezTo>
                      <a:pt x="102" y="2"/>
                      <a:pt x="102" y="2"/>
                      <a:pt x="102" y="2"/>
                    </a:cubicBezTo>
                    <a:cubicBezTo>
                      <a:pt x="105" y="0"/>
                      <a:pt x="107" y="2"/>
                      <a:pt x="107" y="6"/>
                    </a:cubicBezTo>
                    <a:cubicBezTo>
                      <a:pt x="107" y="82"/>
                      <a:pt x="107" y="82"/>
                      <a:pt x="107" y="82"/>
                    </a:cubicBezTo>
                    <a:cubicBezTo>
                      <a:pt x="107" y="86"/>
                      <a:pt x="105" y="90"/>
                      <a:pt x="102" y="92"/>
                    </a:cubicBezTo>
                    <a:cubicBezTo>
                      <a:pt x="5" y="149"/>
                      <a:pt x="5" y="149"/>
                      <a:pt x="5" y="149"/>
                    </a:cubicBezTo>
                    <a:cubicBezTo>
                      <a:pt x="2" y="150"/>
                      <a:pt x="0" y="148"/>
                      <a:pt x="0" y="145"/>
                    </a:cubicBezTo>
                    <a:cubicBezTo>
                      <a:pt x="0" y="68"/>
                      <a:pt x="0" y="68"/>
                      <a:pt x="0" y="68"/>
                    </a:cubicBezTo>
                    <a:cubicBezTo>
                      <a:pt x="0" y="64"/>
                      <a:pt x="2" y="60"/>
                      <a:pt x="5" y="58"/>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8" name="ïşḻïḋê"/>
              <p:cNvSpPr/>
              <p:nvPr/>
            </p:nvSpPr>
            <p:spPr bwMode="auto">
              <a:xfrm>
                <a:off x="7567067" y="4180995"/>
                <a:ext cx="95299" cy="266837"/>
              </a:xfrm>
              <a:custGeom>
                <a:avLst/>
                <a:gdLst>
                  <a:gd name="T0" fmla="*/ 22 w 26"/>
                  <a:gd name="T1" fmla="*/ 20 h 74"/>
                  <a:gd name="T2" fmla="*/ 25 w 26"/>
                  <a:gd name="T3" fmla="*/ 53 h 74"/>
                  <a:gd name="T4" fmla="*/ 17 w 26"/>
                  <a:gd name="T5" fmla="*/ 73 h 74"/>
                  <a:gd name="T6" fmla="*/ 11 w 26"/>
                  <a:gd name="T7" fmla="*/ 45 h 74"/>
                  <a:gd name="T8" fmla="*/ 3 w 26"/>
                  <a:gd name="T9" fmla="*/ 52 h 74"/>
                  <a:gd name="T10" fmla="*/ 5 w 26"/>
                  <a:gd name="T11" fmla="*/ 11 h 74"/>
                  <a:gd name="T12" fmla="*/ 22 w 26"/>
                  <a:gd name="T13" fmla="*/ 20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22" y="20"/>
                    </a:moveTo>
                    <a:cubicBezTo>
                      <a:pt x="22" y="20"/>
                      <a:pt x="26" y="45"/>
                      <a:pt x="25" y="53"/>
                    </a:cubicBezTo>
                    <a:cubicBezTo>
                      <a:pt x="25" y="61"/>
                      <a:pt x="20" y="74"/>
                      <a:pt x="17" y="73"/>
                    </a:cubicBezTo>
                    <a:cubicBezTo>
                      <a:pt x="14" y="73"/>
                      <a:pt x="17" y="42"/>
                      <a:pt x="11" y="45"/>
                    </a:cubicBezTo>
                    <a:cubicBezTo>
                      <a:pt x="6" y="48"/>
                      <a:pt x="5" y="53"/>
                      <a:pt x="3" y="52"/>
                    </a:cubicBezTo>
                    <a:cubicBezTo>
                      <a:pt x="0" y="50"/>
                      <a:pt x="7" y="23"/>
                      <a:pt x="5" y="11"/>
                    </a:cubicBezTo>
                    <a:cubicBezTo>
                      <a:pt x="3" y="0"/>
                      <a:pt x="22" y="20"/>
                      <a:pt x="22" y="20"/>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9" name="ïŝ1íḓè"/>
              <p:cNvSpPr/>
              <p:nvPr/>
            </p:nvSpPr>
            <p:spPr bwMode="auto">
              <a:xfrm>
                <a:off x="7035126" y="4023318"/>
                <a:ext cx="93566" cy="265104"/>
              </a:xfrm>
              <a:custGeom>
                <a:avLst/>
                <a:gdLst>
                  <a:gd name="T0" fmla="*/ 4 w 26"/>
                  <a:gd name="T1" fmla="*/ 21 h 74"/>
                  <a:gd name="T2" fmla="*/ 1 w 26"/>
                  <a:gd name="T3" fmla="*/ 53 h 74"/>
                  <a:gd name="T4" fmla="*/ 9 w 26"/>
                  <a:gd name="T5" fmla="*/ 74 h 74"/>
                  <a:gd name="T6" fmla="*/ 14 w 26"/>
                  <a:gd name="T7" fmla="*/ 45 h 74"/>
                  <a:gd name="T8" fmla="*/ 23 w 26"/>
                  <a:gd name="T9" fmla="*/ 52 h 74"/>
                  <a:gd name="T10" fmla="*/ 21 w 26"/>
                  <a:gd name="T11" fmla="*/ 11 h 74"/>
                  <a:gd name="T12" fmla="*/ 4 w 26"/>
                  <a:gd name="T13" fmla="*/ 21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4" y="21"/>
                    </a:moveTo>
                    <a:cubicBezTo>
                      <a:pt x="4" y="21"/>
                      <a:pt x="0" y="45"/>
                      <a:pt x="1" y="53"/>
                    </a:cubicBezTo>
                    <a:cubicBezTo>
                      <a:pt x="1" y="61"/>
                      <a:pt x="6" y="74"/>
                      <a:pt x="9" y="74"/>
                    </a:cubicBezTo>
                    <a:cubicBezTo>
                      <a:pt x="12" y="73"/>
                      <a:pt x="9" y="42"/>
                      <a:pt x="14" y="45"/>
                    </a:cubicBezTo>
                    <a:cubicBezTo>
                      <a:pt x="20" y="48"/>
                      <a:pt x="21" y="54"/>
                      <a:pt x="23" y="52"/>
                    </a:cubicBezTo>
                    <a:cubicBezTo>
                      <a:pt x="26" y="50"/>
                      <a:pt x="19" y="23"/>
                      <a:pt x="21" y="11"/>
                    </a:cubicBezTo>
                    <a:cubicBezTo>
                      <a:pt x="23" y="0"/>
                      <a:pt x="4" y="21"/>
                      <a:pt x="4" y="2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0" name="iṩľîḑè"/>
              <p:cNvSpPr/>
              <p:nvPr/>
            </p:nvSpPr>
            <p:spPr bwMode="auto">
              <a:xfrm>
                <a:off x="7172010" y="3215877"/>
                <a:ext cx="190598" cy="102230"/>
              </a:xfrm>
              <a:custGeom>
                <a:avLst/>
                <a:gdLst>
                  <a:gd name="T0" fmla="*/ 24 w 53"/>
                  <a:gd name="T1" fmla="*/ 21 h 28"/>
                  <a:gd name="T2" fmla="*/ 0 w 53"/>
                  <a:gd name="T3" fmla="*/ 23 h 28"/>
                  <a:gd name="T4" fmla="*/ 0 w 53"/>
                  <a:gd name="T5" fmla="*/ 20 h 28"/>
                  <a:gd name="T6" fmla="*/ 1 w 53"/>
                  <a:gd name="T7" fmla="*/ 7 h 28"/>
                  <a:gd name="T8" fmla="*/ 53 w 53"/>
                  <a:gd name="T9" fmla="*/ 0 h 28"/>
                  <a:gd name="T10" fmla="*/ 24 w 53"/>
                  <a:gd name="T11" fmla="*/ 21 h 28"/>
                </a:gdLst>
                <a:ahLst/>
                <a:cxnLst>
                  <a:cxn ang="0">
                    <a:pos x="T0" y="T1"/>
                  </a:cxn>
                  <a:cxn ang="0">
                    <a:pos x="T2" y="T3"/>
                  </a:cxn>
                  <a:cxn ang="0">
                    <a:pos x="T4" y="T5"/>
                  </a:cxn>
                  <a:cxn ang="0">
                    <a:pos x="T6" y="T7"/>
                  </a:cxn>
                  <a:cxn ang="0">
                    <a:pos x="T8" y="T9"/>
                  </a:cxn>
                  <a:cxn ang="0">
                    <a:pos x="T10" y="T11"/>
                  </a:cxn>
                </a:cxnLst>
                <a:rect l="0" t="0" r="r" b="b"/>
                <a:pathLst>
                  <a:path w="53" h="28">
                    <a:moveTo>
                      <a:pt x="24" y="21"/>
                    </a:moveTo>
                    <a:cubicBezTo>
                      <a:pt x="4" y="28"/>
                      <a:pt x="1" y="23"/>
                      <a:pt x="0" y="23"/>
                    </a:cubicBezTo>
                    <a:cubicBezTo>
                      <a:pt x="0" y="22"/>
                      <a:pt x="0" y="21"/>
                      <a:pt x="0" y="20"/>
                    </a:cubicBezTo>
                    <a:cubicBezTo>
                      <a:pt x="0" y="15"/>
                      <a:pt x="0" y="11"/>
                      <a:pt x="1" y="7"/>
                    </a:cubicBezTo>
                    <a:cubicBezTo>
                      <a:pt x="53" y="0"/>
                      <a:pt x="53" y="0"/>
                      <a:pt x="53" y="0"/>
                    </a:cubicBezTo>
                    <a:cubicBezTo>
                      <a:pt x="53" y="0"/>
                      <a:pt x="44" y="14"/>
                      <a:pt x="24" y="21"/>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1" name="íŝḷïḋè"/>
              <p:cNvSpPr/>
              <p:nvPr/>
            </p:nvSpPr>
            <p:spPr bwMode="auto">
              <a:xfrm>
                <a:off x="7099237" y="3061667"/>
                <a:ext cx="400256" cy="370799"/>
              </a:xfrm>
              <a:custGeom>
                <a:avLst/>
                <a:gdLst>
                  <a:gd name="T0" fmla="*/ 19 w 111"/>
                  <a:gd name="T1" fmla="*/ 23 h 103"/>
                  <a:gd name="T2" fmla="*/ 70 w 111"/>
                  <a:gd name="T3" fmla="*/ 4 h 103"/>
                  <a:gd name="T4" fmla="*/ 108 w 111"/>
                  <a:gd name="T5" fmla="*/ 49 h 103"/>
                  <a:gd name="T6" fmla="*/ 90 w 111"/>
                  <a:gd name="T7" fmla="*/ 103 h 103"/>
                  <a:gd name="T8" fmla="*/ 88 w 111"/>
                  <a:gd name="T9" fmla="*/ 102 h 103"/>
                  <a:gd name="T10" fmla="*/ 80 w 111"/>
                  <a:gd name="T11" fmla="*/ 94 h 103"/>
                  <a:gd name="T12" fmla="*/ 78 w 111"/>
                  <a:gd name="T13" fmla="*/ 79 h 103"/>
                  <a:gd name="T14" fmla="*/ 82 w 111"/>
                  <a:gd name="T15" fmla="*/ 75 h 103"/>
                  <a:gd name="T16" fmla="*/ 87 w 111"/>
                  <a:gd name="T17" fmla="*/ 72 h 103"/>
                  <a:gd name="T18" fmla="*/ 81 w 111"/>
                  <a:gd name="T19" fmla="*/ 57 h 103"/>
                  <a:gd name="T20" fmla="*/ 74 w 111"/>
                  <a:gd name="T21" fmla="*/ 52 h 103"/>
                  <a:gd name="T22" fmla="*/ 69 w 111"/>
                  <a:gd name="T23" fmla="*/ 50 h 103"/>
                  <a:gd name="T24" fmla="*/ 20 w 111"/>
                  <a:gd name="T25" fmla="*/ 56 h 103"/>
                  <a:gd name="T26" fmla="*/ 19 w 111"/>
                  <a:gd name="T27" fmla="*/ 2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1" h="103">
                    <a:moveTo>
                      <a:pt x="19" y="23"/>
                    </a:moveTo>
                    <a:cubicBezTo>
                      <a:pt x="23" y="19"/>
                      <a:pt x="40" y="0"/>
                      <a:pt x="70" y="4"/>
                    </a:cubicBezTo>
                    <a:cubicBezTo>
                      <a:pt x="89" y="7"/>
                      <a:pt x="105" y="20"/>
                      <a:pt x="108" y="49"/>
                    </a:cubicBezTo>
                    <a:cubicBezTo>
                      <a:pt x="111" y="69"/>
                      <a:pt x="103" y="88"/>
                      <a:pt x="90" y="103"/>
                    </a:cubicBezTo>
                    <a:cubicBezTo>
                      <a:pt x="89" y="103"/>
                      <a:pt x="89" y="102"/>
                      <a:pt x="88" y="102"/>
                    </a:cubicBezTo>
                    <a:cubicBezTo>
                      <a:pt x="80" y="97"/>
                      <a:pt x="80" y="94"/>
                      <a:pt x="80" y="94"/>
                    </a:cubicBezTo>
                    <a:cubicBezTo>
                      <a:pt x="78" y="79"/>
                      <a:pt x="78" y="79"/>
                      <a:pt x="78" y="79"/>
                    </a:cubicBezTo>
                    <a:cubicBezTo>
                      <a:pt x="78" y="77"/>
                      <a:pt x="80" y="75"/>
                      <a:pt x="82" y="75"/>
                    </a:cubicBezTo>
                    <a:cubicBezTo>
                      <a:pt x="83" y="75"/>
                      <a:pt x="85" y="74"/>
                      <a:pt x="87" y="72"/>
                    </a:cubicBezTo>
                    <a:cubicBezTo>
                      <a:pt x="91" y="66"/>
                      <a:pt x="89" y="57"/>
                      <a:pt x="81" y="57"/>
                    </a:cubicBezTo>
                    <a:cubicBezTo>
                      <a:pt x="76" y="57"/>
                      <a:pt x="75" y="54"/>
                      <a:pt x="74" y="52"/>
                    </a:cubicBezTo>
                    <a:cubicBezTo>
                      <a:pt x="73" y="50"/>
                      <a:pt x="71" y="49"/>
                      <a:pt x="69" y="50"/>
                    </a:cubicBezTo>
                    <a:cubicBezTo>
                      <a:pt x="60" y="53"/>
                      <a:pt x="35" y="61"/>
                      <a:pt x="20" y="56"/>
                    </a:cubicBezTo>
                    <a:cubicBezTo>
                      <a:pt x="0" y="51"/>
                      <a:pt x="14" y="27"/>
                      <a:pt x="19" y="23"/>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2" name="î$lïḓè"/>
              <p:cNvSpPr/>
              <p:nvPr/>
            </p:nvSpPr>
            <p:spPr bwMode="auto">
              <a:xfrm>
                <a:off x="7203199" y="3342365"/>
                <a:ext cx="86635" cy="50249"/>
              </a:xfrm>
              <a:custGeom>
                <a:avLst/>
                <a:gdLst>
                  <a:gd name="T0" fmla="*/ 12 w 24"/>
                  <a:gd name="T1" fmla="*/ 4 h 14"/>
                  <a:gd name="T2" fmla="*/ 0 w 24"/>
                  <a:gd name="T3" fmla="*/ 0 h 14"/>
                  <a:gd name="T4" fmla="*/ 14 w 24"/>
                  <a:gd name="T5" fmla="*/ 12 h 14"/>
                  <a:gd name="T6" fmla="*/ 24 w 24"/>
                  <a:gd name="T7" fmla="*/ 7 h 14"/>
                  <a:gd name="T8" fmla="*/ 12 w 24"/>
                  <a:gd name="T9" fmla="*/ 4 h 14"/>
                </a:gdLst>
                <a:ahLst/>
                <a:cxnLst>
                  <a:cxn ang="0">
                    <a:pos x="T0" y="T1"/>
                  </a:cxn>
                  <a:cxn ang="0">
                    <a:pos x="T2" y="T3"/>
                  </a:cxn>
                  <a:cxn ang="0">
                    <a:pos x="T4" y="T5"/>
                  </a:cxn>
                  <a:cxn ang="0">
                    <a:pos x="T6" y="T7"/>
                  </a:cxn>
                  <a:cxn ang="0">
                    <a:pos x="T8" y="T9"/>
                  </a:cxn>
                </a:cxnLst>
                <a:rect l="0" t="0" r="r" b="b"/>
                <a:pathLst>
                  <a:path w="24" h="14">
                    <a:moveTo>
                      <a:pt x="12" y="4"/>
                    </a:moveTo>
                    <a:cubicBezTo>
                      <a:pt x="0" y="0"/>
                      <a:pt x="0" y="0"/>
                      <a:pt x="0" y="0"/>
                    </a:cubicBezTo>
                    <a:cubicBezTo>
                      <a:pt x="0" y="0"/>
                      <a:pt x="6" y="9"/>
                      <a:pt x="14" y="12"/>
                    </a:cubicBezTo>
                    <a:cubicBezTo>
                      <a:pt x="22" y="14"/>
                      <a:pt x="24" y="7"/>
                      <a:pt x="24" y="7"/>
                    </a:cubicBezTo>
                    <a:lnTo>
                      <a:pt x="12" y="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3" name="iŝḻíḑé"/>
              <p:cNvSpPr/>
              <p:nvPr/>
            </p:nvSpPr>
            <p:spPr bwMode="auto">
              <a:xfrm>
                <a:off x="7572265" y="4342136"/>
                <a:ext cx="38120" cy="29457"/>
              </a:xfrm>
              <a:custGeom>
                <a:avLst/>
                <a:gdLst>
                  <a:gd name="T0" fmla="*/ 0 w 22"/>
                  <a:gd name="T1" fmla="*/ 13 h 17"/>
                  <a:gd name="T2" fmla="*/ 22 w 22"/>
                  <a:gd name="T3" fmla="*/ 0 h 17"/>
                  <a:gd name="T4" fmla="*/ 14 w 22"/>
                  <a:gd name="T5" fmla="*/ 13 h 17"/>
                  <a:gd name="T6" fmla="*/ 2 w 22"/>
                  <a:gd name="T7" fmla="*/ 17 h 17"/>
                  <a:gd name="T8" fmla="*/ 0 w 22"/>
                  <a:gd name="T9" fmla="*/ 13 h 17"/>
                </a:gdLst>
                <a:ahLst/>
                <a:cxnLst>
                  <a:cxn ang="0">
                    <a:pos x="T0" y="T1"/>
                  </a:cxn>
                  <a:cxn ang="0">
                    <a:pos x="T2" y="T3"/>
                  </a:cxn>
                  <a:cxn ang="0">
                    <a:pos x="T4" y="T5"/>
                  </a:cxn>
                  <a:cxn ang="0">
                    <a:pos x="T6" y="T7"/>
                  </a:cxn>
                  <a:cxn ang="0">
                    <a:pos x="T8" y="T9"/>
                  </a:cxn>
                </a:cxnLst>
                <a:rect l="0" t="0" r="r" b="b"/>
                <a:pathLst>
                  <a:path w="22" h="17">
                    <a:moveTo>
                      <a:pt x="0" y="13"/>
                    </a:moveTo>
                    <a:lnTo>
                      <a:pt x="22" y="0"/>
                    </a:lnTo>
                    <a:lnTo>
                      <a:pt x="14" y="13"/>
                    </a:lnTo>
                    <a:lnTo>
                      <a:pt x="2" y="17"/>
                    </a:lnTo>
                    <a:lnTo>
                      <a:pt x="0" y="13"/>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4" name="îs1ïdè"/>
              <p:cNvSpPr/>
              <p:nvPr/>
            </p:nvSpPr>
            <p:spPr bwMode="auto">
              <a:xfrm>
                <a:off x="5049445" y="1316832"/>
                <a:ext cx="1912907" cy="3623088"/>
              </a:xfrm>
              <a:custGeom>
                <a:avLst/>
                <a:gdLst>
                  <a:gd name="T0" fmla="*/ 488 w 531"/>
                  <a:gd name="T1" fmla="*/ 176 h 1007"/>
                  <a:gd name="T2" fmla="*/ 208 w 531"/>
                  <a:gd name="T3" fmla="*/ 8 h 1007"/>
                  <a:gd name="T4" fmla="*/ 172 w 531"/>
                  <a:gd name="T5" fmla="*/ 5 h 1007"/>
                  <a:gd name="T6" fmla="*/ 172 w 531"/>
                  <a:gd name="T7" fmla="*/ 5 h 1007"/>
                  <a:gd name="T8" fmla="*/ 145 w 531"/>
                  <a:gd name="T9" fmla="*/ 14 h 1007"/>
                  <a:gd name="T10" fmla="*/ 165 w 531"/>
                  <a:gd name="T11" fmla="*/ 14 h 1007"/>
                  <a:gd name="T12" fmla="*/ 156 w 531"/>
                  <a:gd name="T13" fmla="*/ 38 h 1007"/>
                  <a:gd name="T14" fmla="*/ 8 w 531"/>
                  <a:gd name="T15" fmla="*/ 718 h 1007"/>
                  <a:gd name="T16" fmla="*/ 43 w 531"/>
                  <a:gd name="T17" fmla="*/ 817 h 1007"/>
                  <a:gd name="T18" fmla="*/ 324 w 531"/>
                  <a:gd name="T19" fmla="*/ 986 h 1007"/>
                  <a:gd name="T20" fmla="*/ 333 w 531"/>
                  <a:gd name="T21" fmla="*/ 990 h 1007"/>
                  <a:gd name="T22" fmla="*/ 322 w 531"/>
                  <a:gd name="T23" fmla="*/ 1007 h 1007"/>
                  <a:gd name="T24" fmla="*/ 345 w 531"/>
                  <a:gd name="T25" fmla="*/ 999 h 1007"/>
                  <a:gd name="T26" fmla="*/ 345 w 531"/>
                  <a:gd name="T27" fmla="*/ 999 h 1007"/>
                  <a:gd name="T28" fmla="*/ 375 w 531"/>
                  <a:gd name="T29" fmla="*/ 956 h 1007"/>
                  <a:gd name="T30" fmla="*/ 523 w 531"/>
                  <a:gd name="T31" fmla="*/ 276 h 1007"/>
                  <a:gd name="T32" fmla="*/ 488 w 531"/>
                  <a:gd name="T33" fmla="*/ 176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1" h="1007">
                    <a:moveTo>
                      <a:pt x="488" y="176"/>
                    </a:moveTo>
                    <a:cubicBezTo>
                      <a:pt x="208" y="8"/>
                      <a:pt x="208" y="8"/>
                      <a:pt x="208" y="8"/>
                    </a:cubicBezTo>
                    <a:cubicBezTo>
                      <a:pt x="195" y="0"/>
                      <a:pt x="183" y="0"/>
                      <a:pt x="172" y="5"/>
                    </a:cubicBezTo>
                    <a:cubicBezTo>
                      <a:pt x="172" y="5"/>
                      <a:pt x="172" y="5"/>
                      <a:pt x="172" y="5"/>
                    </a:cubicBezTo>
                    <a:cubicBezTo>
                      <a:pt x="145" y="14"/>
                      <a:pt x="145" y="14"/>
                      <a:pt x="145" y="14"/>
                    </a:cubicBezTo>
                    <a:cubicBezTo>
                      <a:pt x="165" y="14"/>
                      <a:pt x="165" y="14"/>
                      <a:pt x="165" y="14"/>
                    </a:cubicBezTo>
                    <a:cubicBezTo>
                      <a:pt x="161" y="21"/>
                      <a:pt x="158" y="29"/>
                      <a:pt x="156" y="38"/>
                    </a:cubicBezTo>
                    <a:cubicBezTo>
                      <a:pt x="8" y="718"/>
                      <a:pt x="8" y="718"/>
                      <a:pt x="8" y="718"/>
                    </a:cubicBezTo>
                    <a:cubicBezTo>
                      <a:pt x="0" y="756"/>
                      <a:pt x="16" y="801"/>
                      <a:pt x="43" y="817"/>
                    </a:cubicBezTo>
                    <a:cubicBezTo>
                      <a:pt x="324" y="986"/>
                      <a:pt x="324" y="986"/>
                      <a:pt x="324" y="986"/>
                    </a:cubicBezTo>
                    <a:cubicBezTo>
                      <a:pt x="327" y="988"/>
                      <a:pt x="330" y="989"/>
                      <a:pt x="333" y="990"/>
                    </a:cubicBezTo>
                    <a:cubicBezTo>
                      <a:pt x="322" y="1007"/>
                      <a:pt x="322" y="1007"/>
                      <a:pt x="322" y="1007"/>
                    </a:cubicBezTo>
                    <a:cubicBezTo>
                      <a:pt x="345" y="999"/>
                      <a:pt x="345" y="999"/>
                      <a:pt x="345" y="999"/>
                    </a:cubicBezTo>
                    <a:cubicBezTo>
                      <a:pt x="345" y="999"/>
                      <a:pt x="345" y="999"/>
                      <a:pt x="345" y="999"/>
                    </a:cubicBezTo>
                    <a:cubicBezTo>
                      <a:pt x="359" y="993"/>
                      <a:pt x="370" y="978"/>
                      <a:pt x="375" y="956"/>
                    </a:cubicBezTo>
                    <a:cubicBezTo>
                      <a:pt x="523" y="276"/>
                      <a:pt x="523" y="276"/>
                      <a:pt x="523" y="276"/>
                    </a:cubicBezTo>
                    <a:cubicBezTo>
                      <a:pt x="531" y="238"/>
                      <a:pt x="516" y="193"/>
                      <a:pt x="488" y="17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5" name="îś1îḍè"/>
              <p:cNvSpPr/>
              <p:nvPr/>
            </p:nvSpPr>
            <p:spPr bwMode="auto">
              <a:xfrm>
                <a:off x="4909097" y="1316832"/>
                <a:ext cx="1963156" cy="3673336"/>
              </a:xfrm>
              <a:custGeom>
                <a:avLst/>
                <a:gdLst>
                  <a:gd name="T0" fmla="*/ 323 w 545"/>
                  <a:gd name="T1" fmla="*/ 1004 h 1021"/>
                  <a:gd name="T2" fmla="*/ 43 w 545"/>
                  <a:gd name="T3" fmla="*/ 836 h 1021"/>
                  <a:gd name="T4" fmla="*/ 8 w 545"/>
                  <a:gd name="T5" fmla="*/ 736 h 1021"/>
                  <a:gd name="T6" fmla="*/ 156 w 545"/>
                  <a:gd name="T7" fmla="*/ 56 h 1021"/>
                  <a:gd name="T8" fmla="*/ 222 w 545"/>
                  <a:gd name="T9" fmla="*/ 17 h 1021"/>
                  <a:gd name="T10" fmla="*/ 502 w 545"/>
                  <a:gd name="T11" fmla="*/ 185 h 1021"/>
                  <a:gd name="T12" fmla="*/ 537 w 545"/>
                  <a:gd name="T13" fmla="*/ 285 h 1021"/>
                  <a:gd name="T14" fmla="*/ 389 w 545"/>
                  <a:gd name="T15" fmla="*/ 965 h 1021"/>
                  <a:gd name="T16" fmla="*/ 323 w 545"/>
                  <a:gd name="T17" fmla="*/ 100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5" h="1021">
                    <a:moveTo>
                      <a:pt x="323" y="1004"/>
                    </a:moveTo>
                    <a:cubicBezTo>
                      <a:pt x="43" y="836"/>
                      <a:pt x="43" y="836"/>
                      <a:pt x="43" y="836"/>
                    </a:cubicBezTo>
                    <a:cubicBezTo>
                      <a:pt x="15" y="819"/>
                      <a:pt x="0" y="775"/>
                      <a:pt x="8" y="736"/>
                    </a:cubicBezTo>
                    <a:cubicBezTo>
                      <a:pt x="156" y="56"/>
                      <a:pt x="156" y="56"/>
                      <a:pt x="156" y="56"/>
                    </a:cubicBezTo>
                    <a:cubicBezTo>
                      <a:pt x="165" y="18"/>
                      <a:pt x="194" y="0"/>
                      <a:pt x="222" y="17"/>
                    </a:cubicBezTo>
                    <a:cubicBezTo>
                      <a:pt x="502" y="185"/>
                      <a:pt x="502" y="185"/>
                      <a:pt x="502" y="185"/>
                    </a:cubicBezTo>
                    <a:cubicBezTo>
                      <a:pt x="530" y="202"/>
                      <a:pt x="545" y="246"/>
                      <a:pt x="537" y="285"/>
                    </a:cubicBezTo>
                    <a:cubicBezTo>
                      <a:pt x="389" y="965"/>
                      <a:pt x="389" y="965"/>
                      <a:pt x="389" y="965"/>
                    </a:cubicBezTo>
                    <a:cubicBezTo>
                      <a:pt x="380" y="1003"/>
                      <a:pt x="351" y="1021"/>
                      <a:pt x="323" y="100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6" name="î$1idé"/>
              <p:cNvSpPr/>
              <p:nvPr/>
            </p:nvSpPr>
            <p:spPr bwMode="auto">
              <a:xfrm>
                <a:off x="4966275" y="1398270"/>
                <a:ext cx="1848797" cy="3510461"/>
              </a:xfrm>
              <a:custGeom>
                <a:avLst/>
                <a:gdLst>
                  <a:gd name="T0" fmla="*/ 308 w 513"/>
                  <a:gd name="T1" fmla="*/ 962 h 975"/>
                  <a:gd name="T2" fmla="*/ 34 w 513"/>
                  <a:gd name="T3" fmla="*/ 798 h 975"/>
                  <a:gd name="T4" fmla="*/ 7 w 513"/>
                  <a:gd name="T5" fmla="*/ 720 h 975"/>
                  <a:gd name="T6" fmla="*/ 154 w 513"/>
                  <a:gd name="T7" fmla="*/ 44 h 975"/>
                  <a:gd name="T8" fmla="*/ 205 w 513"/>
                  <a:gd name="T9" fmla="*/ 13 h 975"/>
                  <a:gd name="T10" fmla="*/ 479 w 513"/>
                  <a:gd name="T11" fmla="*/ 177 h 975"/>
                  <a:gd name="T12" fmla="*/ 506 w 513"/>
                  <a:gd name="T13" fmla="*/ 255 h 975"/>
                  <a:gd name="T14" fmla="*/ 359 w 513"/>
                  <a:gd name="T15" fmla="*/ 931 h 975"/>
                  <a:gd name="T16" fmla="*/ 308 w 513"/>
                  <a:gd name="T17" fmla="*/ 962 h 9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975">
                    <a:moveTo>
                      <a:pt x="308" y="962"/>
                    </a:moveTo>
                    <a:cubicBezTo>
                      <a:pt x="34" y="798"/>
                      <a:pt x="34" y="798"/>
                      <a:pt x="34" y="798"/>
                    </a:cubicBezTo>
                    <a:cubicBezTo>
                      <a:pt x="12" y="785"/>
                      <a:pt x="0" y="750"/>
                      <a:pt x="7" y="720"/>
                    </a:cubicBezTo>
                    <a:cubicBezTo>
                      <a:pt x="154" y="44"/>
                      <a:pt x="154" y="44"/>
                      <a:pt x="154" y="44"/>
                    </a:cubicBezTo>
                    <a:cubicBezTo>
                      <a:pt x="161" y="14"/>
                      <a:pt x="184" y="0"/>
                      <a:pt x="205" y="13"/>
                    </a:cubicBezTo>
                    <a:cubicBezTo>
                      <a:pt x="479" y="177"/>
                      <a:pt x="479" y="177"/>
                      <a:pt x="479" y="177"/>
                    </a:cubicBezTo>
                    <a:cubicBezTo>
                      <a:pt x="501" y="190"/>
                      <a:pt x="513" y="225"/>
                      <a:pt x="506" y="255"/>
                    </a:cubicBezTo>
                    <a:cubicBezTo>
                      <a:pt x="359" y="931"/>
                      <a:pt x="359" y="931"/>
                      <a:pt x="359" y="931"/>
                    </a:cubicBezTo>
                    <a:cubicBezTo>
                      <a:pt x="352" y="961"/>
                      <a:pt x="329" y="975"/>
                      <a:pt x="308" y="96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7" name="ísḷîḋe"/>
              <p:cNvSpPr/>
              <p:nvPr/>
            </p:nvSpPr>
            <p:spPr bwMode="auto">
              <a:xfrm>
                <a:off x="5863817" y="1838377"/>
                <a:ext cx="157677" cy="117824"/>
              </a:xfrm>
              <a:custGeom>
                <a:avLst/>
                <a:gdLst>
                  <a:gd name="T0" fmla="*/ 36 w 44"/>
                  <a:gd name="T1" fmla="*/ 32 h 33"/>
                  <a:gd name="T2" fmla="*/ 5 w 44"/>
                  <a:gd name="T3" fmla="*/ 14 h 33"/>
                  <a:gd name="T4" fmla="*/ 1 w 44"/>
                  <a:gd name="T5" fmla="*/ 5 h 33"/>
                  <a:gd name="T6" fmla="*/ 1 w 44"/>
                  <a:gd name="T7" fmla="*/ 5 h 33"/>
                  <a:gd name="T8" fmla="*/ 8 w 44"/>
                  <a:gd name="T9" fmla="*/ 1 h 33"/>
                  <a:gd name="T10" fmla="*/ 39 w 44"/>
                  <a:gd name="T11" fmla="*/ 19 h 33"/>
                  <a:gd name="T12" fmla="*/ 43 w 44"/>
                  <a:gd name="T13" fmla="*/ 29 h 33"/>
                  <a:gd name="T14" fmla="*/ 43 w 44"/>
                  <a:gd name="T15" fmla="*/ 29 h 33"/>
                  <a:gd name="T16" fmla="*/ 36 w 44"/>
                  <a:gd name="T17" fmla="*/ 3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3">
                    <a:moveTo>
                      <a:pt x="36" y="32"/>
                    </a:moveTo>
                    <a:cubicBezTo>
                      <a:pt x="5" y="14"/>
                      <a:pt x="5" y="14"/>
                      <a:pt x="5" y="14"/>
                    </a:cubicBezTo>
                    <a:cubicBezTo>
                      <a:pt x="2" y="12"/>
                      <a:pt x="0" y="8"/>
                      <a:pt x="1" y="5"/>
                    </a:cubicBezTo>
                    <a:cubicBezTo>
                      <a:pt x="1" y="5"/>
                      <a:pt x="1" y="5"/>
                      <a:pt x="1" y="5"/>
                    </a:cubicBezTo>
                    <a:cubicBezTo>
                      <a:pt x="2" y="1"/>
                      <a:pt x="5" y="0"/>
                      <a:pt x="8" y="1"/>
                    </a:cubicBezTo>
                    <a:cubicBezTo>
                      <a:pt x="39" y="19"/>
                      <a:pt x="39" y="19"/>
                      <a:pt x="39" y="19"/>
                    </a:cubicBezTo>
                    <a:cubicBezTo>
                      <a:pt x="42" y="21"/>
                      <a:pt x="44" y="25"/>
                      <a:pt x="43" y="29"/>
                    </a:cubicBezTo>
                    <a:cubicBezTo>
                      <a:pt x="43" y="29"/>
                      <a:pt x="43" y="29"/>
                      <a:pt x="43" y="29"/>
                    </a:cubicBezTo>
                    <a:cubicBezTo>
                      <a:pt x="42" y="32"/>
                      <a:pt x="39" y="33"/>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8" name="îšḻîḋe"/>
              <p:cNvSpPr/>
              <p:nvPr/>
            </p:nvSpPr>
            <p:spPr bwMode="auto">
              <a:xfrm>
                <a:off x="6080406" y="1959666"/>
                <a:ext cx="207925" cy="152478"/>
              </a:xfrm>
              <a:custGeom>
                <a:avLst/>
                <a:gdLst>
                  <a:gd name="T0" fmla="*/ 51 w 58"/>
                  <a:gd name="T1" fmla="*/ 41 h 42"/>
                  <a:gd name="T2" fmla="*/ 4 w 58"/>
                  <a:gd name="T3" fmla="*/ 14 h 42"/>
                  <a:gd name="T4" fmla="*/ 1 w 58"/>
                  <a:gd name="T5" fmla="*/ 5 h 42"/>
                  <a:gd name="T6" fmla="*/ 1 w 58"/>
                  <a:gd name="T7" fmla="*/ 5 h 42"/>
                  <a:gd name="T8" fmla="*/ 7 w 58"/>
                  <a:gd name="T9" fmla="*/ 2 h 42"/>
                  <a:gd name="T10" fmla="*/ 53 w 58"/>
                  <a:gd name="T11" fmla="*/ 28 h 42"/>
                  <a:gd name="T12" fmla="*/ 57 w 58"/>
                  <a:gd name="T13" fmla="*/ 38 h 42"/>
                  <a:gd name="T14" fmla="*/ 57 w 58"/>
                  <a:gd name="T15" fmla="*/ 38 h 42"/>
                  <a:gd name="T16" fmla="*/ 51 w 58"/>
                  <a:gd name="T17"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1"/>
                    </a:moveTo>
                    <a:cubicBezTo>
                      <a:pt x="4" y="14"/>
                      <a:pt x="4" y="14"/>
                      <a:pt x="4" y="14"/>
                    </a:cubicBezTo>
                    <a:cubicBezTo>
                      <a:pt x="2" y="12"/>
                      <a:pt x="0" y="8"/>
                      <a:pt x="1" y="5"/>
                    </a:cubicBezTo>
                    <a:cubicBezTo>
                      <a:pt x="1" y="5"/>
                      <a:pt x="1" y="5"/>
                      <a:pt x="1" y="5"/>
                    </a:cubicBezTo>
                    <a:cubicBezTo>
                      <a:pt x="1" y="1"/>
                      <a:pt x="4" y="0"/>
                      <a:pt x="7" y="2"/>
                    </a:cubicBezTo>
                    <a:cubicBezTo>
                      <a:pt x="53" y="28"/>
                      <a:pt x="53" y="28"/>
                      <a:pt x="53" y="28"/>
                    </a:cubicBezTo>
                    <a:cubicBezTo>
                      <a:pt x="56" y="30"/>
                      <a:pt x="58" y="34"/>
                      <a:pt x="57" y="38"/>
                    </a:cubicBezTo>
                    <a:cubicBezTo>
                      <a:pt x="57" y="38"/>
                      <a:pt x="57" y="38"/>
                      <a:pt x="57" y="38"/>
                    </a:cubicBezTo>
                    <a:cubicBezTo>
                      <a:pt x="56" y="41"/>
                      <a:pt x="53" y="42"/>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9" name="îŝḻïdé"/>
              <p:cNvSpPr/>
              <p:nvPr/>
            </p:nvSpPr>
            <p:spPr bwMode="auto">
              <a:xfrm>
                <a:off x="5669754" y="2359921"/>
                <a:ext cx="154211" cy="123023"/>
              </a:xfrm>
              <a:custGeom>
                <a:avLst/>
                <a:gdLst>
                  <a:gd name="T0" fmla="*/ 36 w 43"/>
                  <a:gd name="T1" fmla="*/ 33 h 34"/>
                  <a:gd name="T2" fmla="*/ 4 w 43"/>
                  <a:gd name="T3" fmla="*/ 15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3"/>
                    </a:moveTo>
                    <a:cubicBezTo>
                      <a:pt x="4" y="15"/>
                      <a:pt x="4" y="15"/>
                      <a:pt x="4" y="15"/>
                    </a:cubicBezTo>
                    <a:cubicBezTo>
                      <a:pt x="2" y="13"/>
                      <a:pt x="0" y="9"/>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0" name="íṥļíḍê"/>
              <p:cNvSpPr/>
              <p:nvPr/>
            </p:nvSpPr>
            <p:spPr bwMode="auto">
              <a:xfrm>
                <a:off x="5853421" y="2467348"/>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8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8"/>
                      <a:pt x="1" y="5"/>
                    </a:cubicBezTo>
                    <a:cubicBezTo>
                      <a:pt x="1" y="5"/>
                      <a:pt x="1" y="5"/>
                      <a:pt x="1" y="5"/>
                    </a:cubicBezTo>
                    <a:cubicBezTo>
                      <a:pt x="2" y="2"/>
                      <a:pt x="5" y="0"/>
                      <a:pt x="8" y="2"/>
                    </a:cubicBezTo>
                    <a:cubicBezTo>
                      <a:pt x="54" y="28"/>
                      <a:pt x="54" y="28"/>
                      <a:pt x="54" y="28"/>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1" name="iSḷïḍé"/>
              <p:cNvSpPr/>
              <p:nvPr/>
            </p:nvSpPr>
            <p:spPr bwMode="auto">
              <a:xfrm>
                <a:off x="5576188" y="1777732"/>
                <a:ext cx="110893" cy="97032"/>
              </a:xfrm>
              <a:custGeom>
                <a:avLst/>
                <a:gdLst>
                  <a:gd name="T0" fmla="*/ 24 w 31"/>
                  <a:gd name="T1" fmla="*/ 25 h 27"/>
                  <a:gd name="T2" fmla="*/ 5 w 31"/>
                  <a:gd name="T3" fmla="*/ 14 h 27"/>
                  <a:gd name="T4" fmla="*/ 1 w 31"/>
                  <a:gd name="T5" fmla="*/ 5 h 27"/>
                  <a:gd name="T6" fmla="*/ 1 w 31"/>
                  <a:gd name="T7" fmla="*/ 5 h 27"/>
                  <a:gd name="T8" fmla="*/ 7 w 31"/>
                  <a:gd name="T9" fmla="*/ 1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1"/>
                    </a:cubicBezTo>
                    <a:cubicBezTo>
                      <a:pt x="27" y="13"/>
                      <a:pt x="27" y="13"/>
                      <a:pt x="27" y="13"/>
                    </a:cubicBezTo>
                    <a:cubicBezTo>
                      <a:pt x="30" y="14"/>
                      <a:pt x="31" y="19"/>
                      <a:pt x="31" y="22"/>
                    </a:cubicBezTo>
                    <a:cubicBezTo>
                      <a:pt x="31" y="22"/>
                      <a:pt x="31" y="22"/>
                      <a:pt x="31" y="22"/>
                    </a:cubicBezTo>
                    <a:cubicBezTo>
                      <a:pt x="30" y="25"/>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2" name="ísļiďè"/>
              <p:cNvSpPr/>
              <p:nvPr/>
            </p:nvSpPr>
            <p:spPr bwMode="auto">
              <a:xfrm>
                <a:off x="5647229" y="1925012"/>
                <a:ext cx="259906" cy="180201"/>
              </a:xfrm>
              <a:custGeom>
                <a:avLst/>
                <a:gdLst>
                  <a:gd name="T0" fmla="*/ 64 w 72"/>
                  <a:gd name="T1" fmla="*/ 48 h 50"/>
                  <a:gd name="T2" fmla="*/ 5 w 72"/>
                  <a:gd name="T3" fmla="*/ 14 h 50"/>
                  <a:gd name="T4" fmla="*/ 1 w 72"/>
                  <a:gd name="T5" fmla="*/ 5 h 50"/>
                  <a:gd name="T6" fmla="*/ 1 w 72"/>
                  <a:gd name="T7" fmla="*/ 5 h 50"/>
                  <a:gd name="T8" fmla="*/ 7 w 72"/>
                  <a:gd name="T9" fmla="*/ 2 h 50"/>
                  <a:gd name="T10" fmla="*/ 67 w 72"/>
                  <a:gd name="T11" fmla="*/ 36 h 50"/>
                  <a:gd name="T12" fmla="*/ 71 w 72"/>
                  <a:gd name="T13" fmla="*/ 45 h 50"/>
                  <a:gd name="T14" fmla="*/ 71 w 72"/>
                  <a:gd name="T15" fmla="*/ 45 h 50"/>
                  <a:gd name="T16" fmla="*/ 64 w 72"/>
                  <a:gd name="T17" fmla="*/ 4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0">
                    <a:moveTo>
                      <a:pt x="64" y="48"/>
                    </a:moveTo>
                    <a:cubicBezTo>
                      <a:pt x="5" y="14"/>
                      <a:pt x="5" y="14"/>
                      <a:pt x="5" y="14"/>
                    </a:cubicBezTo>
                    <a:cubicBezTo>
                      <a:pt x="2" y="12"/>
                      <a:pt x="0" y="8"/>
                      <a:pt x="1" y="5"/>
                    </a:cubicBezTo>
                    <a:cubicBezTo>
                      <a:pt x="1" y="5"/>
                      <a:pt x="1" y="5"/>
                      <a:pt x="1" y="5"/>
                    </a:cubicBezTo>
                    <a:cubicBezTo>
                      <a:pt x="2" y="1"/>
                      <a:pt x="5" y="0"/>
                      <a:pt x="7" y="2"/>
                    </a:cubicBezTo>
                    <a:cubicBezTo>
                      <a:pt x="67" y="36"/>
                      <a:pt x="67" y="36"/>
                      <a:pt x="67" y="36"/>
                    </a:cubicBezTo>
                    <a:cubicBezTo>
                      <a:pt x="70" y="38"/>
                      <a:pt x="72" y="42"/>
                      <a:pt x="71" y="45"/>
                    </a:cubicBezTo>
                    <a:cubicBezTo>
                      <a:pt x="71" y="45"/>
                      <a:pt x="71" y="45"/>
                      <a:pt x="71" y="45"/>
                    </a:cubicBezTo>
                    <a:cubicBezTo>
                      <a:pt x="70" y="49"/>
                      <a:pt x="67" y="50"/>
                      <a:pt x="64" y="4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3" name="ïşḻïḋe"/>
              <p:cNvSpPr/>
              <p:nvPr/>
            </p:nvSpPr>
            <p:spPr bwMode="auto">
              <a:xfrm>
                <a:off x="5603911" y="2112144"/>
                <a:ext cx="112626" cy="97032"/>
              </a:xfrm>
              <a:custGeom>
                <a:avLst/>
                <a:gdLst>
                  <a:gd name="T0" fmla="*/ 24 w 31"/>
                  <a:gd name="T1" fmla="*/ 25 h 27"/>
                  <a:gd name="T2" fmla="*/ 5 w 31"/>
                  <a:gd name="T3" fmla="*/ 14 h 27"/>
                  <a:gd name="T4" fmla="*/ 1 w 31"/>
                  <a:gd name="T5" fmla="*/ 5 h 27"/>
                  <a:gd name="T6" fmla="*/ 1 w 31"/>
                  <a:gd name="T7" fmla="*/ 5 h 27"/>
                  <a:gd name="T8" fmla="*/ 7 w 31"/>
                  <a:gd name="T9" fmla="*/ 2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2"/>
                    </a:cubicBezTo>
                    <a:cubicBezTo>
                      <a:pt x="27" y="13"/>
                      <a:pt x="27" y="13"/>
                      <a:pt x="27" y="13"/>
                    </a:cubicBezTo>
                    <a:cubicBezTo>
                      <a:pt x="30" y="15"/>
                      <a:pt x="31" y="19"/>
                      <a:pt x="31" y="22"/>
                    </a:cubicBezTo>
                    <a:cubicBezTo>
                      <a:pt x="31" y="22"/>
                      <a:pt x="31" y="22"/>
                      <a:pt x="31" y="22"/>
                    </a:cubicBezTo>
                    <a:cubicBezTo>
                      <a:pt x="30" y="26"/>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4" name="îš1ïdé"/>
              <p:cNvSpPr/>
              <p:nvPr/>
            </p:nvSpPr>
            <p:spPr bwMode="auto">
              <a:xfrm>
                <a:off x="5867282" y="2690868"/>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5" name="îŝ1îḑè"/>
              <p:cNvSpPr/>
              <p:nvPr/>
            </p:nvSpPr>
            <p:spPr bwMode="auto">
              <a:xfrm>
                <a:off x="5560594" y="2299277"/>
                <a:ext cx="86635" cy="81438"/>
              </a:xfrm>
              <a:custGeom>
                <a:avLst/>
                <a:gdLst>
                  <a:gd name="T0" fmla="*/ 17 w 24"/>
                  <a:gd name="T1" fmla="*/ 21 h 23"/>
                  <a:gd name="T2" fmla="*/ 4 w 24"/>
                  <a:gd name="T3" fmla="*/ 14 h 23"/>
                  <a:gd name="T4" fmla="*/ 1 w 24"/>
                  <a:gd name="T5" fmla="*/ 5 h 23"/>
                  <a:gd name="T6" fmla="*/ 1 w 24"/>
                  <a:gd name="T7" fmla="*/ 5 h 23"/>
                  <a:gd name="T8" fmla="*/ 7 w 24"/>
                  <a:gd name="T9" fmla="*/ 2 h 23"/>
                  <a:gd name="T10" fmla="*/ 20 w 24"/>
                  <a:gd name="T11" fmla="*/ 9 h 23"/>
                  <a:gd name="T12" fmla="*/ 24 w 24"/>
                  <a:gd name="T13" fmla="*/ 18 h 23"/>
                  <a:gd name="T14" fmla="*/ 24 w 24"/>
                  <a:gd name="T15" fmla="*/ 18 h 23"/>
                  <a:gd name="T16" fmla="*/ 17 w 24"/>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3">
                    <a:moveTo>
                      <a:pt x="17" y="21"/>
                    </a:moveTo>
                    <a:cubicBezTo>
                      <a:pt x="4" y="14"/>
                      <a:pt x="4" y="14"/>
                      <a:pt x="4" y="14"/>
                    </a:cubicBezTo>
                    <a:cubicBezTo>
                      <a:pt x="2" y="13"/>
                      <a:pt x="0" y="8"/>
                      <a:pt x="1" y="5"/>
                    </a:cubicBezTo>
                    <a:cubicBezTo>
                      <a:pt x="1" y="5"/>
                      <a:pt x="1" y="5"/>
                      <a:pt x="1" y="5"/>
                    </a:cubicBezTo>
                    <a:cubicBezTo>
                      <a:pt x="1" y="2"/>
                      <a:pt x="4" y="0"/>
                      <a:pt x="7" y="2"/>
                    </a:cubicBezTo>
                    <a:cubicBezTo>
                      <a:pt x="20" y="9"/>
                      <a:pt x="20" y="9"/>
                      <a:pt x="20" y="9"/>
                    </a:cubicBezTo>
                    <a:cubicBezTo>
                      <a:pt x="23" y="11"/>
                      <a:pt x="24" y="15"/>
                      <a:pt x="24" y="18"/>
                    </a:cubicBezTo>
                    <a:cubicBezTo>
                      <a:pt x="24" y="18"/>
                      <a:pt x="24" y="18"/>
                      <a:pt x="24" y="18"/>
                    </a:cubicBezTo>
                    <a:cubicBezTo>
                      <a:pt x="23" y="22"/>
                      <a:pt x="20" y="23"/>
                      <a:pt x="17"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6" name="iSḷïḍe"/>
              <p:cNvSpPr/>
              <p:nvPr/>
            </p:nvSpPr>
            <p:spPr bwMode="auto">
              <a:xfrm>
                <a:off x="5517276" y="2486409"/>
                <a:ext cx="98765" cy="90101"/>
              </a:xfrm>
              <a:custGeom>
                <a:avLst/>
                <a:gdLst>
                  <a:gd name="T0" fmla="*/ 20 w 27"/>
                  <a:gd name="T1" fmla="*/ 23 h 25"/>
                  <a:gd name="T2" fmla="*/ 4 w 27"/>
                  <a:gd name="T3" fmla="*/ 14 h 25"/>
                  <a:gd name="T4" fmla="*/ 1 w 27"/>
                  <a:gd name="T5" fmla="*/ 5 h 25"/>
                  <a:gd name="T6" fmla="*/ 1 w 27"/>
                  <a:gd name="T7" fmla="*/ 5 h 25"/>
                  <a:gd name="T8" fmla="*/ 7 w 27"/>
                  <a:gd name="T9" fmla="*/ 2 h 25"/>
                  <a:gd name="T10" fmla="*/ 23 w 27"/>
                  <a:gd name="T11" fmla="*/ 11 h 25"/>
                  <a:gd name="T12" fmla="*/ 27 w 27"/>
                  <a:gd name="T13" fmla="*/ 20 h 25"/>
                  <a:gd name="T14" fmla="*/ 27 w 27"/>
                  <a:gd name="T15" fmla="*/ 20 h 25"/>
                  <a:gd name="T16" fmla="*/ 20 w 27"/>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25">
                    <a:moveTo>
                      <a:pt x="20" y="23"/>
                    </a:moveTo>
                    <a:cubicBezTo>
                      <a:pt x="4" y="14"/>
                      <a:pt x="4" y="14"/>
                      <a:pt x="4" y="14"/>
                    </a:cubicBezTo>
                    <a:cubicBezTo>
                      <a:pt x="2" y="13"/>
                      <a:pt x="0" y="9"/>
                      <a:pt x="1" y="5"/>
                    </a:cubicBezTo>
                    <a:cubicBezTo>
                      <a:pt x="1" y="5"/>
                      <a:pt x="1" y="5"/>
                      <a:pt x="1" y="5"/>
                    </a:cubicBezTo>
                    <a:cubicBezTo>
                      <a:pt x="1" y="2"/>
                      <a:pt x="4" y="0"/>
                      <a:pt x="7" y="2"/>
                    </a:cubicBezTo>
                    <a:cubicBezTo>
                      <a:pt x="23" y="11"/>
                      <a:pt x="23" y="11"/>
                      <a:pt x="23" y="11"/>
                    </a:cubicBezTo>
                    <a:cubicBezTo>
                      <a:pt x="26" y="13"/>
                      <a:pt x="27" y="17"/>
                      <a:pt x="27" y="20"/>
                    </a:cubicBezTo>
                    <a:cubicBezTo>
                      <a:pt x="27" y="20"/>
                      <a:pt x="27" y="20"/>
                      <a:pt x="27" y="20"/>
                    </a:cubicBezTo>
                    <a:cubicBezTo>
                      <a:pt x="26" y="24"/>
                      <a:pt x="23" y="25"/>
                      <a:pt x="20"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7" name="íṧļíḍe"/>
              <p:cNvSpPr/>
              <p:nvPr/>
            </p:nvSpPr>
            <p:spPr bwMode="auto">
              <a:xfrm>
                <a:off x="5643764" y="2557449"/>
                <a:ext cx="190598" cy="143815"/>
              </a:xfrm>
              <a:custGeom>
                <a:avLst/>
                <a:gdLst>
                  <a:gd name="T0" fmla="*/ 45 w 53"/>
                  <a:gd name="T1" fmla="*/ 38 h 40"/>
                  <a:gd name="T2" fmla="*/ 4 w 53"/>
                  <a:gd name="T3" fmla="*/ 15 h 40"/>
                  <a:gd name="T4" fmla="*/ 1 w 53"/>
                  <a:gd name="T5" fmla="*/ 5 h 40"/>
                  <a:gd name="T6" fmla="*/ 1 w 53"/>
                  <a:gd name="T7" fmla="*/ 5 h 40"/>
                  <a:gd name="T8" fmla="*/ 7 w 53"/>
                  <a:gd name="T9" fmla="*/ 2 h 40"/>
                  <a:gd name="T10" fmla="*/ 48 w 53"/>
                  <a:gd name="T11" fmla="*/ 26 h 40"/>
                  <a:gd name="T12" fmla="*/ 52 w 53"/>
                  <a:gd name="T13" fmla="*/ 35 h 40"/>
                  <a:gd name="T14" fmla="*/ 52 w 53"/>
                  <a:gd name="T15" fmla="*/ 35 h 40"/>
                  <a:gd name="T16" fmla="*/ 45 w 53"/>
                  <a:gd name="T17" fmla="*/ 3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0">
                    <a:moveTo>
                      <a:pt x="45" y="38"/>
                    </a:moveTo>
                    <a:cubicBezTo>
                      <a:pt x="4" y="15"/>
                      <a:pt x="4" y="15"/>
                      <a:pt x="4" y="15"/>
                    </a:cubicBezTo>
                    <a:cubicBezTo>
                      <a:pt x="2" y="13"/>
                      <a:pt x="0" y="9"/>
                      <a:pt x="1" y="5"/>
                    </a:cubicBezTo>
                    <a:cubicBezTo>
                      <a:pt x="1" y="5"/>
                      <a:pt x="1" y="5"/>
                      <a:pt x="1" y="5"/>
                    </a:cubicBezTo>
                    <a:cubicBezTo>
                      <a:pt x="1" y="2"/>
                      <a:pt x="4" y="0"/>
                      <a:pt x="7" y="2"/>
                    </a:cubicBezTo>
                    <a:cubicBezTo>
                      <a:pt x="48" y="26"/>
                      <a:pt x="48" y="26"/>
                      <a:pt x="48" y="26"/>
                    </a:cubicBezTo>
                    <a:cubicBezTo>
                      <a:pt x="51" y="27"/>
                      <a:pt x="53" y="32"/>
                      <a:pt x="52" y="35"/>
                    </a:cubicBezTo>
                    <a:cubicBezTo>
                      <a:pt x="52" y="35"/>
                      <a:pt x="52" y="35"/>
                      <a:pt x="52" y="35"/>
                    </a:cubicBezTo>
                    <a:cubicBezTo>
                      <a:pt x="51" y="39"/>
                      <a:pt x="48" y="40"/>
                      <a:pt x="45"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8" name="íṩḷíde"/>
              <p:cNvSpPr/>
              <p:nvPr/>
            </p:nvSpPr>
            <p:spPr bwMode="auto">
              <a:xfrm>
                <a:off x="5496483" y="2579975"/>
                <a:ext cx="147281" cy="117824"/>
              </a:xfrm>
              <a:custGeom>
                <a:avLst/>
                <a:gdLst>
                  <a:gd name="T0" fmla="*/ 34 w 41"/>
                  <a:gd name="T1" fmla="*/ 31 h 33"/>
                  <a:gd name="T2" fmla="*/ 4 w 41"/>
                  <a:gd name="T3" fmla="*/ 14 h 33"/>
                  <a:gd name="T4" fmla="*/ 1 w 41"/>
                  <a:gd name="T5" fmla="*/ 5 h 33"/>
                  <a:gd name="T6" fmla="*/ 1 w 41"/>
                  <a:gd name="T7" fmla="*/ 5 h 33"/>
                  <a:gd name="T8" fmla="*/ 7 w 41"/>
                  <a:gd name="T9" fmla="*/ 2 h 33"/>
                  <a:gd name="T10" fmla="*/ 37 w 41"/>
                  <a:gd name="T11" fmla="*/ 19 h 33"/>
                  <a:gd name="T12" fmla="*/ 41 w 41"/>
                  <a:gd name="T13" fmla="*/ 28 h 33"/>
                  <a:gd name="T14" fmla="*/ 41 w 41"/>
                  <a:gd name="T15" fmla="*/ 28 h 33"/>
                  <a:gd name="T16" fmla="*/ 34 w 41"/>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33">
                    <a:moveTo>
                      <a:pt x="34" y="31"/>
                    </a:moveTo>
                    <a:cubicBezTo>
                      <a:pt x="4" y="14"/>
                      <a:pt x="4" y="14"/>
                      <a:pt x="4" y="14"/>
                    </a:cubicBezTo>
                    <a:cubicBezTo>
                      <a:pt x="2" y="13"/>
                      <a:pt x="0" y="9"/>
                      <a:pt x="1" y="5"/>
                    </a:cubicBezTo>
                    <a:cubicBezTo>
                      <a:pt x="1" y="5"/>
                      <a:pt x="1" y="5"/>
                      <a:pt x="1" y="5"/>
                    </a:cubicBezTo>
                    <a:cubicBezTo>
                      <a:pt x="1" y="2"/>
                      <a:pt x="4" y="0"/>
                      <a:pt x="7" y="2"/>
                    </a:cubicBezTo>
                    <a:cubicBezTo>
                      <a:pt x="37" y="19"/>
                      <a:pt x="37" y="19"/>
                      <a:pt x="37" y="19"/>
                    </a:cubicBezTo>
                    <a:cubicBezTo>
                      <a:pt x="40" y="21"/>
                      <a:pt x="41" y="25"/>
                      <a:pt x="41" y="28"/>
                    </a:cubicBezTo>
                    <a:cubicBezTo>
                      <a:pt x="41" y="28"/>
                      <a:pt x="41" y="28"/>
                      <a:pt x="41" y="28"/>
                    </a:cubicBezTo>
                    <a:cubicBezTo>
                      <a:pt x="40" y="32"/>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9" name="îṡlíḓè"/>
              <p:cNvSpPr/>
              <p:nvPr/>
            </p:nvSpPr>
            <p:spPr bwMode="auto">
              <a:xfrm>
                <a:off x="6147981" y="2853742"/>
                <a:ext cx="112626" cy="93566"/>
              </a:xfrm>
              <a:custGeom>
                <a:avLst/>
                <a:gdLst>
                  <a:gd name="T0" fmla="*/ 24 w 31"/>
                  <a:gd name="T1" fmla="*/ 25 h 26"/>
                  <a:gd name="T2" fmla="*/ 5 w 31"/>
                  <a:gd name="T3" fmla="*/ 14 h 26"/>
                  <a:gd name="T4" fmla="*/ 1 w 31"/>
                  <a:gd name="T5" fmla="*/ 5 h 26"/>
                  <a:gd name="T6" fmla="*/ 1 w 31"/>
                  <a:gd name="T7" fmla="*/ 5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5"/>
                    </a:cubicBezTo>
                    <a:cubicBezTo>
                      <a:pt x="1" y="5"/>
                      <a:pt x="1" y="5"/>
                      <a:pt x="1" y="5"/>
                    </a:cubicBezTo>
                    <a:cubicBezTo>
                      <a:pt x="2" y="1"/>
                      <a:pt x="5" y="0"/>
                      <a:pt x="8" y="1"/>
                    </a:cubicBezTo>
                    <a:cubicBezTo>
                      <a:pt x="27" y="12"/>
                      <a:pt x="27" y="12"/>
                      <a:pt x="27" y="12"/>
                    </a:cubicBezTo>
                    <a:cubicBezTo>
                      <a:pt x="30"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0" name="ï$1iḋé"/>
              <p:cNvSpPr/>
              <p:nvPr/>
            </p:nvSpPr>
            <p:spPr bwMode="auto">
              <a:xfrm>
                <a:off x="5747726" y="2193581"/>
                <a:ext cx="232183" cy="166340"/>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1" name="îŝľiďê"/>
              <p:cNvSpPr/>
              <p:nvPr/>
            </p:nvSpPr>
            <p:spPr bwMode="auto">
              <a:xfrm>
                <a:off x="5626437" y="2018578"/>
                <a:ext cx="370799" cy="244312"/>
              </a:xfrm>
              <a:custGeom>
                <a:avLst/>
                <a:gdLst>
                  <a:gd name="T0" fmla="*/ 95 w 103"/>
                  <a:gd name="T1" fmla="*/ 66 h 68"/>
                  <a:gd name="T2" fmla="*/ 5 w 103"/>
                  <a:gd name="T3" fmla="*/ 14 h 68"/>
                  <a:gd name="T4" fmla="*/ 1 w 103"/>
                  <a:gd name="T5" fmla="*/ 5 h 68"/>
                  <a:gd name="T6" fmla="*/ 1 w 103"/>
                  <a:gd name="T7" fmla="*/ 5 h 68"/>
                  <a:gd name="T8" fmla="*/ 7 w 103"/>
                  <a:gd name="T9" fmla="*/ 2 h 68"/>
                  <a:gd name="T10" fmla="*/ 98 w 103"/>
                  <a:gd name="T11" fmla="*/ 54 h 68"/>
                  <a:gd name="T12" fmla="*/ 102 w 103"/>
                  <a:gd name="T13" fmla="*/ 63 h 68"/>
                  <a:gd name="T14" fmla="*/ 102 w 103"/>
                  <a:gd name="T15" fmla="*/ 63 h 68"/>
                  <a:gd name="T16" fmla="*/ 95 w 103"/>
                  <a:gd name="T17" fmla="*/ 66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8">
                    <a:moveTo>
                      <a:pt x="95" y="66"/>
                    </a:moveTo>
                    <a:cubicBezTo>
                      <a:pt x="5" y="14"/>
                      <a:pt x="5" y="14"/>
                      <a:pt x="5" y="14"/>
                    </a:cubicBezTo>
                    <a:cubicBezTo>
                      <a:pt x="2" y="12"/>
                      <a:pt x="0" y="8"/>
                      <a:pt x="1" y="5"/>
                    </a:cubicBezTo>
                    <a:cubicBezTo>
                      <a:pt x="1" y="5"/>
                      <a:pt x="1" y="5"/>
                      <a:pt x="1" y="5"/>
                    </a:cubicBezTo>
                    <a:cubicBezTo>
                      <a:pt x="2" y="1"/>
                      <a:pt x="4" y="0"/>
                      <a:pt x="7" y="2"/>
                    </a:cubicBezTo>
                    <a:cubicBezTo>
                      <a:pt x="98" y="54"/>
                      <a:pt x="98" y="54"/>
                      <a:pt x="98" y="54"/>
                    </a:cubicBezTo>
                    <a:cubicBezTo>
                      <a:pt x="101" y="56"/>
                      <a:pt x="103" y="60"/>
                      <a:pt x="102" y="63"/>
                    </a:cubicBezTo>
                    <a:cubicBezTo>
                      <a:pt x="102" y="63"/>
                      <a:pt x="102" y="63"/>
                      <a:pt x="102" y="63"/>
                    </a:cubicBezTo>
                    <a:cubicBezTo>
                      <a:pt x="101" y="67"/>
                      <a:pt x="98" y="68"/>
                      <a:pt x="95" y="6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2" name="îSļïḑé"/>
              <p:cNvSpPr/>
              <p:nvPr/>
            </p:nvSpPr>
            <p:spPr bwMode="auto">
              <a:xfrm>
                <a:off x="5583119" y="2205710"/>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2"/>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4"/>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3" name="î$ľïḑé"/>
              <p:cNvSpPr/>
              <p:nvPr/>
            </p:nvSpPr>
            <p:spPr bwMode="auto">
              <a:xfrm>
                <a:off x="6011097" y="2346059"/>
                <a:ext cx="112626" cy="97032"/>
              </a:xfrm>
              <a:custGeom>
                <a:avLst/>
                <a:gdLst>
                  <a:gd name="T0" fmla="*/ 23 w 31"/>
                  <a:gd name="T1" fmla="*/ 25 h 27"/>
                  <a:gd name="T2" fmla="*/ 4 w 31"/>
                  <a:gd name="T3" fmla="*/ 14 h 27"/>
                  <a:gd name="T4" fmla="*/ 0 w 31"/>
                  <a:gd name="T5" fmla="*/ 5 h 27"/>
                  <a:gd name="T6" fmla="*/ 0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2"/>
                      <a:pt x="0" y="8"/>
                      <a:pt x="0" y="5"/>
                    </a:cubicBezTo>
                    <a:cubicBezTo>
                      <a:pt x="0" y="5"/>
                      <a:pt x="0" y="5"/>
                      <a:pt x="0" y="5"/>
                    </a:cubicBezTo>
                    <a:cubicBezTo>
                      <a:pt x="1" y="1"/>
                      <a:pt x="4" y="0"/>
                      <a:pt x="7" y="2"/>
                    </a:cubicBezTo>
                    <a:cubicBezTo>
                      <a:pt x="26" y="13"/>
                      <a:pt x="26" y="13"/>
                      <a:pt x="26" y="13"/>
                    </a:cubicBezTo>
                    <a:cubicBezTo>
                      <a:pt x="29" y="14"/>
                      <a:pt x="31" y="18"/>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4" name="ïsḷïďè"/>
              <p:cNvSpPr/>
              <p:nvPr/>
            </p:nvSpPr>
            <p:spPr bwMode="auto">
              <a:xfrm>
                <a:off x="6518780" y="2202245"/>
                <a:ext cx="112626" cy="97032"/>
              </a:xfrm>
              <a:custGeom>
                <a:avLst/>
                <a:gdLst>
                  <a:gd name="T0" fmla="*/ 23 w 31"/>
                  <a:gd name="T1" fmla="*/ 25 h 27"/>
                  <a:gd name="T2" fmla="*/ 5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5" y="14"/>
                      <a:pt x="5" y="14"/>
                      <a:pt x="5" y="14"/>
                    </a:cubicBezTo>
                    <a:cubicBezTo>
                      <a:pt x="2" y="13"/>
                      <a:pt x="0" y="8"/>
                      <a:pt x="1" y="5"/>
                    </a:cubicBezTo>
                    <a:cubicBezTo>
                      <a:pt x="1" y="5"/>
                      <a:pt x="1" y="5"/>
                      <a:pt x="1" y="5"/>
                    </a:cubicBezTo>
                    <a:cubicBezTo>
                      <a:pt x="2" y="2"/>
                      <a:pt x="5"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5" name="iṧlíďe"/>
              <p:cNvSpPr/>
              <p:nvPr/>
            </p:nvSpPr>
            <p:spPr bwMode="auto">
              <a:xfrm>
                <a:off x="5539802" y="2392843"/>
                <a:ext cx="270302" cy="187132"/>
              </a:xfrm>
              <a:custGeom>
                <a:avLst/>
                <a:gdLst>
                  <a:gd name="T0" fmla="*/ 67 w 75"/>
                  <a:gd name="T1" fmla="*/ 50 h 52"/>
                  <a:gd name="T2" fmla="*/ 4 w 75"/>
                  <a:gd name="T3" fmla="*/ 14 h 52"/>
                  <a:gd name="T4" fmla="*/ 1 w 75"/>
                  <a:gd name="T5" fmla="*/ 5 h 52"/>
                  <a:gd name="T6" fmla="*/ 1 w 75"/>
                  <a:gd name="T7" fmla="*/ 5 h 52"/>
                  <a:gd name="T8" fmla="*/ 7 w 75"/>
                  <a:gd name="T9" fmla="*/ 2 h 52"/>
                  <a:gd name="T10" fmla="*/ 70 w 75"/>
                  <a:gd name="T11" fmla="*/ 38 h 52"/>
                  <a:gd name="T12" fmla="*/ 74 w 75"/>
                  <a:gd name="T13" fmla="*/ 47 h 52"/>
                  <a:gd name="T14" fmla="*/ 74 w 75"/>
                  <a:gd name="T15" fmla="*/ 47 h 52"/>
                  <a:gd name="T16" fmla="*/ 67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7" y="50"/>
                    </a:moveTo>
                    <a:cubicBezTo>
                      <a:pt x="4" y="14"/>
                      <a:pt x="4" y="14"/>
                      <a:pt x="4" y="14"/>
                    </a:cubicBezTo>
                    <a:cubicBezTo>
                      <a:pt x="2" y="13"/>
                      <a:pt x="0" y="8"/>
                      <a:pt x="1" y="5"/>
                    </a:cubicBezTo>
                    <a:cubicBezTo>
                      <a:pt x="1" y="5"/>
                      <a:pt x="1" y="5"/>
                      <a:pt x="1" y="5"/>
                    </a:cubicBezTo>
                    <a:cubicBezTo>
                      <a:pt x="1" y="2"/>
                      <a:pt x="4" y="0"/>
                      <a:pt x="7" y="2"/>
                    </a:cubicBezTo>
                    <a:cubicBezTo>
                      <a:pt x="70" y="38"/>
                      <a:pt x="70" y="38"/>
                      <a:pt x="70" y="38"/>
                    </a:cubicBezTo>
                    <a:cubicBezTo>
                      <a:pt x="73" y="40"/>
                      <a:pt x="75" y="44"/>
                      <a:pt x="74" y="47"/>
                    </a:cubicBezTo>
                    <a:cubicBezTo>
                      <a:pt x="74" y="47"/>
                      <a:pt x="74" y="47"/>
                      <a:pt x="74" y="47"/>
                    </a:cubicBezTo>
                    <a:cubicBezTo>
                      <a:pt x="73" y="51"/>
                      <a:pt x="70" y="52"/>
                      <a:pt x="67"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6" name="iśļïďé"/>
              <p:cNvSpPr/>
              <p:nvPr/>
            </p:nvSpPr>
            <p:spPr bwMode="auto">
              <a:xfrm>
                <a:off x="5596980" y="1684166"/>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2"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7" name="îśľïḓê"/>
              <p:cNvSpPr/>
              <p:nvPr/>
            </p:nvSpPr>
            <p:spPr bwMode="auto">
              <a:xfrm>
                <a:off x="5380393" y="2619827"/>
                <a:ext cx="235648" cy="168073"/>
              </a:xfrm>
              <a:custGeom>
                <a:avLst/>
                <a:gdLst>
                  <a:gd name="T0" fmla="*/ 58 w 65"/>
                  <a:gd name="T1" fmla="*/ 45 h 47"/>
                  <a:gd name="T2" fmla="*/ 4 w 65"/>
                  <a:gd name="T3" fmla="*/ 14 h 47"/>
                  <a:gd name="T4" fmla="*/ 1 w 65"/>
                  <a:gd name="T5" fmla="*/ 5 h 47"/>
                  <a:gd name="T6" fmla="*/ 1 w 65"/>
                  <a:gd name="T7" fmla="*/ 5 h 47"/>
                  <a:gd name="T8" fmla="*/ 7 w 65"/>
                  <a:gd name="T9" fmla="*/ 2 h 47"/>
                  <a:gd name="T10" fmla="*/ 61 w 65"/>
                  <a:gd name="T11" fmla="*/ 33 h 47"/>
                  <a:gd name="T12" fmla="*/ 64 w 65"/>
                  <a:gd name="T13" fmla="*/ 42 h 47"/>
                  <a:gd name="T14" fmla="*/ 64 w 65"/>
                  <a:gd name="T15" fmla="*/ 42 h 47"/>
                  <a:gd name="T16" fmla="*/ 58 w 65"/>
                  <a:gd name="T17" fmla="*/ 4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7">
                    <a:moveTo>
                      <a:pt x="58" y="45"/>
                    </a:moveTo>
                    <a:cubicBezTo>
                      <a:pt x="4" y="14"/>
                      <a:pt x="4" y="14"/>
                      <a:pt x="4" y="14"/>
                    </a:cubicBezTo>
                    <a:cubicBezTo>
                      <a:pt x="1" y="13"/>
                      <a:pt x="0" y="9"/>
                      <a:pt x="1" y="5"/>
                    </a:cubicBezTo>
                    <a:cubicBezTo>
                      <a:pt x="1" y="5"/>
                      <a:pt x="1" y="5"/>
                      <a:pt x="1" y="5"/>
                    </a:cubicBezTo>
                    <a:cubicBezTo>
                      <a:pt x="1" y="2"/>
                      <a:pt x="4" y="0"/>
                      <a:pt x="7" y="2"/>
                    </a:cubicBezTo>
                    <a:cubicBezTo>
                      <a:pt x="61" y="33"/>
                      <a:pt x="61" y="33"/>
                      <a:pt x="61" y="33"/>
                    </a:cubicBezTo>
                    <a:cubicBezTo>
                      <a:pt x="63" y="34"/>
                      <a:pt x="65" y="39"/>
                      <a:pt x="64" y="42"/>
                    </a:cubicBezTo>
                    <a:cubicBezTo>
                      <a:pt x="64" y="42"/>
                      <a:pt x="64" y="42"/>
                      <a:pt x="64" y="42"/>
                    </a:cubicBezTo>
                    <a:cubicBezTo>
                      <a:pt x="64" y="45"/>
                      <a:pt x="61" y="47"/>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8" name="îšḷïḑé"/>
              <p:cNvSpPr/>
              <p:nvPr/>
            </p:nvSpPr>
            <p:spPr bwMode="auto">
              <a:xfrm>
                <a:off x="5576188" y="3278255"/>
                <a:ext cx="154211" cy="121289"/>
              </a:xfrm>
              <a:custGeom>
                <a:avLst/>
                <a:gdLst>
                  <a:gd name="T0" fmla="*/ 36 w 43"/>
                  <a:gd name="T1" fmla="*/ 32 h 34"/>
                  <a:gd name="T2" fmla="*/ 4 w 43"/>
                  <a:gd name="T3" fmla="*/ 14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2"/>
                    </a:moveTo>
                    <a:cubicBezTo>
                      <a:pt x="4" y="14"/>
                      <a:pt x="4" y="14"/>
                      <a:pt x="4" y="14"/>
                    </a:cubicBezTo>
                    <a:cubicBezTo>
                      <a:pt x="2" y="13"/>
                      <a:pt x="0" y="8"/>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9" name="işḷîde"/>
              <p:cNvSpPr/>
              <p:nvPr/>
            </p:nvSpPr>
            <p:spPr bwMode="auto">
              <a:xfrm>
                <a:off x="5787578" y="3403009"/>
                <a:ext cx="213123" cy="152478"/>
              </a:xfrm>
              <a:custGeom>
                <a:avLst/>
                <a:gdLst>
                  <a:gd name="T0" fmla="*/ 51 w 59"/>
                  <a:gd name="T1" fmla="*/ 40 h 42"/>
                  <a:gd name="T2" fmla="*/ 5 w 59"/>
                  <a:gd name="T3" fmla="*/ 14 h 42"/>
                  <a:gd name="T4" fmla="*/ 1 w 59"/>
                  <a:gd name="T5" fmla="*/ 4 h 42"/>
                  <a:gd name="T6" fmla="*/ 1 w 59"/>
                  <a:gd name="T7" fmla="*/ 4 h 42"/>
                  <a:gd name="T8" fmla="*/ 8 w 59"/>
                  <a:gd name="T9" fmla="*/ 1 h 42"/>
                  <a:gd name="T10" fmla="*/ 54 w 59"/>
                  <a:gd name="T11" fmla="*/ 28 h 42"/>
                  <a:gd name="T12" fmla="*/ 58 w 59"/>
                  <a:gd name="T13" fmla="*/ 37 h 42"/>
                  <a:gd name="T14" fmla="*/ 58 w 59"/>
                  <a:gd name="T15" fmla="*/ 37 h 42"/>
                  <a:gd name="T16" fmla="*/ 51 w 59"/>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2">
                    <a:moveTo>
                      <a:pt x="51" y="40"/>
                    </a:moveTo>
                    <a:cubicBezTo>
                      <a:pt x="5" y="14"/>
                      <a:pt x="5" y="14"/>
                      <a:pt x="5" y="14"/>
                    </a:cubicBezTo>
                    <a:cubicBezTo>
                      <a:pt x="2" y="12"/>
                      <a:pt x="0" y="8"/>
                      <a:pt x="1" y="4"/>
                    </a:cubicBezTo>
                    <a:cubicBezTo>
                      <a:pt x="1" y="4"/>
                      <a:pt x="1" y="4"/>
                      <a:pt x="1" y="4"/>
                    </a:cubicBezTo>
                    <a:cubicBezTo>
                      <a:pt x="2" y="1"/>
                      <a:pt x="5" y="0"/>
                      <a:pt x="8" y="1"/>
                    </a:cubicBezTo>
                    <a:cubicBezTo>
                      <a:pt x="54" y="28"/>
                      <a:pt x="54" y="28"/>
                      <a:pt x="54" y="28"/>
                    </a:cubicBezTo>
                    <a:cubicBezTo>
                      <a:pt x="57" y="30"/>
                      <a:pt x="59" y="34"/>
                      <a:pt x="58" y="37"/>
                    </a:cubicBezTo>
                    <a:cubicBezTo>
                      <a:pt x="58" y="37"/>
                      <a:pt x="58" y="37"/>
                      <a:pt x="58" y="37"/>
                    </a:cubicBezTo>
                    <a:cubicBezTo>
                      <a:pt x="57" y="41"/>
                      <a:pt x="54"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0" name="ïṥḷiďe"/>
              <p:cNvSpPr/>
              <p:nvPr/>
            </p:nvSpPr>
            <p:spPr bwMode="auto">
              <a:xfrm>
                <a:off x="5376927" y="3803265"/>
                <a:ext cx="159409" cy="123023"/>
              </a:xfrm>
              <a:custGeom>
                <a:avLst/>
                <a:gdLst>
                  <a:gd name="T0" fmla="*/ 36 w 44"/>
                  <a:gd name="T1" fmla="*/ 32 h 34"/>
                  <a:gd name="T2" fmla="*/ 5 w 44"/>
                  <a:gd name="T3" fmla="*/ 14 h 34"/>
                  <a:gd name="T4" fmla="*/ 1 w 44"/>
                  <a:gd name="T5" fmla="*/ 5 h 34"/>
                  <a:gd name="T6" fmla="*/ 1 w 44"/>
                  <a:gd name="T7" fmla="*/ 5 h 34"/>
                  <a:gd name="T8" fmla="*/ 8 w 44"/>
                  <a:gd name="T9" fmla="*/ 2 h 34"/>
                  <a:gd name="T10" fmla="*/ 39 w 44"/>
                  <a:gd name="T11" fmla="*/ 20 h 34"/>
                  <a:gd name="T12" fmla="*/ 43 w 44"/>
                  <a:gd name="T13" fmla="*/ 29 h 34"/>
                  <a:gd name="T14" fmla="*/ 43 w 44"/>
                  <a:gd name="T15" fmla="*/ 29 h 34"/>
                  <a:gd name="T16" fmla="*/ 36 w 44"/>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4">
                    <a:moveTo>
                      <a:pt x="36" y="32"/>
                    </a:moveTo>
                    <a:cubicBezTo>
                      <a:pt x="5" y="14"/>
                      <a:pt x="5" y="14"/>
                      <a:pt x="5" y="14"/>
                    </a:cubicBezTo>
                    <a:cubicBezTo>
                      <a:pt x="2" y="12"/>
                      <a:pt x="0" y="8"/>
                      <a:pt x="1" y="5"/>
                    </a:cubicBezTo>
                    <a:cubicBezTo>
                      <a:pt x="1" y="5"/>
                      <a:pt x="1" y="5"/>
                      <a:pt x="1" y="5"/>
                    </a:cubicBezTo>
                    <a:cubicBezTo>
                      <a:pt x="2" y="1"/>
                      <a:pt x="5" y="0"/>
                      <a:pt x="8" y="2"/>
                    </a:cubicBezTo>
                    <a:cubicBezTo>
                      <a:pt x="39" y="20"/>
                      <a:pt x="39" y="20"/>
                      <a:pt x="39" y="20"/>
                    </a:cubicBezTo>
                    <a:cubicBezTo>
                      <a:pt x="42" y="21"/>
                      <a:pt x="44" y="26"/>
                      <a:pt x="43" y="29"/>
                    </a:cubicBezTo>
                    <a:cubicBezTo>
                      <a:pt x="43" y="29"/>
                      <a:pt x="43" y="29"/>
                      <a:pt x="43" y="29"/>
                    </a:cubicBezTo>
                    <a:cubicBezTo>
                      <a:pt x="42" y="32"/>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1" name="îṩ1íḓè"/>
              <p:cNvSpPr/>
              <p:nvPr/>
            </p:nvSpPr>
            <p:spPr bwMode="auto">
              <a:xfrm>
                <a:off x="5564059" y="3910693"/>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1"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2" name="ïṧľîḋè"/>
              <p:cNvSpPr/>
              <p:nvPr/>
            </p:nvSpPr>
            <p:spPr bwMode="auto">
              <a:xfrm>
                <a:off x="5283361" y="3215877"/>
                <a:ext cx="116092" cy="97032"/>
              </a:xfrm>
              <a:custGeom>
                <a:avLst/>
                <a:gdLst>
                  <a:gd name="T0" fmla="*/ 25 w 32"/>
                  <a:gd name="T1" fmla="*/ 26 h 27"/>
                  <a:gd name="T2" fmla="*/ 5 w 32"/>
                  <a:gd name="T3" fmla="*/ 14 h 27"/>
                  <a:gd name="T4" fmla="*/ 1 w 32"/>
                  <a:gd name="T5" fmla="*/ 5 h 27"/>
                  <a:gd name="T6" fmla="*/ 1 w 32"/>
                  <a:gd name="T7" fmla="*/ 5 h 27"/>
                  <a:gd name="T8" fmla="*/ 8 w 32"/>
                  <a:gd name="T9" fmla="*/ 2 h 27"/>
                  <a:gd name="T10" fmla="*/ 27 w 32"/>
                  <a:gd name="T11" fmla="*/ 13 h 27"/>
                  <a:gd name="T12" fmla="*/ 31 w 32"/>
                  <a:gd name="T13" fmla="*/ 22 h 27"/>
                  <a:gd name="T14" fmla="*/ 31 w 32"/>
                  <a:gd name="T15" fmla="*/ 22 h 27"/>
                  <a:gd name="T16" fmla="*/ 25 w 32"/>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6"/>
                    </a:moveTo>
                    <a:cubicBezTo>
                      <a:pt x="5" y="14"/>
                      <a:pt x="5" y="14"/>
                      <a:pt x="5" y="14"/>
                    </a:cubicBezTo>
                    <a:cubicBezTo>
                      <a:pt x="2" y="13"/>
                      <a:pt x="0" y="9"/>
                      <a:pt x="1" y="5"/>
                    </a:cubicBezTo>
                    <a:cubicBezTo>
                      <a:pt x="1" y="5"/>
                      <a:pt x="1" y="5"/>
                      <a:pt x="1" y="5"/>
                    </a:cubicBezTo>
                    <a:cubicBezTo>
                      <a:pt x="2" y="2"/>
                      <a:pt x="5" y="0"/>
                      <a:pt x="8" y="2"/>
                    </a:cubicBezTo>
                    <a:cubicBezTo>
                      <a:pt x="27" y="13"/>
                      <a:pt x="27" y="13"/>
                      <a:pt x="27" y="13"/>
                    </a:cubicBezTo>
                    <a:cubicBezTo>
                      <a:pt x="30" y="15"/>
                      <a:pt x="32" y="19"/>
                      <a:pt x="31" y="22"/>
                    </a:cubicBezTo>
                    <a:cubicBezTo>
                      <a:pt x="31" y="22"/>
                      <a:pt x="31" y="22"/>
                      <a:pt x="31" y="22"/>
                    </a:cubicBezTo>
                    <a:cubicBezTo>
                      <a:pt x="30" y="26"/>
                      <a:pt x="27" y="27"/>
                      <a:pt x="25" y="2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3" name="i$ľîḍe"/>
              <p:cNvSpPr/>
              <p:nvPr/>
            </p:nvSpPr>
            <p:spPr bwMode="auto">
              <a:xfrm>
                <a:off x="5356135" y="3364890"/>
                <a:ext cx="259906" cy="181935"/>
              </a:xfrm>
              <a:custGeom>
                <a:avLst/>
                <a:gdLst>
                  <a:gd name="T0" fmla="*/ 65 w 72"/>
                  <a:gd name="T1" fmla="*/ 49 h 51"/>
                  <a:gd name="T2" fmla="*/ 5 w 72"/>
                  <a:gd name="T3" fmla="*/ 15 h 51"/>
                  <a:gd name="T4" fmla="*/ 1 w 72"/>
                  <a:gd name="T5" fmla="*/ 5 h 51"/>
                  <a:gd name="T6" fmla="*/ 1 w 72"/>
                  <a:gd name="T7" fmla="*/ 5 h 51"/>
                  <a:gd name="T8" fmla="*/ 8 w 72"/>
                  <a:gd name="T9" fmla="*/ 2 h 51"/>
                  <a:gd name="T10" fmla="*/ 68 w 72"/>
                  <a:gd name="T11" fmla="*/ 36 h 51"/>
                  <a:gd name="T12" fmla="*/ 71 w 72"/>
                  <a:gd name="T13" fmla="*/ 46 h 51"/>
                  <a:gd name="T14" fmla="*/ 71 w 72"/>
                  <a:gd name="T15" fmla="*/ 46 h 51"/>
                  <a:gd name="T16" fmla="*/ 65 w 72"/>
                  <a:gd name="T17" fmla="*/ 4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1">
                    <a:moveTo>
                      <a:pt x="65" y="49"/>
                    </a:moveTo>
                    <a:cubicBezTo>
                      <a:pt x="5" y="15"/>
                      <a:pt x="5" y="15"/>
                      <a:pt x="5" y="15"/>
                    </a:cubicBezTo>
                    <a:cubicBezTo>
                      <a:pt x="2" y="13"/>
                      <a:pt x="0" y="9"/>
                      <a:pt x="1" y="5"/>
                    </a:cubicBezTo>
                    <a:cubicBezTo>
                      <a:pt x="1" y="5"/>
                      <a:pt x="1" y="5"/>
                      <a:pt x="1" y="5"/>
                    </a:cubicBezTo>
                    <a:cubicBezTo>
                      <a:pt x="2" y="2"/>
                      <a:pt x="5" y="0"/>
                      <a:pt x="8" y="2"/>
                    </a:cubicBezTo>
                    <a:cubicBezTo>
                      <a:pt x="68" y="36"/>
                      <a:pt x="68" y="36"/>
                      <a:pt x="68" y="36"/>
                    </a:cubicBezTo>
                    <a:cubicBezTo>
                      <a:pt x="70" y="38"/>
                      <a:pt x="72" y="42"/>
                      <a:pt x="71" y="46"/>
                    </a:cubicBezTo>
                    <a:cubicBezTo>
                      <a:pt x="71" y="46"/>
                      <a:pt x="71" y="46"/>
                      <a:pt x="71" y="46"/>
                    </a:cubicBezTo>
                    <a:cubicBezTo>
                      <a:pt x="71" y="49"/>
                      <a:pt x="68" y="51"/>
                      <a:pt x="65" y="49"/>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4" name="îṩ1îḋe"/>
              <p:cNvSpPr/>
              <p:nvPr/>
            </p:nvSpPr>
            <p:spPr bwMode="auto">
              <a:xfrm>
                <a:off x="5312817" y="3555487"/>
                <a:ext cx="114359" cy="97032"/>
              </a:xfrm>
              <a:custGeom>
                <a:avLst/>
                <a:gdLst>
                  <a:gd name="T0" fmla="*/ 25 w 32"/>
                  <a:gd name="T1" fmla="*/ 25 h 27"/>
                  <a:gd name="T2" fmla="*/ 5 w 32"/>
                  <a:gd name="T3" fmla="*/ 14 h 27"/>
                  <a:gd name="T4" fmla="*/ 1 w 32"/>
                  <a:gd name="T5" fmla="*/ 4 h 27"/>
                  <a:gd name="T6" fmla="*/ 1 w 32"/>
                  <a:gd name="T7" fmla="*/ 4 h 27"/>
                  <a:gd name="T8" fmla="*/ 8 w 32"/>
                  <a:gd name="T9" fmla="*/ 1 h 27"/>
                  <a:gd name="T10" fmla="*/ 27 w 32"/>
                  <a:gd name="T11" fmla="*/ 12 h 27"/>
                  <a:gd name="T12" fmla="*/ 31 w 32"/>
                  <a:gd name="T13" fmla="*/ 22 h 27"/>
                  <a:gd name="T14" fmla="*/ 31 w 32"/>
                  <a:gd name="T15" fmla="*/ 22 h 27"/>
                  <a:gd name="T16" fmla="*/ 25 w 32"/>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30" y="14"/>
                      <a:pt x="32" y="18"/>
                      <a:pt x="31" y="22"/>
                    </a:cubicBezTo>
                    <a:cubicBezTo>
                      <a:pt x="31" y="22"/>
                      <a:pt x="31" y="22"/>
                      <a:pt x="31" y="22"/>
                    </a:cubicBezTo>
                    <a:cubicBezTo>
                      <a:pt x="30" y="25"/>
                      <a:pt x="27" y="27"/>
                      <a:pt x="25"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5" name="íṥlíďè"/>
              <p:cNvSpPr/>
              <p:nvPr/>
            </p:nvSpPr>
            <p:spPr bwMode="auto">
              <a:xfrm>
                <a:off x="5579653" y="4130746"/>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2"/>
                      <a:pt x="4" y="0"/>
                      <a:pt x="7" y="2"/>
                    </a:cubicBezTo>
                    <a:cubicBezTo>
                      <a:pt x="59" y="32"/>
                      <a:pt x="59" y="32"/>
                      <a:pt x="59" y="32"/>
                    </a:cubicBezTo>
                    <a:cubicBezTo>
                      <a:pt x="62" y="34"/>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6" name="iṣlíḋè"/>
              <p:cNvSpPr/>
              <p:nvPr/>
            </p:nvSpPr>
            <p:spPr bwMode="auto">
              <a:xfrm>
                <a:off x="5269499" y="3742620"/>
                <a:ext cx="90101" cy="81438"/>
              </a:xfrm>
              <a:custGeom>
                <a:avLst/>
                <a:gdLst>
                  <a:gd name="T0" fmla="*/ 18 w 25"/>
                  <a:gd name="T1" fmla="*/ 21 h 23"/>
                  <a:gd name="T2" fmla="*/ 5 w 25"/>
                  <a:gd name="T3" fmla="*/ 14 h 23"/>
                  <a:gd name="T4" fmla="*/ 1 w 25"/>
                  <a:gd name="T5" fmla="*/ 5 h 23"/>
                  <a:gd name="T6" fmla="*/ 1 w 25"/>
                  <a:gd name="T7" fmla="*/ 5 h 23"/>
                  <a:gd name="T8" fmla="*/ 8 w 25"/>
                  <a:gd name="T9" fmla="*/ 1 h 23"/>
                  <a:gd name="T10" fmla="*/ 20 w 25"/>
                  <a:gd name="T11" fmla="*/ 9 h 23"/>
                  <a:gd name="T12" fmla="*/ 24 w 25"/>
                  <a:gd name="T13" fmla="*/ 18 h 23"/>
                  <a:gd name="T14" fmla="*/ 24 w 25"/>
                  <a:gd name="T15" fmla="*/ 18 h 23"/>
                  <a:gd name="T16" fmla="*/ 18 w 25"/>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3">
                    <a:moveTo>
                      <a:pt x="18" y="21"/>
                    </a:moveTo>
                    <a:cubicBezTo>
                      <a:pt x="5" y="14"/>
                      <a:pt x="5" y="14"/>
                      <a:pt x="5" y="14"/>
                    </a:cubicBezTo>
                    <a:cubicBezTo>
                      <a:pt x="2" y="12"/>
                      <a:pt x="0" y="8"/>
                      <a:pt x="1" y="5"/>
                    </a:cubicBezTo>
                    <a:cubicBezTo>
                      <a:pt x="1" y="5"/>
                      <a:pt x="1" y="5"/>
                      <a:pt x="1" y="5"/>
                    </a:cubicBezTo>
                    <a:cubicBezTo>
                      <a:pt x="2" y="1"/>
                      <a:pt x="5" y="0"/>
                      <a:pt x="8" y="1"/>
                    </a:cubicBezTo>
                    <a:cubicBezTo>
                      <a:pt x="20" y="9"/>
                      <a:pt x="20" y="9"/>
                      <a:pt x="20" y="9"/>
                    </a:cubicBezTo>
                    <a:cubicBezTo>
                      <a:pt x="23" y="10"/>
                      <a:pt x="25" y="14"/>
                      <a:pt x="24" y="18"/>
                    </a:cubicBezTo>
                    <a:cubicBezTo>
                      <a:pt x="24" y="18"/>
                      <a:pt x="24" y="18"/>
                      <a:pt x="24" y="18"/>
                    </a:cubicBezTo>
                    <a:cubicBezTo>
                      <a:pt x="23" y="21"/>
                      <a:pt x="20" y="23"/>
                      <a:pt x="18"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7" name="ï$líḓê"/>
              <p:cNvSpPr/>
              <p:nvPr/>
            </p:nvSpPr>
            <p:spPr bwMode="auto">
              <a:xfrm>
                <a:off x="5226181" y="3929752"/>
                <a:ext cx="100497" cy="90101"/>
              </a:xfrm>
              <a:custGeom>
                <a:avLst/>
                <a:gdLst>
                  <a:gd name="T0" fmla="*/ 21 w 28"/>
                  <a:gd name="T1" fmla="*/ 23 h 25"/>
                  <a:gd name="T2" fmla="*/ 5 w 28"/>
                  <a:gd name="T3" fmla="*/ 14 h 25"/>
                  <a:gd name="T4" fmla="*/ 1 w 28"/>
                  <a:gd name="T5" fmla="*/ 5 h 25"/>
                  <a:gd name="T6" fmla="*/ 1 w 28"/>
                  <a:gd name="T7" fmla="*/ 5 h 25"/>
                  <a:gd name="T8" fmla="*/ 8 w 28"/>
                  <a:gd name="T9" fmla="*/ 1 h 25"/>
                  <a:gd name="T10" fmla="*/ 23 w 28"/>
                  <a:gd name="T11" fmla="*/ 10 h 25"/>
                  <a:gd name="T12" fmla="*/ 27 w 28"/>
                  <a:gd name="T13" fmla="*/ 20 h 25"/>
                  <a:gd name="T14" fmla="*/ 27 w 28"/>
                  <a:gd name="T15" fmla="*/ 20 h 25"/>
                  <a:gd name="T16" fmla="*/ 21 w 28"/>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5">
                    <a:moveTo>
                      <a:pt x="21" y="23"/>
                    </a:moveTo>
                    <a:cubicBezTo>
                      <a:pt x="5" y="14"/>
                      <a:pt x="5" y="14"/>
                      <a:pt x="5" y="14"/>
                    </a:cubicBezTo>
                    <a:cubicBezTo>
                      <a:pt x="2" y="12"/>
                      <a:pt x="0" y="8"/>
                      <a:pt x="1" y="5"/>
                    </a:cubicBezTo>
                    <a:cubicBezTo>
                      <a:pt x="1" y="5"/>
                      <a:pt x="1" y="5"/>
                      <a:pt x="1" y="5"/>
                    </a:cubicBezTo>
                    <a:cubicBezTo>
                      <a:pt x="2" y="1"/>
                      <a:pt x="5" y="0"/>
                      <a:pt x="8" y="1"/>
                    </a:cubicBezTo>
                    <a:cubicBezTo>
                      <a:pt x="23" y="10"/>
                      <a:pt x="23" y="10"/>
                      <a:pt x="23" y="10"/>
                    </a:cubicBezTo>
                    <a:cubicBezTo>
                      <a:pt x="26" y="12"/>
                      <a:pt x="28" y="16"/>
                      <a:pt x="27" y="20"/>
                    </a:cubicBezTo>
                    <a:cubicBezTo>
                      <a:pt x="27" y="20"/>
                      <a:pt x="27" y="20"/>
                      <a:pt x="27" y="20"/>
                    </a:cubicBezTo>
                    <a:cubicBezTo>
                      <a:pt x="26" y="23"/>
                      <a:pt x="23" y="25"/>
                      <a:pt x="21"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8" name="iśḷíḍê"/>
              <p:cNvSpPr/>
              <p:nvPr/>
            </p:nvSpPr>
            <p:spPr bwMode="auto">
              <a:xfrm>
                <a:off x="5352669" y="4000793"/>
                <a:ext cx="194063" cy="140350"/>
              </a:xfrm>
              <a:custGeom>
                <a:avLst/>
                <a:gdLst>
                  <a:gd name="T0" fmla="*/ 46 w 54"/>
                  <a:gd name="T1" fmla="*/ 38 h 39"/>
                  <a:gd name="T2" fmla="*/ 5 w 54"/>
                  <a:gd name="T3" fmla="*/ 14 h 39"/>
                  <a:gd name="T4" fmla="*/ 1 w 54"/>
                  <a:gd name="T5" fmla="*/ 5 h 39"/>
                  <a:gd name="T6" fmla="*/ 1 w 54"/>
                  <a:gd name="T7" fmla="*/ 5 h 39"/>
                  <a:gd name="T8" fmla="*/ 8 w 54"/>
                  <a:gd name="T9" fmla="*/ 2 h 39"/>
                  <a:gd name="T10" fmla="*/ 49 w 54"/>
                  <a:gd name="T11" fmla="*/ 25 h 39"/>
                  <a:gd name="T12" fmla="*/ 53 w 54"/>
                  <a:gd name="T13" fmla="*/ 35 h 39"/>
                  <a:gd name="T14" fmla="*/ 53 w 54"/>
                  <a:gd name="T15" fmla="*/ 35 h 39"/>
                  <a:gd name="T16" fmla="*/ 46 w 54"/>
                  <a:gd name="T17" fmla="*/ 3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39">
                    <a:moveTo>
                      <a:pt x="46" y="38"/>
                    </a:moveTo>
                    <a:cubicBezTo>
                      <a:pt x="5" y="14"/>
                      <a:pt x="5" y="14"/>
                      <a:pt x="5" y="14"/>
                    </a:cubicBezTo>
                    <a:cubicBezTo>
                      <a:pt x="2" y="12"/>
                      <a:pt x="0" y="8"/>
                      <a:pt x="1" y="5"/>
                    </a:cubicBezTo>
                    <a:cubicBezTo>
                      <a:pt x="1" y="5"/>
                      <a:pt x="1" y="5"/>
                      <a:pt x="1" y="5"/>
                    </a:cubicBezTo>
                    <a:cubicBezTo>
                      <a:pt x="2" y="1"/>
                      <a:pt x="5" y="0"/>
                      <a:pt x="8" y="2"/>
                    </a:cubicBezTo>
                    <a:cubicBezTo>
                      <a:pt x="49" y="25"/>
                      <a:pt x="49" y="25"/>
                      <a:pt x="49" y="25"/>
                    </a:cubicBezTo>
                    <a:cubicBezTo>
                      <a:pt x="52" y="27"/>
                      <a:pt x="54" y="31"/>
                      <a:pt x="53" y="35"/>
                    </a:cubicBezTo>
                    <a:cubicBezTo>
                      <a:pt x="53" y="35"/>
                      <a:pt x="53" y="35"/>
                      <a:pt x="53" y="35"/>
                    </a:cubicBezTo>
                    <a:cubicBezTo>
                      <a:pt x="52" y="38"/>
                      <a:pt x="49" y="39"/>
                      <a:pt x="46"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9" name="ï$1îḑé"/>
              <p:cNvSpPr/>
              <p:nvPr/>
            </p:nvSpPr>
            <p:spPr bwMode="auto">
              <a:xfrm>
                <a:off x="5203657" y="4023318"/>
                <a:ext cx="152478" cy="117824"/>
              </a:xfrm>
              <a:custGeom>
                <a:avLst/>
                <a:gdLst>
                  <a:gd name="T0" fmla="*/ 34 w 42"/>
                  <a:gd name="T1" fmla="*/ 31 h 33"/>
                  <a:gd name="T2" fmla="*/ 5 w 42"/>
                  <a:gd name="T3" fmla="*/ 14 h 33"/>
                  <a:gd name="T4" fmla="*/ 1 w 42"/>
                  <a:gd name="T5" fmla="*/ 5 h 33"/>
                  <a:gd name="T6" fmla="*/ 1 w 42"/>
                  <a:gd name="T7" fmla="*/ 5 h 33"/>
                  <a:gd name="T8" fmla="*/ 8 w 42"/>
                  <a:gd name="T9" fmla="*/ 2 h 33"/>
                  <a:gd name="T10" fmla="*/ 37 w 42"/>
                  <a:gd name="T11" fmla="*/ 19 h 33"/>
                  <a:gd name="T12" fmla="*/ 41 w 42"/>
                  <a:gd name="T13" fmla="*/ 28 h 33"/>
                  <a:gd name="T14" fmla="*/ 41 w 42"/>
                  <a:gd name="T15" fmla="*/ 28 h 33"/>
                  <a:gd name="T16" fmla="*/ 34 w 42"/>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33">
                    <a:moveTo>
                      <a:pt x="34" y="31"/>
                    </a:moveTo>
                    <a:cubicBezTo>
                      <a:pt x="5" y="14"/>
                      <a:pt x="5" y="14"/>
                      <a:pt x="5" y="14"/>
                    </a:cubicBezTo>
                    <a:cubicBezTo>
                      <a:pt x="2" y="12"/>
                      <a:pt x="0" y="8"/>
                      <a:pt x="1" y="5"/>
                    </a:cubicBezTo>
                    <a:cubicBezTo>
                      <a:pt x="1" y="5"/>
                      <a:pt x="1" y="5"/>
                      <a:pt x="1" y="5"/>
                    </a:cubicBezTo>
                    <a:cubicBezTo>
                      <a:pt x="2" y="1"/>
                      <a:pt x="5" y="0"/>
                      <a:pt x="8" y="2"/>
                    </a:cubicBezTo>
                    <a:cubicBezTo>
                      <a:pt x="37" y="19"/>
                      <a:pt x="37" y="19"/>
                      <a:pt x="37" y="19"/>
                    </a:cubicBezTo>
                    <a:cubicBezTo>
                      <a:pt x="40" y="20"/>
                      <a:pt x="42" y="24"/>
                      <a:pt x="41" y="28"/>
                    </a:cubicBezTo>
                    <a:cubicBezTo>
                      <a:pt x="41" y="28"/>
                      <a:pt x="41" y="28"/>
                      <a:pt x="41" y="28"/>
                    </a:cubicBezTo>
                    <a:cubicBezTo>
                      <a:pt x="40" y="31"/>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0" name="išliďe"/>
              <p:cNvSpPr/>
              <p:nvPr/>
            </p:nvSpPr>
            <p:spPr bwMode="auto">
              <a:xfrm>
                <a:off x="5860352" y="4291888"/>
                <a:ext cx="110893" cy="97032"/>
              </a:xfrm>
              <a:custGeom>
                <a:avLst/>
                <a:gdLst>
                  <a:gd name="T0" fmla="*/ 23 w 31"/>
                  <a:gd name="T1" fmla="*/ 25 h 27"/>
                  <a:gd name="T2" fmla="*/ 4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3"/>
                      <a:pt x="0" y="8"/>
                      <a:pt x="1" y="5"/>
                    </a:cubicBezTo>
                    <a:cubicBezTo>
                      <a:pt x="1" y="5"/>
                      <a:pt x="1" y="5"/>
                      <a:pt x="1" y="5"/>
                    </a:cubicBezTo>
                    <a:cubicBezTo>
                      <a:pt x="1" y="2"/>
                      <a:pt x="4"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1" name="iṥḷiḓé"/>
              <p:cNvSpPr/>
              <p:nvPr/>
            </p:nvSpPr>
            <p:spPr bwMode="auto">
              <a:xfrm>
                <a:off x="5456632" y="3636925"/>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2" name="ïṧḻiḓè"/>
              <p:cNvSpPr/>
              <p:nvPr/>
            </p:nvSpPr>
            <p:spPr bwMode="auto">
              <a:xfrm>
                <a:off x="5333609" y="3458456"/>
                <a:ext cx="372532" cy="247777"/>
              </a:xfrm>
              <a:custGeom>
                <a:avLst/>
                <a:gdLst>
                  <a:gd name="T0" fmla="*/ 96 w 103"/>
                  <a:gd name="T1" fmla="*/ 67 h 69"/>
                  <a:gd name="T2" fmla="*/ 5 w 103"/>
                  <a:gd name="T3" fmla="*/ 15 h 69"/>
                  <a:gd name="T4" fmla="*/ 1 w 103"/>
                  <a:gd name="T5" fmla="*/ 5 h 69"/>
                  <a:gd name="T6" fmla="*/ 1 w 103"/>
                  <a:gd name="T7" fmla="*/ 5 h 69"/>
                  <a:gd name="T8" fmla="*/ 8 w 103"/>
                  <a:gd name="T9" fmla="*/ 2 h 69"/>
                  <a:gd name="T10" fmla="*/ 99 w 103"/>
                  <a:gd name="T11" fmla="*/ 55 h 69"/>
                  <a:gd name="T12" fmla="*/ 103 w 103"/>
                  <a:gd name="T13" fmla="*/ 64 h 69"/>
                  <a:gd name="T14" fmla="*/ 103 w 103"/>
                  <a:gd name="T15" fmla="*/ 64 h 69"/>
                  <a:gd name="T16" fmla="*/ 96 w 103"/>
                  <a:gd name="T17" fmla="*/ 6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9">
                    <a:moveTo>
                      <a:pt x="96" y="67"/>
                    </a:moveTo>
                    <a:cubicBezTo>
                      <a:pt x="5" y="15"/>
                      <a:pt x="5" y="15"/>
                      <a:pt x="5" y="15"/>
                    </a:cubicBezTo>
                    <a:cubicBezTo>
                      <a:pt x="2" y="13"/>
                      <a:pt x="0" y="9"/>
                      <a:pt x="1" y="5"/>
                    </a:cubicBezTo>
                    <a:cubicBezTo>
                      <a:pt x="1" y="5"/>
                      <a:pt x="1" y="5"/>
                      <a:pt x="1" y="5"/>
                    </a:cubicBezTo>
                    <a:cubicBezTo>
                      <a:pt x="2" y="2"/>
                      <a:pt x="5" y="0"/>
                      <a:pt x="8" y="2"/>
                    </a:cubicBezTo>
                    <a:cubicBezTo>
                      <a:pt x="99" y="55"/>
                      <a:pt x="99" y="55"/>
                      <a:pt x="99" y="55"/>
                    </a:cubicBezTo>
                    <a:cubicBezTo>
                      <a:pt x="102" y="56"/>
                      <a:pt x="103" y="60"/>
                      <a:pt x="103" y="64"/>
                    </a:cubicBezTo>
                    <a:cubicBezTo>
                      <a:pt x="103" y="64"/>
                      <a:pt x="103" y="64"/>
                      <a:pt x="103" y="64"/>
                    </a:cubicBezTo>
                    <a:cubicBezTo>
                      <a:pt x="102" y="67"/>
                      <a:pt x="99" y="69"/>
                      <a:pt x="96" y="67"/>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3" name="ïsļíḑê"/>
              <p:cNvSpPr/>
              <p:nvPr/>
            </p:nvSpPr>
            <p:spPr bwMode="auto">
              <a:xfrm>
                <a:off x="5290292" y="3649054"/>
                <a:ext cx="235648" cy="161142"/>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4" name="iş1íḑê"/>
              <p:cNvSpPr/>
              <p:nvPr/>
            </p:nvSpPr>
            <p:spPr bwMode="auto">
              <a:xfrm>
                <a:off x="5720003" y="3789403"/>
                <a:ext cx="110893" cy="93566"/>
              </a:xfrm>
              <a:custGeom>
                <a:avLst/>
                <a:gdLst>
                  <a:gd name="T0" fmla="*/ 24 w 31"/>
                  <a:gd name="T1" fmla="*/ 25 h 26"/>
                  <a:gd name="T2" fmla="*/ 5 w 31"/>
                  <a:gd name="T3" fmla="*/ 14 h 26"/>
                  <a:gd name="T4" fmla="*/ 1 w 31"/>
                  <a:gd name="T5" fmla="*/ 4 h 26"/>
                  <a:gd name="T6" fmla="*/ 1 w 31"/>
                  <a:gd name="T7" fmla="*/ 4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29"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5" name="íṡḻïḋè"/>
              <p:cNvSpPr/>
              <p:nvPr/>
            </p:nvSpPr>
            <p:spPr bwMode="auto">
              <a:xfrm>
                <a:off x="5246974" y="3836186"/>
                <a:ext cx="270302" cy="187132"/>
              </a:xfrm>
              <a:custGeom>
                <a:avLst/>
                <a:gdLst>
                  <a:gd name="T0" fmla="*/ 68 w 75"/>
                  <a:gd name="T1" fmla="*/ 50 h 52"/>
                  <a:gd name="T2" fmla="*/ 5 w 75"/>
                  <a:gd name="T3" fmla="*/ 14 h 52"/>
                  <a:gd name="T4" fmla="*/ 1 w 75"/>
                  <a:gd name="T5" fmla="*/ 5 h 52"/>
                  <a:gd name="T6" fmla="*/ 1 w 75"/>
                  <a:gd name="T7" fmla="*/ 5 h 52"/>
                  <a:gd name="T8" fmla="*/ 8 w 75"/>
                  <a:gd name="T9" fmla="*/ 1 h 52"/>
                  <a:gd name="T10" fmla="*/ 70 w 75"/>
                  <a:gd name="T11" fmla="*/ 38 h 52"/>
                  <a:gd name="T12" fmla="*/ 74 w 75"/>
                  <a:gd name="T13" fmla="*/ 47 h 52"/>
                  <a:gd name="T14" fmla="*/ 74 w 75"/>
                  <a:gd name="T15" fmla="*/ 47 h 52"/>
                  <a:gd name="T16" fmla="*/ 68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8" y="50"/>
                    </a:moveTo>
                    <a:cubicBezTo>
                      <a:pt x="5" y="14"/>
                      <a:pt x="5" y="14"/>
                      <a:pt x="5" y="14"/>
                    </a:cubicBezTo>
                    <a:cubicBezTo>
                      <a:pt x="2" y="12"/>
                      <a:pt x="0" y="8"/>
                      <a:pt x="1" y="5"/>
                    </a:cubicBezTo>
                    <a:cubicBezTo>
                      <a:pt x="1" y="5"/>
                      <a:pt x="1" y="5"/>
                      <a:pt x="1" y="5"/>
                    </a:cubicBezTo>
                    <a:cubicBezTo>
                      <a:pt x="2" y="1"/>
                      <a:pt x="5" y="0"/>
                      <a:pt x="8" y="1"/>
                    </a:cubicBezTo>
                    <a:cubicBezTo>
                      <a:pt x="70" y="38"/>
                      <a:pt x="70" y="38"/>
                      <a:pt x="70" y="38"/>
                    </a:cubicBezTo>
                    <a:cubicBezTo>
                      <a:pt x="73" y="39"/>
                      <a:pt x="75" y="43"/>
                      <a:pt x="74" y="47"/>
                    </a:cubicBezTo>
                    <a:cubicBezTo>
                      <a:pt x="74" y="47"/>
                      <a:pt x="74" y="47"/>
                      <a:pt x="74" y="47"/>
                    </a:cubicBezTo>
                    <a:cubicBezTo>
                      <a:pt x="74" y="50"/>
                      <a:pt x="71" y="52"/>
                      <a:pt x="68"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6" name="išliḋè"/>
              <p:cNvSpPr/>
              <p:nvPr/>
            </p:nvSpPr>
            <p:spPr bwMode="auto">
              <a:xfrm>
                <a:off x="5305886" y="3122311"/>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9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9"/>
                      <a:pt x="1" y="5"/>
                    </a:cubicBezTo>
                    <a:cubicBezTo>
                      <a:pt x="1" y="5"/>
                      <a:pt x="1" y="5"/>
                      <a:pt x="1" y="5"/>
                    </a:cubicBezTo>
                    <a:cubicBezTo>
                      <a:pt x="2" y="2"/>
                      <a:pt x="5" y="0"/>
                      <a:pt x="8" y="2"/>
                    </a:cubicBezTo>
                    <a:cubicBezTo>
                      <a:pt x="54" y="29"/>
                      <a:pt x="54" y="29"/>
                      <a:pt x="54" y="29"/>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7" name="i$ļiḑé"/>
              <p:cNvSpPr/>
              <p:nvPr/>
            </p:nvSpPr>
            <p:spPr bwMode="auto">
              <a:xfrm>
                <a:off x="5089298" y="4061437"/>
                <a:ext cx="237381" cy="166340"/>
              </a:xfrm>
              <a:custGeom>
                <a:avLst/>
                <a:gdLst>
                  <a:gd name="T0" fmla="*/ 58 w 66"/>
                  <a:gd name="T1" fmla="*/ 45 h 46"/>
                  <a:gd name="T2" fmla="*/ 5 w 66"/>
                  <a:gd name="T3" fmla="*/ 14 h 46"/>
                  <a:gd name="T4" fmla="*/ 1 w 66"/>
                  <a:gd name="T5" fmla="*/ 5 h 46"/>
                  <a:gd name="T6" fmla="*/ 1 w 66"/>
                  <a:gd name="T7" fmla="*/ 5 h 46"/>
                  <a:gd name="T8" fmla="*/ 8 w 66"/>
                  <a:gd name="T9" fmla="*/ 2 h 46"/>
                  <a:gd name="T10" fmla="*/ 61 w 66"/>
                  <a:gd name="T11" fmla="*/ 32 h 46"/>
                  <a:gd name="T12" fmla="*/ 65 w 66"/>
                  <a:gd name="T13" fmla="*/ 42 h 46"/>
                  <a:gd name="T14" fmla="*/ 65 w 66"/>
                  <a:gd name="T15" fmla="*/ 42 h 46"/>
                  <a:gd name="T16" fmla="*/ 58 w 66"/>
                  <a:gd name="T17" fmla="*/ 4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46">
                    <a:moveTo>
                      <a:pt x="58" y="45"/>
                    </a:moveTo>
                    <a:cubicBezTo>
                      <a:pt x="5" y="14"/>
                      <a:pt x="5" y="14"/>
                      <a:pt x="5" y="14"/>
                    </a:cubicBezTo>
                    <a:cubicBezTo>
                      <a:pt x="2" y="12"/>
                      <a:pt x="0" y="8"/>
                      <a:pt x="1" y="5"/>
                    </a:cubicBezTo>
                    <a:cubicBezTo>
                      <a:pt x="1" y="5"/>
                      <a:pt x="1" y="5"/>
                      <a:pt x="1" y="5"/>
                    </a:cubicBezTo>
                    <a:cubicBezTo>
                      <a:pt x="2" y="1"/>
                      <a:pt x="5" y="0"/>
                      <a:pt x="8" y="2"/>
                    </a:cubicBezTo>
                    <a:cubicBezTo>
                      <a:pt x="61" y="32"/>
                      <a:pt x="61" y="32"/>
                      <a:pt x="61" y="32"/>
                    </a:cubicBezTo>
                    <a:cubicBezTo>
                      <a:pt x="64" y="34"/>
                      <a:pt x="66" y="38"/>
                      <a:pt x="65" y="42"/>
                    </a:cubicBezTo>
                    <a:cubicBezTo>
                      <a:pt x="65" y="42"/>
                      <a:pt x="65" y="42"/>
                      <a:pt x="65" y="42"/>
                    </a:cubicBezTo>
                    <a:cubicBezTo>
                      <a:pt x="64" y="45"/>
                      <a:pt x="61" y="46"/>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8" name="ïṣľïḓè"/>
              <p:cNvSpPr/>
              <p:nvPr/>
            </p:nvSpPr>
            <p:spPr bwMode="auto">
              <a:xfrm>
                <a:off x="5240043" y="2352990"/>
                <a:ext cx="1221558" cy="1637407"/>
              </a:xfrm>
              <a:custGeom>
                <a:avLst/>
                <a:gdLst>
                  <a:gd name="T0" fmla="*/ 298 w 339"/>
                  <a:gd name="T1" fmla="*/ 325 h 455"/>
                  <a:gd name="T2" fmla="*/ 339 w 339"/>
                  <a:gd name="T3" fmla="*/ 152 h 455"/>
                  <a:gd name="T4" fmla="*/ 266 w 339"/>
                  <a:gd name="T5" fmla="*/ 100 h 455"/>
                  <a:gd name="T6" fmla="*/ 153 w 339"/>
                  <a:gd name="T7" fmla="*/ 34 h 455"/>
                  <a:gd name="T8" fmla="*/ 76 w 339"/>
                  <a:gd name="T9" fmla="*/ 0 h 455"/>
                  <a:gd name="T10" fmla="*/ 35 w 339"/>
                  <a:gd name="T11" fmla="*/ 173 h 455"/>
                  <a:gd name="T12" fmla="*/ 120 w 339"/>
                  <a:gd name="T13" fmla="*/ 444 h 455"/>
                  <a:gd name="T14" fmla="*/ 298 w 339"/>
                  <a:gd name="T15" fmla="*/ 325 h 4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9" h="455">
                    <a:moveTo>
                      <a:pt x="298" y="325"/>
                    </a:moveTo>
                    <a:cubicBezTo>
                      <a:pt x="339" y="152"/>
                      <a:pt x="339" y="152"/>
                      <a:pt x="339" y="152"/>
                    </a:cubicBezTo>
                    <a:cubicBezTo>
                      <a:pt x="266" y="100"/>
                      <a:pt x="266" y="100"/>
                      <a:pt x="266" y="100"/>
                    </a:cubicBezTo>
                    <a:cubicBezTo>
                      <a:pt x="230" y="74"/>
                      <a:pt x="192" y="52"/>
                      <a:pt x="153" y="34"/>
                    </a:cubicBezTo>
                    <a:cubicBezTo>
                      <a:pt x="76" y="0"/>
                      <a:pt x="76" y="0"/>
                      <a:pt x="76" y="0"/>
                    </a:cubicBezTo>
                    <a:cubicBezTo>
                      <a:pt x="35" y="173"/>
                      <a:pt x="35" y="173"/>
                      <a:pt x="35" y="173"/>
                    </a:cubicBezTo>
                    <a:cubicBezTo>
                      <a:pt x="35" y="173"/>
                      <a:pt x="0" y="298"/>
                      <a:pt x="120" y="444"/>
                    </a:cubicBezTo>
                    <a:cubicBezTo>
                      <a:pt x="272" y="455"/>
                      <a:pt x="298" y="325"/>
                      <a:pt x="298" y="325"/>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9" name="ïṧľíḓê"/>
              <p:cNvSpPr/>
              <p:nvPr/>
            </p:nvSpPr>
            <p:spPr bwMode="auto">
              <a:xfrm>
                <a:off x="4839788" y="1734415"/>
                <a:ext cx="1438146" cy="1885184"/>
              </a:xfrm>
              <a:custGeom>
                <a:avLst/>
                <a:gdLst>
                  <a:gd name="T0" fmla="*/ 313 w 399"/>
                  <a:gd name="T1" fmla="*/ 118 h 524"/>
                  <a:gd name="T2" fmla="*/ 180 w 399"/>
                  <a:gd name="T3" fmla="*/ 40 h 524"/>
                  <a:gd name="T4" fmla="*/ 89 w 399"/>
                  <a:gd name="T5" fmla="*/ 0 h 524"/>
                  <a:gd name="T6" fmla="*/ 60 w 399"/>
                  <a:gd name="T7" fmla="*/ 11 h 524"/>
                  <a:gd name="T8" fmla="*/ 84 w 399"/>
                  <a:gd name="T9" fmla="*/ 24 h 524"/>
                  <a:gd name="T10" fmla="*/ 41 w 399"/>
                  <a:gd name="T11" fmla="*/ 204 h 524"/>
                  <a:gd name="T12" fmla="*/ 141 w 399"/>
                  <a:gd name="T13" fmla="*/ 522 h 524"/>
                  <a:gd name="T14" fmla="*/ 212 w 399"/>
                  <a:gd name="T15" fmla="*/ 518 h 524"/>
                  <a:gd name="T16" fmla="*/ 211 w 399"/>
                  <a:gd name="T17" fmla="*/ 520 h 524"/>
                  <a:gd name="T18" fmla="*/ 237 w 399"/>
                  <a:gd name="T19" fmla="*/ 510 h 524"/>
                  <a:gd name="T20" fmla="*/ 244 w 399"/>
                  <a:gd name="T21" fmla="*/ 507 h 524"/>
                  <a:gd name="T22" fmla="*/ 245 w 399"/>
                  <a:gd name="T23" fmla="*/ 507 h 524"/>
                  <a:gd name="T24" fmla="*/ 245 w 399"/>
                  <a:gd name="T25" fmla="*/ 507 h 524"/>
                  <a:gd name="T26" fmla="*/ 350 w 399"/>
                  <a:gd name="T27" fmla="*/ 382 h 524"/>
                  <a:gd name="T28" fmla="*/ 399 w 399"/>
                  <a:gd name="T29" fmla="*/ 179 h 524"/>
                  <a:gd name="T30" fmla="*/ 313 w 399"/>
                  <a:gd name="T31" fmla="*/ 118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9" h="524">
                    <a:moveTo>
                      <a:pt x="313" y="118"/>
                    </a:moveTo>
                    <a:cubicBezTo>
                      <a:pt x="270" y="87"/>
                      <a:pt x="226" y="61"/>
                      <a:pt x="180" y="40"/>
                    </a:cubicBezTo>
                    <a:cubicBezTo>
                      <a:pt x="89" y="0"/>
                      <a:pt x="89" y="0"/>
                      <a:pt x="89" y="0"/>
                    </a:cubicBezTo>
                    <a:cubicBezTo>
                      <a:pt x="60" y="11"/>
                      <a:pt x="60" y="11"/>
                      <a:pt x="60" y="11"/>
                    </a:cubicBezTo>
                    <a:cubicBezTo>
                      <a:pt x="60" y="11"/>
                      <a:pt x="73" y="18"/>
                      <a:pt x="84" y="24"/>
                    </a:cubicBezTo>
                    <a:cubicBezTo>
                      <a:pt x="41" y="204"/>
                      <a:pt x="41" y="204"/>
                      <a:pt x="41" y="204"/>
                    </a:cubicBezTo>
                    <a:cubicBezTo>
                      <a:pt x="41" y="204"/>
                      <a:pt x="0" y="350"/>
                      <a:pt x="141" y="522"/>
                    </a:cubicBezTo>
                    <a:cubicBezTo>
                      <a:pt x="168" y="524"/>
                      <a:pt x="191" y="522"/>
                      <a:pt x="212" y="518"/>
                    </a:cubicBezTo>
                    <a:cubicBezTo>
                      <a:pt x="211" y="519"/>
                      <a:pt x="211" y="520"/>
                      <a:pt x="211" y="520"/>
                    </a:cubicBezTo>
                    <a:cubicBezTo>
                      <a:pt x="237" y="510"/>
                      <a:pt x="237" y="510"/>
                      <a:pt x="237" y="510"/>
                    </a:cubicBezTo>
                    <a:cubicBezTo>
                      <a:pt x="240" y="509"/>
                      <a:pt x="242" y="508"/>
                      <a:pt x="244" y="507"/>
                    </a:cubicBezTo>
                    <a:cubicBezTo>
                      <a:pt x="245" y="507"/>
                      <a:pt x="245" y="507"/>
                      <a:pt x="245" y="507"/>
                    </a:cubicBezTo>
                    <a:cubicBezTo>
                      <a:pt x="245" y="507"/>
                      <a:pt x="245" y="507"/>
                      <a:pt x="245" y="507"/>
                    </a:cubicBezTo>
                    <a:cubicBezTo>
                      <a:pt x="332" y="471"/>
                      <a:pt x="350" y="382"/>
                      <a:pt x="350" y="382"/>
                    </a:cubicBezTo>
                    <a:cubicBezTo>
                      <a:pt x="399" y="179"/>
                      <a:pt x="399" y="179"/>
                      <a:pt x="399" y="179"/>
                    </a:cubicBezTo>
                    <a:lnTo>
                      <a:pt x="313" y="118"/>
                    </a:ln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0" name="iṧḻïḓè"/>
              <p:cNvSpPr/>
              <p:nvPr/>
            </p:nvSpPr>
            <p:spPr bwMode="auto">
              <a:xfrm>
                <a:off x="5056376" y="1734415"/>
                <a:ext cx="1221558" cy="698281"/>
              </a:xfrm>
              <a:custGeom>
                <a:avLst/>
                <a:gdLst>
                  <a:gd name="T0" fmla="*/ 120 w 339"/>
                  <a:gd name="T1" fmla="*/ 40 h 194"/>
                  <a:gd name="T2" fmla="*/ 29 w 339"/>
                  <a:gd name="T3" fmla="*/ 0 h 194"/>
                  <a:gd name="T4" fmla="*/ 0 w 339"/>
                  <a:gd name="T5" fmla="*/ 11 h 194"/>
                  <a:gd name="T6" fmla="*/ 24 w 339"/>
                  <a:gd name="T7" fmla="*/ 24 h 194"/>
                  <a:gd name="T8" fmla="*/ 8 w 339"/>
                  <a:gd name="T9" fmla="*/ 89 h 194"/>
                  <a:gd name="T10" fmla="*/ 169 w 339"/>
                  <a:gd name="T11" fmla="*/ 194 h 194"/>
                  <a:gd name="T12" fmla="*/ 310 w 339"/>
                  <a:gd name="T13" fmla="*/ 190 h 194"/>
                  <a:gd name="T14" fmla="*/ 339 w 339"/>
                  <a:gd name="T15" fmla="*/ 179 h 194"/>
                  <a:gd name="T16" fmla="*/ 253 w 339"/>
                  <a:gd name="T17" fmla="*/ 118 h 194"/>
                  <a:gd name="T18" fmla="*/ 120 w 339"/>
                  <a:gd name="T19" fmla="*/ 4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9" h="194">
                    <a:moveTo>
                      <a:pt x="120" y="40"/>
                    </a:moveTo>
                    <a:cubicBezTo>
                      <a:pt x="29" y="0"/>
                      <a:pt x="29" y="0"/>
                      <a:pt x="29" y="0"/>
                    </a:cubicBezTo>
                    <a:cubicBezTo>
                      <a:pt x="0" y="11"/>
                      <a:pt x="0" y="11"/>
                      <a:pt x="0" y="11"/>
                    </a:cubicBezTo>
                    <a:cubicBezTo>
                      <a:pt x="0" y="11"/>
                      <a:pt x="13" y="18"/>
                      <a:pt x="24" y="24"/>
                    </a:cubicBezTo>
                    <a:cubicBezTo>
                      <a:pt x="8" y="89"/>
                      <a:pt x="8" y="89"/>
                      <a:pt x="8" y="89"/>
                    </a:cubicBezTo>
                    <a:cubicBezTo>
                      <a:pt x="169" y="194"/>
                      <a:pt x="169" y="194"/>
                      <a:pt x="169" y="194"/>
                    </a:cubicBezTo>
                    <a:cubicBezTo>
                      <a:pt x="310" y="190"/>
                      <a:pt x="310" y="190"/>
                      <a:pt x="310" y="190"/>
                    </a:cubicBezTo>
                    <a:cubicBezTo>
                      <a:pt x="339" y="179"/>
                      <a:pt x="339" y="179"/>
                      <a:pt x="339" y="179"/>
                    </a:cubicBezTo>
                    <a:cubicBezTo>
                      <a:pt x="253" y="118"/>
                      <a:pt x="253" y="118"/>
                      <a:pt x="253" y="118"/>
                    </a:cubicBezTo>
                    <a:cubicBezTo>
                      <a:pt x="210" y="87"/>
                      <a:pt x="166" y="61"/>
                      <a:pt x="120" y="4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1" name="î$ļîdê"/>
              <p:cNvSpPr/>
              <p:nvPr/>
            </p:nvSpPr>
            <p:spPr bwMode="auto">
              <a:xfrm>
                <a:off x="5056376" y="1734415"/>
                <a:ext cx="691350" cy="318818"/>
              </a:xfrm>
              <a:custGeom>
                <a:avLst/>
                <a:gdLst>
                  <a:gd name="T0" fmla="*/ 163 w 192"/>
                  <a:gd name="T1" fmla="*/ 89 h 89"/>
                  <a:gd name="T2" fmla="*/ 192 w 192"/>
                  <a:gd name="T3" fmla="*/ 77 h 89"/>
                  <a:gd name="T4" fmla="*/ 120 w 192"/>
                  <a:gd name="T5" fmla="*/ 40 h 89"/>
                  <a:gd name="T6" fmla="*/ 29 w 192"/>
                  <a:gd name="T7" fmla="*/ 0 h 89"/>
                  <a:gd name="T8" fmla="*/ 0 w 192"/>
                  <a:gd name="T9" fmla="*/ 11 h 89"/>
                  <a:gd name="T10" fmla="*/ 24 w 192"/>
                  <a:gd name="T11" fmla="*/ 24 h 89"/>
                  <a:gd name="T12" fmla="*/ 23 w 192"/>
                  <a:gd name="T13" fmla="*/ 28 h 89"/>
                  <a:gd name="T14" fmla="*/ 163 w 192"/>
                  <a:gd name="T15" fmla="*/ 89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89">
                    <a:moveTo>
                      <a:pt x="163" y="89"/>
                    </a:moveTo>
                    <a:cubicBezTo>
                      <a:pt x="192" y="77"/>
                      <a:pt x="192" y="77"/>
                      <a:pt x="192" y="77"/>
                    </a:cubicBezTo>
                    <a:cubicBezTo>
                      <a:pt x="168" y="64"/>
                      <a:pt x="144" y="51"/>
                      <a:pt x="120" y="40"/>
                    </a:cubicBezTo>
                    <a:cubicBezTo>
                      <a:pt x="29" y="0"/>
                      <a:pt x="29" y="0"/>
                      <a:pt x="29" y="0"/>
                    </a:cubicBezTo>
                    <a:cubicBezTo>
                      <a:pt x="0" y="11"/>
                      <a:pt x="0" y="11"/>
                      <a:pt x="0" y="11"/>
                    </a:cubicBezTo>
                    <a:cubicBezTo>
                      <a:pt x="0" y="11"/>
                      <a:pt x="13" y="18"/>
                      <a:pt x="24" y="24"/>
                    </a:cubicBezTo>
                    <a:cubicBezTo>
                      <a:pt x="23" y="28"/>
                      <a:pt x="23" y="28"/>
                      <a:pt x="23" y="28"/>
                    </a:cubicBezTo>
                    <a:cubicBezTo>
                      <a:pt x="79" y="53"/>
                      <a:pt x="163" y="89"/>
                      <a:pt x="163" y="8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2" name="iṧḻíḋè"/>
              <p:cNvSpPr/>
              <p:nvPr/>
            </p:nvSpPr>
            <p:spPr bwMode="auto">
              <a:xfrm>
                <a:off x="5467028" y="1964864"/>
                <a:ext cx="360403" cy="168073"/>
              </a:xfrm>
              <a:custGeom>
                <a:avLst/>
                <a:gdLst>
                  <a:gd name="T0" fmla="*/ 55 w 100"/>
                  <a:gd name="T1" fmla="*/ 0 h 47"/>
                  <a:gd name="T2" fmla="*/ 0 w 100"/>
                  <a:gd name="T3" fmla="*/ 21 h 47"/>
                  <a:gd name="T4" fmla="*/ 46 w 100"/>
                  <a:gd name="T5" fmla="*/ 47 h 47"/>
                  <a:gd name="T6" fmla="*/ 100 w 100"/>
                  <a:gd name="T7" fmla="*/ 27 h 47"/>
                  <a:gd name="T8" fmla="*/ 55 w 100"/>
                  <a:gd name="T9" fmla="*/ 0 h 47"/>
                </a:gdLst>
                <a:ahLst/>
                <a:cxnLst>
                  <a:cxn ang="0">
                    <a:pos x="T0" y="T1"/>
                  </a:cxn>
                  <a:cxn ang="0">
                    <a:pos x="T2" y="T3"/>
                  </a:cxn>
                  <a:cxn ang="0">
                    <a:pos x="T4" y="T5"/>
                  </a:cxn>
                  <a:cxn ang="0">
                    <a:pos x="T6" y="T7"/>
                  </a:cxn>
                  <a:cxn ang="0">
                    <a:pos x="T8" y="T9"/>
                  </a:cxn>
                </a:cxnLst>
                <a:rect l="0" t="0" r="r" b="b"/>
                <a:pathLst>
                  <a:path w="100" h="47">
                    <a:moveTo>
                      <a:pt x="55" y="0"/>
                    </a:moveTo>
                    <a:cubicBezTo>
                      <a:pt x="0" y="21"/>
                      <a:pt x="0" y="21"/>
                      <a:pt x="0" y="21"/>
                    </a:cubicBezTo>
                    <a:cubicBezTo>
                      <a:pt x="46" y="47"/>
                      <a:pt x="46" y="47"/>
                      <a:pt x="46" y="47"/>
                    </a:cubicBezTo>
                    <a:cubicBezTo>
                      <a:pt x="100" y="27"/>
                      <a:pt x="100" y="27"/>
                      <a:pt x="100" y="27"/>
                    </a:cubicBezTo>
                    <a:cubicBezTo>
                      <a:pt x="85" y="17"/>
                      <a:pt x="70" y="9"/>
                      <a:pt x="55" y="0"/>
                    </a:cubicBezTo>
                    <a:close/>
                  </a:path>
                </a:pathLst>
              </a:custGeom>
              <a:solidFill>
                <a:srgbClr val="7E23D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3" name="íSľíḍê"/>
              <p:cNvSpPr/>
              <p:nvPr/>
            </p:nvSpPr>
            <p:spPr bwMode="auto">
              <a:xfrm>
                <a:off x="4735826" y="1772534"/>
                <a:ext cx="1438146" cy="1926768"/>
              </a:xfrm>
              <a:custGeom>
                <a:avLst/>
                <a:gdLst>
                  <a:gd name="T0" fmla="*/ 350 w 399"/>
                  <a:gd name="T1" fmla="*/ 383 h 535"/>
                  <a:gd name="T2" fmla="*/ 399 w 399"/>
                  <a:gd name="T3" fmla="*/ 179 h 535"/>
                  <a:gd name="T4" fmla="*/ 313 w 399"/>
                  <a:gd name="T5" fmla="*/ 118 h 535"/>
                  <a:gd name="T6" fmla="*/ 180 w 399"/>
                  <a:gd name="T7" fmla="*/ 41 h 535"/>
                  <a:gd name="T8" fmla="*/ 89 w 399"/>
                  <a:gd name="T9" fmla="*/ 0 h 535"/>
                  <a:gd name="T10" fmla="*/ 41 w 399"/>
                  <a:gd name="T11" fmla="*/ 204 h 535"/>
                  <a:gd name="T12" fmla="*/ 141 w 399"/>
                  <a:gd name="T13" fmla="*/ 522 h 535"/>
                  <a:gd name="T14" fmla="*/ 350 w 399"/>
                  <a:gd name="T15" fmla="*/ 383 h 5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9" h="535">
                    <a:moveTo>
                      <a:pt x="350" y="383"/>
                    </a:moveTo>
                    <a:cubicBezTo>
                      <a:pt x="399" y="179"/>
                      <a:pt x="399" y="179"/>
                      <a:pt x="399" y="179"/>
                    </a:cubicBezTo>
                    <a:cubicBezTo>
                      <a:pt x="313" y="118"/>
                      <a:pt x="313" y="118"/>
                      <a:pt x="313" y="118"/>
                    </a:cubicBezTo>
                    <a:cubicBezTo>
                      <a:pt x="270" y="87"/>
                      <a:pt x="226" y="61"/>
                      <a:pt x="180" y="41"/>
                    </a:cubicBezTo>
                    <a:cubicBezTo>
                      <a:pt x="89" y="0"/>
                      <a:pt x="89" y="0"/>
                      <a:pt x="89" y="0"/>
                    </a:cubicBezTo>
                    <a:cubicBezTo>
                      <a:pt x="41" y="204"/>
                      <a:pt x="41" y="204"/>
                      <a:pt x="41" y="204"/>
                    </a:cubicBezTo>
                    <a:cubicBezTo>
                      <a:pt x="41" y="204"/>
                      <a:pt x="0" y="350"/>
                      <a:pt x="141" y="522"/>
                    </a:cubicBezTo>
                    <a:cubicBezTo>
                      <a:pt x="319" y="535"/>
                      <a:pt x="350" y="383"/>
                      <a:pt x="350" y="383"/>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4" name="íṩļíďè"/>
              <p:cNvSpPr/>
              <p:nvPr/>
            </p:nvSpPr>
            <p:spPr bwMode="auto">
              <a:xfrm>
                <a:off x="4929889" y="1888625"/>
                <a:ext cx="1150515" cy="1691121"/>
              </a:xfrm>
              <a:custGeom>
                <a:avLst/>
                <a:gdLst>
                  <a:gd name="T0" fmla="*/ 98 w 319"/>
                  <a:gd name="T1" fmla="*/ 468 h 470"/>
                  <a:gd name="T2" fmla="*/ 7 w 319"/>
                  <a:gd name="T3" fmla="*/ 266 h 470"/>
                  <a:gd name="T4" fmla="*/ 9 w 319"/>
                  <a:gd name="T5" fmla="*/ 178 h 470"/>
                  <a:gd name="T6" fmla="*/ 51 w 319"/>
                  <a:gd name="T7" fmla="*/ 0 h 470"/>
                  <a:gd name="T8" fmla="*/ 117 w 319"/>
                  <a:gd name="T9" fmla="*/ 29 h 470"/>
                  <a:gd name="T10" fmla="*/ 246 w 319"/>
                  <a:gd name="T11" fmla="*/ 104 h 470"/>
                  <a:gd name="T12" fmla="*/ 319 w 319"/>
                  <a:gd name="T13" fmla="*/ 157 h 470"/>
                  <a:gd name="T14" fmla="*/ 274 w 319"/>
                  <a:gd name="T15" fmla="*/ 345 h 470"/>
                  <a:gd name="T16" fmla="*/ 274 w 319"/>
                  <a:gd name="T17" fmla="*/ 346 h 470"/>
                  <a:gd name="T18" fmla="*/ 241 w 319"/>
                  <a:gd name="T19" fmla="*/ 411 h 470"/>
                  <a:gd name="T20" fmla="*/ 98 w 319"/>
                  <a:gd name="T21" fmla="*/ 468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9" h="470">
                    <a:moveTo>
                      <a:pt x="98" y="468"/>
                    </a:moveTo>
                    <a:cubicBezTo>
                      <a:pt x="35" y="388"/>
                      <a:pt x="13" y="314"/>
                      <a:pt x="7" y="266"/>
                    </a:cubicBezTo>
                    <a:cubicBezTo>
                      <a:pt x="0" y="213"/>
                      <a:pt x="9" y="178"/>
                      <a:pt x="9" y="178"/>
                    </a:cubicBezTo>
                    <a:cubicBezTo>
                      <a:pt x="51" y="0"/>
                      <a:pt x="51" y="0"/>
                      <a:pt x="51" y="0"/>
                    </a:cubicBezTo>
                    <a:cubicBezTo>
                      <a:pt x="117" y="29"/>
                      <a:pt x="117" y="29"/>
                      <a:pt x="117" y="29"/>
                    </a:cubicBezTo>
                    <a:cubicBezTo>
                      <a:pt x="161" y="49"/>
                      <a:pt x="204" y="74"/>
                      <a:pt x="246" y="104"/>
                    </a:cubicBezTo>
                    <a:cubicBezTo>
                      <a:pt x="319" y="157"/>
                      <a:pt x="319" y="157"/>
                      <a:pt x="319" y="157"/>
                    </a:cubicBezTo>
                    <a:cubicBezTo>
                      <a:pt x="274" y="345"/>
                      <a:pt x="274" y="345"/>
                      <a:pt x="274" y="345"/>
                    </a:cubicBezTo>
                    <a:cubicBezTo>
                      <a:pt x="274" y="346"/>
                      <a:pt x="274" y="346"/>
                      <a:pt x="274" y="346"/>
                    </a:cubicBezTo>
                    <a:cubicBezTo>
                      <a:pt x="274" y="347"/>
                      <a:pt x="267" y="380"/>
                      <a:pt x="241" y="411"/>
                    </a:cubicBezTo>
                    <a:cubicBezTo>
                      <a:pt x="208" y="451"/>
                      <a:pt x="160" y="470"/>
                      <a:pt x="98" y="468"/>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5" name="ïṧ1ídè"/>
              <p:cNvSpPr/>
              <p:nvPr/>
            </p:nvSpPr>
            <p:spPr bwMode="auto">
              <a:xfrm>
                <a:off x="4120715" y="4681746"/>
                <a:ext cx="852491" cy="492088"/>
              </a:xfrm>
              <a:custGeom>
                <a:avLst/>
                <a:gdLst>
                  <a:gd name="T0" fmla="*/ 195 w 237"/>
                  <a:gd name="T1" fmla="*/ 24 h 137"/>
                  <a:gd name="T2" fmla="*/ 42 w 237"/>
                  <a:gd name="T3" fmla="*/ 24 h 137"/>
                  <a:gd name="T4" fmla="*/ 42 w 237"/>
                  <a:gd name="T5" fmla="*/ 113 h 137"/>
                  <a:gd name="T6" fmla="*/ 195 w 237"/>
                  <a:gd name="T7" fmla="*/ 113 h 137"/>
                  <a:gd name="T8" fmla="*/ 195 w 237"/>
                  <a:gd name="T9" fmla="*/ 24 h 137"/>
                  <a:gd name="T10" fmla="*/ 116 w 237"/>
                  <a:gd name="T11" fmla="*/ 69 h 137"/>
                  <a:gd name="T12" fmla="*/ 77 w 237"/>
                  <a:gd name="T13" fmla="*/ 69 h 137"/>
                  <a:gd name="T14" fmla="*/ 77 w 237"/>
                  <a:gd name="T15" fmla="*/ 47 h 137"/>
                  <a:gd name="T16" fmla="*/ 116 w 237"/>
                  <a:gd name="T17" fmla="*/ 47 h 137"/>
                  <a:gd name="T18" fmla="*/ 116 w 237"/>
                  <a:gd name="T19" fmla="*/ 6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4"/>
                    </a:moveTo>
                    <a:cubicBezTo>
                      <a:pt x="153" y="0"/>
                      <a:pt x="84" y="0"/>
                      <a:pt x="42" y="24"/>
                    </a:cubicBezTo>
                    <a:cubicBezTo>
                      <a:pt x="0" y="49"/>
                      <a:pt x="0" y="88"/>
                      <a:pt x="42" y="113"/>
                    </a:cubicBezTo>
                    <a:cubicBezTo>
                      <a:pt x="84" y="137"/>
                      <a:pt x="153" y="137"/>
                      <a:pt x="195" y="113"/>
                    </a:cubicBezTo>
                    <a:cubicBezTo>
                      <a:pt x="237" y="88"/>
                      <a:pt x="237" y="49"/>
                      <a:pt x="195" y="24"/>
                    </a:cubicBezTo>
                    <a:close/>
                    <a:moveTo>
                      <a:pt x="116" y="69"/>
                    </a:moveTo>
                    <a:cubicBezTo>
                      <a:pt x="105" y="76"/>
                      <a:pt x="88" y="76"/>
                      <a:pt x="77" y="69"/>
                    </a:cubicBezTo>
                    <a:cubicBezTo>
                      <a:pt x="66" y="63"/>
                      <a:pt x="66" y="53"/>
                      <a:pt x="77" y="47"/>
                    </a:cubicBezTo>
                    <a:cubicBezTo>
                      <a:pt x="88" y="40"/>
                      <a:pt x="105" y="40"/>
                      <a:pt x="116" y="47"/>
                    </a:cubicBezTo>
                    <a:cubicBezTo>
                      <a:pt x="127" y="53"/>
                      <a:pt x="127" y="63"/>
                      <a:pt x="116" y="69"/>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6" name="íSľiḑè"/>
              <p:cNvSpPr/>
              <p:nvPr/>
            </p:nvSpPr>
            <p:spPr bwMode="auto">
              <a:xfrm>
                <a:off x="4732361" y="5016159"/>
                <a:ext cx="1081208" cy="521545"/>
              </a:xfrm>
              <a:custGeom>
                <a:avLst/>
                <a:gdLst>
                  <a:gd name="T0" fmla="*/ 48 w 300"/>
                  <a:gd name="T1" fmla="*/ 0 h 145"/>
                  <a:gd name="T2" fmla="*/ 27 w 300"/>
                  <a:gd name="T3" fmla="*/ 16 h 145"/>
                  <a:gd name="T4" fmla="*/ 0 w 300"/>
                  <a:gd name="T5" fmla="*/ 28 h 145"/>
                  <a:gd name="T6" fmla="*/ 21 w 300"/>
                  <a:gd name="T7" fmla="*/ 40 h 145"/>
                  <a:gd name="T8" fmla="*/ 52 w 300"/>
                  <a:gd name="T9" fmla="*/ 42 h 145"/>
                  <a:gd name="T10" fmla="*/ 67 w 300"/>
                  <a:gd name="T11" fmla="*/ 50 h 145"/>
                  <a:gd name="T12" fmla="*/ 61 w 300"/>
                  <a:gd name="T13" fmla="*/ 54 h 145"/>
                  <a:gd name="T14" fmla="*/ 72 w 300"/>
                  <a:gd name="T15" fmla="*/ 61 h 145"/>
                  <a:gd name="T16" fmla="*/ 85 w 300"/>
                  <a:gd name="T17" fmla="*/ 54 h 145"/>
                  <a:gd name="T18" fmla="*/ 105 w 300"/>
                  <a:gd name="T19" fmla="*/ 65 h 145"/>
                  <a:gd name="T20" fmla="*/ 85 w 300"/>
                  <a:gd name="T21" fmla="*/ 77 h 145"/>
                  <a:gd name="T22" fmla="*/ 100 w 300"/>
                  <a:gd name="T23" fmla="*/ 86 h 145"/>
                  <a:gd name="T24" fmla="*/ 115 w 300"/>
                  <a:gd name="T25" fmla="*/ 94 h 145"/>
                  <a:gd name="T26" fmla="*/ 133 w 300"/>
                  <a:gd name="T27" fmla="*/ 84 h 145"/>
                  <a:gd name="T28" fmla="*/ 160 w 300"/>
                  <a:gd name="T29" fmla="*/ 99 h 145"/>
                  <a:gd name="T30" fmla="*/ 149 w 300"/>
                  <a:gd name="T31" fmla="*/ 105 h 145"/>
                  <a:gd name="T32" fmla="*/ 167 w 300"/>
                  <a:gd name="T33" fmla="*/ 115 h 145"/>
                  <a:gd name="T34" fmla="*/ 177 w 300"/>
                  <a:gd name="T35" fmla="*/ 109 h 145"/>
                  <a:gd name="T36" fmla="*/ 185 w 300"/>
                  <a:gd name="T37" fmla="*/ 114 h 145"/>
                  <a:gd name="T38" fmla="*/ 177 w 300"/>
                  <a:gd name="T39" fmla="*/ 130 h 145"/>
                  <a:gd name="T40" fmla="*/ 203 w 300"/>
                  <a:gd name="T41" fmla="*/ 145 h 145"/>
                  <a:gd name="T42" fmla="*/ 300 w 300"/>
                  <a:gd name="T43" fmla="*/ 145 h 145"/>
                  <a:gd name="T44" fmla="*/ 48 w 300"/>
                  <a:gd name="T4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5">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0"/>
                      <a:pt x="67" y="50"/>
                      <a:pt x="67" y="50"/>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5"/>
                      <a:pt x="203" y="145"/>
                      <a:pt x="203" y="145"/>
                    </a:cubicBezTo>
                    <a:cubicBezTo>
                      <a:pt x="300" y="145"/>
                      <a:pt x="300" y="145"/>
                      <a:pt x="300" y="145"/>
                    </a:cubicBezTo>
                    <a:lnTo>
                      <a:pt x="48" y="0"/>
                    </a:ln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7" name="i$ļíḓe"/>
              <p:cNvSpPr/>
              <p:nvPr/>
            </p:nvSpPr>
            <p:spPr bwMode="auto">
              <a:xfrm>
                <a:off x="4158835" y="4652291"/>
                <a:ext cx="779717" cy="493822"/>
              </a:xfrm>
              <a:custGeom>
                <a:avLst/>
                <a:gdLst>
                  <a:gd name="T0" fmla="*/ 216 w 216"/>
                  <a:gd name="T1" fmla="*/ 68 h 137"/>
                  <a:gd name="T2" fmla="*/ 216 w 216"/>
                  <a:gd name="T3" fmla="*/ 39 h 137"/>
                  <a:gd name="T4" fmla="*/ 207 w 216"/>
                  <a:gd name="T5" fmla="*/ 44 h 137"/>
                  <a:gd name="T6" fmla="*/ 184 w 216"/>
                  <a:gd name="T7" fmla="*/ 24 h 137"/>
                  <a:gd name="T8" fmla="*/ 31 w 216"/>
                  <a:gd name="T9" fmla="*/ 24 h 137"/>
                  <a:gd name="T10" fmla="*/ 6 w 216"/>
                  <a:gd name="T11" fmla="*/ 47 h 137"/>
                  <a:gd name="T12" fmla="*/ 0 w 216"/>
                  <a:gd name="T13" fmla="*/ 39 h 137"/>
                  <a:gd name="T14" fmla="*/ 0 w 216"/>
                  <a:gd name="T15" fmla="*/ 68 h 137"/>
                  <a:gd name="T16" fmla="*/ 31 w 216"/>
                  <a:gd name="T17" fmla="*/ 112 h 137"/>
                  <a:gd name="T18" fmla="*/ 184 w 216"/>
                  <a:gd name="T19" fmla="*/ 112 h 137"/>
                  <a:gd name="T20" fmla="*/ 216 w 216"/>
                  <a:gd name="T21" fmla="*/ 68 h 137"/>
                  <a:gd name="T22" fmla="*/ 105 w 216"/>
                  <a:gd name="T23" fmla="*/ 49 h 137"/>
                  <a:gd name="T24" fmla="*/ 65 w 216"/>
                  <a:gd name="T25" fmla="*/ 49 h 137"/>
                  <a:gd name="T26" fmla="*/ 65 w 216"/>
                  <a:gd name="T27" fmla="*/ 26 h 137"/>
                  <a:gd name="T28" fmla="*/ 105 w 216"/>
                  <a:gd name="T29" fmla="*/ 26 h 137"/>
                  <a:gd name="T30" fmla="*/ 105 w 216"/>
                  <a:gd name="T31" fmla="*/ 4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 h="137">
                    <a:moveTo>
                      <a:pt x="216" y="68"/>
                    </a:moveTo>
                    <a:cubicBezTo>
                      <a:pt x="216" y="39"/>
                      <a:pt x="216" y="39"/>
                      <a:pt x="216" y="39"/>
                    </a:cubicBezTo>
                    <a:cubicBezTo>
                      <a:pt x="207" y="44"/>
                      <a:pt x="207" y="44"/>
                      <a:pt x="207" y="44"/>
                    </a:cubicBezTo>
                    <a:cubicBezTo>
                      <a:pt x="202" y="36"/>
                      <a:pt x="194" y="30"/>
                      <a:pt x="184" y="24"/>
                    </a:cubicBezTo>
                    <a:cubicBezTo>
                      <a:pt x="142" y="0"/>
                      <a:pt x="73" y="0"/>
                      <a:pt x="31" y="24"/>
                    </a:cubicBezTo>
                    <a:cubicBezTo>
                      <a:pt x="20" y="31"/>
                      <a:pt x="11" y="39"/>
                      <a:pt x="6" y="47"/>
                    </a:cubicBezTo>
                    <a:cubicBezTo>
                      <a:pt x="0" y="39"/>
                      <a:pt x="0" y="39"/>
                      <a:pt x="0" y="39"/>
                    </a:cubicBezTo>
                    <a:cubicBezTo>
                      <a:pt x="0" y="68"/>
                      <a:pt x="0" y="68"/>
                      <a:pt x="0" y="68"/>
                    </a:cubicBezTo>
                    <a:cubicBezTo>
                      <a:pt x="0" y="84"/>
                      <a:pt x="10" y="100"/>
                      <a:pt x="31" y="112"/>
                    </a:cubicBezTo>
                    <a:cubicBezTo>
                      <a:pt x="73" y="137"/>
                      <a:pt x="142" y="137"/>
                      <a:pt x="184" y="112"/>
                    </a:cubicBezTo>
                    <a:cubicBezTo>
                      <a:pt x="205" y="100"/>
                      <a:pt x="216" y="84"/>
                      <a:pt x="216" y="68"/>
                    </a:cubicBezTo>
                    <a:close/>
                    <a:moveTo>
                      <a:pt x="105" y="49"/>
                    </a:moveTo>
                    <a:cubicBezTo>
                      <a:pt x="94" y="55"/>
                      <a:pt x="76" y="55"/>
                      <a:pt x="65" y="49"/>
                    </a:cubicBezTo>
                    <a:cubicBezTo>
                      <a:pt x="55" y="43"/>
                      <a:pt x="55" y="33"/>
                      <a:pt x="65" y="26"/>
                    </a:cubicBezTo>
                    <a:cubicBezTo>
                      <a:pt x="76" y="20"/>
                      <a:pt x="94" y="20"/>
                      <a:pt x="105" y="26"/>
                    </a:cubicBezTo>
                    <a:cubicBezTo>
                      <a:pt x="116" y="33"/>
                      <a:pt x="116" y="43"/>
                      <a:pt x="105" y="4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8" name="îṥļiďé"/>
              <p:cNvSpPr/>
              <p:nvPr/>
            </p:nvSpPr>
            <p:spPr bwMode="auto">
              <a:xfrm>
                <a:off x="4158835" y="4792639"/>
                <a:ext cx="356937" cy="327482"/>
              </a:xfrm>
              <a:custGeom>
                <a:avLst/>
                <a:gdLst>
                  <a:gd name="T0" fmla="*/ 99 w 99"/>
                  <a:gd name="T1" fmla="*/ 52 h 91"/>
                  <a:gd name="T2" fmla="*/ 52 w 99"/>
                  <a:gd name="T3" fmla="*/ 29 h 91"/>
                  <a:gd name="T4" fmla="*/ 11 w 99"/>
                  <a:gd name="T5" fmla="*/ 2 h 91"/>
                  <a:gd name="T6" fmla="*/ 6 w 99"/>
                  <a:gd name="T7" fmla="*/ 8 h 91"/>
                  <a:gd name="T8" fmla="*/ 0 w 99"/>
                  <a:gd name="T9" fmla="*/ 0 h 91"/>
                  <a:gd name="T10" fmla="*/ 0 w 99"/>
                  <a:gd name="T11" fmla="*/ 29 h 91"/>
                  <a:gd name="T12" fmla="*/ 31 w 99"/>
                  <a:gd name="T13" fmla="*/ 73 h 91"/>
                  <a:gd name="T14" fmla="*/ 99 w 99"/>
                  <a:gd name="T15" fmla="*/ 91 h 91"/>
                  <a:gd name="T16" fmla="*/ 99 w 99"/>
                  <a:gd name="T17" fmla="*/ 5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91">
                    <a:moveTo>
                      <a:pt x="99" y="52"/>
                    </a:moveTo>
                    <a:cubicBezTo>
                      <a:pt x="52" y="29"/>
                      <a:pt x="52" y="29"/>
                      <a:pt x="52" y="29"/>
                    </a:cubicBezTo>
                    <a:cubicBezTo>
                      <a:pt x="11" y="2"/>
                      <a:pt x="11" y="2"/>
                      <a:pt x="11" y="2"/>
                    </a:cubicBezTo>
                    <a:cubicBezTo>
                      <a:pt x="9" y="4"/>
                      <a:pt x="7" y="6"/>
                      <a:pt x="6" y="8"/>
                    </a:cubicBezTo>
                    <a:cubicBezTo>
                      <a:pt x="0" y="0"/>
                      <a:pt x="0" y="0"/>
                      <a:pt x="0" y="0"/>
                    </a:cubicBezTo>
                    <a:cubicBezTo>
                      <a:pt x="0" y="29"/>
                      <a:pt x="0" y="29"/>
                      <a:pt x="0" y="29"/>
                    </a:cubicBezTo>
                    <a:cubicBezTo>
                      <a:pt x="0" y="45"/>
                      <a:pt x="10" y="61"/>
                      <a:pt x="31" y="73"/>
                    </a:cubicBezTo>
                    <a:cubicBezTo>
                      <a:pt x="50" y="84"/>
                      <a:pt x="74" y="90"/>
                      <a:pt x="99" y="91"/>
                    </a:cubicBezTo>
                    <a:lnTo>
                      <a:pt x="99" y="52"/>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9" name="íṣľïḑè"/>
              <p:cNvSpPr/>
              <p:nvPr/>
            </p:nvSpPr>
            <p:spPr bwMode="auto">
              <a:xfrm>
                <a:off x="4120715" y="4544863"/>
                <a:ext cx="852491" cy="492088"/>
              </a:xfrm>
              <a:custGeom>
                <a:avLst/>
                <a:gdLst>
                  <a:gd name="T0" fmla="*/ 195 w 237"/>
                  <a:gd name="T1" fmla="*/ 25 h 137"/>
                  <a:gd name="T2" fmla="*/ 42 w 237"/>
                  <a:gd name="T3" fmla="*/ 25 h 137"/>
                  <a:gd name="T4" fmla="*/ 42 w 237"/>
                  <a:gd name="T5" fmla="*/ 113 h 137"/>
                  <a:gd name="T6" fmla="*/ 195 w 237"/>
                  <a:gd name="T7" fmla="*/ 113 h 137"/>
                  <a:gd name="T8" fmla="*/ 195 w 237"/>
                  <a:gd name="T9" fmla="*/ 25 h 137"/>
                  <a:gd name="T10" fmla="*/ 116 w 237"/>
                  <a:gd name="T11" fmla="*/ 70 h 137"/>
                  <a:gd name="T12" fmla="*/ 77 w 237"/>
                  <a:gd name="T13" fmla="*/ 70 h 137"/>
                  <a:gd name="T14" fmla="*/ 77 w 237"/>
                  <a:gd name="T15" fmla="*/ 47 h 137"/>
                  <a:gd name="T16" fmla="*/ 116 w 237"/>
                  <a:gd name="T17" fmla="*/ 47 h 137"/>
                  <a:gd name="T18" fmla="*/ 116 w 237"/>
                  <a:gd name="T19" fmla="*/ 7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5"/>
                    </a:moveTo>
                    <a:cubicBezTo>
                      <a:pt x="153" y="0"/>
                      <a:pt x="84" y="0"/>
                      <a:pt x="42" y="25"/>
                    </a:cubicBezTo>
                    <a:cubicBezTo>
                      <a:pt x="0" y="49"/>
                      <a:pt x="0" y="89"/>
                      <a:pt x="42" y="113"/>
                    </a:cubicBezTo>
                    <a:cubicBezTo>
                      <a:pt x="84" y="137"/>
                      <a:pt x="153" y="137"/>
                      <a:pt x="195" y="113"/>
                    </a:cubicBezTo>
                    <a:cubicBezTo>
                      <a:pt x="237" y="89"/>
                      <a:pt x="237" y="49"/>
                      <a:pt x="195" y="25"/>
                    </a:cubicBezTo>
                    <a:close/>
                    <a:moveTo>
                      <a:pt x="116" y="70"/>
                    </a:moveTo>
                    <a:cubicBezTo>
                      <a:pt x="105" y="76"/>
                      <a:pt x="88" y="76"/>
                      <a:pt x="77" y="70"/>
                    </a:cubicBezTo>
                    <a:cubicBezTo>
                      <a:pt x="66" y="63"/>
                      <a:pt x="66" y="53"/>
                      <a:pt x="77" y="47"/>
                    </a:cubicBezTo>
                    <a:cubicBezTo>
                      <a:pt x="88" y="41"/>
                      <a:pt x="105" y="41"/>
                      <a:pt x="116" y="47"/>
                    </a:cubicBezTo>
                    <a:cubicBezTo>
                      <a:pt x="127" y="53"/>
                      <a:pt x="127" y="63"/>
                      <a:pt x="116" y="70"/>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0" name="ïsľiḓè"/>
              <p:cNvSpPr/>
              <p:nvPr/>
            </p:nvSpPr>
            <p:spPr bwMode="auto">
              <a:xfrm>
                <a:off x="4347700" y="4688677"/>
                <a:ext cx="265104" cy="194063"/>
              </a:xfrm>
              <a:custGeom>
                <a:avLst/>
                <a:gdLst>
                  <a:gd name="T0" fmla="*/ 74 w 74"/>
                  <a:gd name="T1" fmla="*/ 0 h 54"/>
                  <a:gd name="T2" fmla="*/ 16 w 74"/>
                  <a:gd name="T3" fmla="*/ 0 h 54"/>
                  <a:gd name="T4" fmla="*/ 0 w 74"/>
                  <a:gd name="T5" fmla="*/ 5 h 54"/>
                  <a:gd name="T6" fmla="*/ 0 w 74"/>
                  <a:gd name="T7" fmla="*/ 54 h 54"/>
                  <a:gd name="T8" fmla="*/ 74 w 74"/>
                  <a:gd name="T9" fmla="*/ 54 h 54"/>
                  <a:gd name="T10" fmla="*/ 74 w 74"/>
                  <a:gd name="T11" fmla="*/ 0 h 54"/>
                  <a:gd name="T12" fmla="*/ 53 w 74"/>
                  <a:gd name="T13" fmla="*/ 39 h 54"/>
                  <a:gd name="T14" fmla="*/ 13 w 74"/>
                  <a:gd name="T15" fmla="*/ 39 h 54"/>
                  <a:gd name="T16" fmla="*/ 13 w 74"/>
                  <a:gd name="T17" fmla="*/ 16 h 54"/>
                  <a:gd name="T18" fmla="*/ 53 w 74"/>
                  <a:gd name="T19" fmla="*/ 16 h 54"/>
                  <a:gd name="T20" fmla="*/ 53 w 74"/>
                  <a:gd name="T21" fmla="*/ 3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 h="54">
                    <a:moveTo>
                      <a:pt x="74" y="0"/>
                    </a:moveTo>
                    <a:cubicBezTo>
                      <a:pt x="16" y="0"/>
                      <a:pt x="16" y="0"/>
                      <a:pt x="16" y="0"/>
                    </a:cubicBezTo>
                    <a:cubicBezTo>
                      <a:pt x="10" y="1"/>
                      <a:pt x="5" y="3"/>
                      <a:pt x="0" y="5"/>
                    </a:cubicBezTo>
                    <a:cubicBezTo>
                      <a:pt x="0" y="54"/>
                      <a:pt x="0" y="54"/>
                      <a:pt x="0" y="54"/>
                    </a:cubicBezTo>
                    <a:cubicBezTo>
                      <a:pt x="74" y="54"/>
                      <a:pt x="74" y="54"/>
                      <a:pt x="74" y="54"/>
                    </a:cubicBezTo>
                    <a:lnTo>
                      <a:pt x="74" y="0"/>
                    </a:lnTo>
                    <a:close/>
                    <a:moveTo>
                      <a:pt x="53" y="39"/>
                    </a:moveTo>
                    <a:cubicBezTo>
                      <a:pt x="42" y="45"/>
                      <a:pt x="24" y="45"/>
                      <a:pt x="13" y="39"/>
                    </a:cubicBezTo>
                    <a:cubicBezTo>
                      <a:pt x="3" y="33"/>
                      <a:pt x="3" y="23"/>
                      <a:pt x="13" y="16"/>
                    </a:cubicBezTo>
                    <a:cubicBezTo>
                      <a:pt x="24" y="10"/>
                      <a:pt x="42" y="10"/>
                      <a:pt x="53" y="16"/>
                    </a:cubicBezTo>
                    <a:cubicBezTo>
                      <a:pt x="64" y="23"/>
                      <a:pt x="64" y="33"/>
                      <a:pt x="53" y="3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1" name="ïŝḷíde"/>
              <p:cNvSpPr/>
              <p:nvPr/>
            </p:nvSpPr>
            <p:spPr bwMode="auto">
              <a:xfrm>
                <a:off x="4170964" y="4572586"/>
                <a:ext cx="751994" cy="436642"/>
              </a:xfrm>
              <a:custGeom>
                <a:avLst/>
                <a:gdLst>
                  <a:gd name="T0" fmla="*/ 172 w 209"/>
                  <a:gd name="T1" fmla="*/ 22 h 121"/>
                  <a:gd name="T2" fmla="*/ 37 w 209"/>
                  <a:gd name="T3" fmla="*/ 22 h 121"/>
                  <a:gd name="T4" fmla="*/ 37 w 209"/>
                  <a:gd name="T5" fmla="*/ 100 h 121"/>
                  <a:gd name="T6" fmla="*/ 172 w 209"/>
                  <a:gd name="T7" fmla="*/ 100 h 121"/>
                  <a:gd name="T8" fmla="*/ 172 w 209"/>
                  <a:gd name="T9" fmla="*/ 22 h 121"/>
                  <a:gd name="T10" fmla="*/ 102 w 209"/>
                  <a:gd name="T11" fmla="*/ 62 h 121"/>
                  <a:gd name="T12" fmla="*/ 63 w 209"/>
                  <a:gd name="T13" fmla="*/ 62 h 121"/>
                  <a:gd name="T14" fmla="*/ 63 w 209"/>
                  <a:gd name="T15" fmla="*/ 39 h 121"/>
                  <a:gd name="T16" fmla="*/ 102 w 209"/>
                  <a:gd name="T17" fmla="*/ 39 h 121"/>
                  <a:gd name="T18" fmla="*/ 102 w 209"/>
                  <a:gd name="T19" fmla="*/ 62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9" h="121">
                    <a:moveTo>
                      <a:pt x="172" y="22"/>
                    </a:moveTo>
                    <a:cubicBezTo>
                      <a:pt x="135" y="0"/>
                      <a:pt x="75" y="0"/>
                      <a:pt x="37" y="22"/>
                    </a:cubicBezTo>
                    <a:cubicBezTo>
                      <a:pt x="0" y="43"/>
                      <a:pt x="0" y="78"/>
                      <a:pt x="37" y="100"/>
                    </a:cubicBezTo>
                    <a:cubicBezTo>
                      <a:pt x="75" y="121"/>
                      <a:pt x="135" y="121"/>
                      <a:pt x="172" y="100"/>
                    </a:cubicBezTo>
                    <a:cubicBezTo>
                      <a:pt x="209" y="78"/>
                      <a:pt x="209" y="43"/>
                      <a:pt x="172" y="22"/>
                    </a:cubicBezTo>
                    <a:close/>
                    <a:moveTo>
                      <a:pt x="102" y="62"/>
                    </a:moveTo>
                    <a:cubicBezTo>
                      <a:pt x="91" y="68"/>
                      <a:pt x="74" y="68"/>
                      <a:pt x="63" y="62"/>
                    </a:cubicBezTo>
                    <a:cubicBezTo>
                      <a:pt x="52" y="55"/>
                      <a:pt x="52" y="45"/>
                      <a:pt x="63" y="39"/>
                    </a:cubicBezTo>
                    <a:cubicBezTo>
                      <a:pt x="74" y="33"/>
                      <a:pt x="91" y="33"/>
                      <a:pt x="102" y="39"/>
                    </a:cubicBezTo>
                    <a:cubicBezTo>
                      <a:pt x="113" y="45"/>
                      <a:pt x="113" y="55"/>
                      <a:pt x="102" y="62"/>
                    </a:cubicBez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2" name="ï$ľiḋe"/>
              <p:cNvSpPr/>
              <p:nvPr/>
            </p:nvSpPr>
            <p:spPr bwMode="auto">
              <a:xfrm>
                <a:off x="4198687" y="4572586"/>
                <a:ext cx="700013" cy="233916"/>
              </a:xfrm>
              <a:custGeom>
                <a:avLst/>
                <a:gdLst>
                  <a:gd name="T0" fmla="*/ 29 w 194"/>
                  <a:gd name="T1" fmla="*/ 30 h 65"/>
                  <a:gd name="T2" fmla="*/ 164 w 194"/>
                  <a:gd name="T3" fmla="*/ 30 h 65"/>
                  <a:gd name="T4" fmla="*/ 192 w 194"/>
                  <a:gd name="T5" fmla="*/ 65 h 65"/>
                  <a:gd name="T6" fmla="*/ 164 w 194"/>
                  <a:gd name="T7" fmla="*/ 22 h 65"/>
                  <a:gd name="T8" fmla="*/ 29 w 194"/>
                  <a:gd name="T9" fmla="*/ 22 h 65"/>
                  <a:gd name="T10" fmla="*/ 2 w 194"/>
                  <a:gd name="T11" fmla="*/ 65 h 65"/>
                  <a:gd name="T12" fmla="*/ 29 w 194"/>
                  <a:gd name="T13" fmla="*/ 30 h 65"/>
                </a:gdLst>
                <a:ahLst/>
                <a:cxnLst>
                  <a:cxn ang="0">
                    <a:pos x="T0" y="T1"/>
                  </a:cxn>
                  <a:cxn ang="0">
                    <a:pos x="T2" y="T3"/>
                  </a:cxn>
                  <a:cxn ang="0">
                    <a:pos x="T4" y="T5"/>
                  </a:cxn>
                  <a:cxn ang="0">
                    <a:pos x="T6" y="T7"/>
                  </a:cxn>
                  <a:cxn ang="0">
                    <a:pos x="T8" y="T9"/>
                  </a:cxn>
                  <a:cxn ang="0">
                    <a:pos x="T10" y="T11"/>
                  </a:cxn>
                  <a:cxn ang="0">
                    <a:pos x="T12" y="T13"/>
                  </a:cxn>
                </a:cxnLst>
                <a:rect l="0" t="0" r="r" b="b"/>
                <a:pathLst>
                  <a:path w="194" h="65">
                    <a:moveTo>
                      <a:pt x="29" y="30"/>
                    </a:moveTo>
                    <a:cubicBezTo>
                      <a:pt x="67" y="8"/>
                      <a:pt x="127" y="8"/>
                      <a:pt x="164" y="30"/>
                    </a:cubicBezTo>
                    <a:cubicBezTo>
                      <a:pt x="181" y="40"/>
                      <a:pt x="190" y="52"/>
                      <a:pt x="192" y="65"/>
                    </a:cubicBezTo>
                    <a:cubicBezTo>
                      <a:pt x="194" y="49"/>
                      <a:pt x="185" y="34"/>
                      <a:pt x="164" y="22"/>
                    </a:cubicBezTo>
                    <a:cubicBezTo>
                      <a:pt x="127" y="0"/>
                      <a:pt x="67" y="0"/>
                      <a:pt x="29" y="22"/>
                    </a:cubicBezTo>
                    <a:cubicBezTo>
                      <a:pt x="9" y="34"/>
                      <a:pt x="0" y="49"/>
                      <a:pt x="2" y="65"/>
                    </a:cubicBezTo>
                    <a:cubicBezTo>
                      <a:pt x="3" y="52"/>
                      <a:pt x="12" y="40"/>
                      <a:pt x="29" y="3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3" name="íSḷîďè"/>
              <p:cNvSpPr/>
              <p:nvPr/>
            </p:nvSpPr>
            <p:spPr bwMode="auto">
              <a:xfrm>
                <a:off x="4732361" y="4983237"/>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6 h 146"/>
                  <a:gd name="T20" fmla="*/ 85 w 300"/>
                  <a:gd name="T21" fmla="*/ 77 h 146"/>
                  <a:gd name="T22" fmla="*/ 100 w 300"/>
                  <a:gd name="T23" fmla="*/ 86 h 146"/>
                  <a:gd name="T24" fmla="*/ 115 w 300"/>
                  <a:gd name="T25" fmla="*/ 94 h 146"/>
                  <a:gd name="T26" fmla="*/ 133 w 300"/>
                  <a:gd name="T27" fmla="*/ 84 h 146"/>
                  <a:gd name="T28" fmla="*/ 160 w 300"/>
                  <a:gd name="T29" fmla="*/ 100 h 146"/>
                  <a:gd name="T30" fmla="*/ 149 w 300"/>
                  <a:gd name="T31" fmla="*/ 105 h 146"/>
                  <a:gd name="T32" fmla="*/ 167 w 300"/>
                  <a:gd name="T33" fmla="*/ 115 h 146"/>
                  <a:gd name="T34" fmla="*/ 177 w 300"/>
                  <a:gd name="T35" fmla="*/ 110 h 146"/>
                  <a:gd name="T36" fmla="*/ 185 w 300"/>
                  <a:gd name="T37" fmla="*/ 114 h 146"/>
                  <a:gd name="T38" fmla="*/ 177 w 300"/>
                  <a:gd name="T39" fmla="*/ 131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6"/>
                      <a:pt x="105" y="66"/>
                      <a:pt x="105" y="66"/>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100"/>
                      <a:pt x="160" y="100"/>
                      <a:pt x="160" y="100"/>
                    </a:cubicBezTo>
                    <a:cubicBezTo>
                      <a:pt x="149" y="105"/>
                      <a:pt x="149" y="105"/>
                      <a:pt x="149" y="105"/>
                    </a:cubicBezTo>
                    <a:cubicBezTo>
                      <a:pt x="167" y="115"/>
                      <a:pt x="167" y="115"/>
                      <a:pt x="167" y="115"/>
                    </a:cubicBezTo>
                    <a:cubicBezTo>
                      <a:pt x="177" y="110"/>
                      <a:pt x="177" y="110"/>
                      <a:pt x="177" y="110"/>
                    </a:cubicBezTo>
                    <a:cubicBezTo>
                      <a:pt x="185" y="114"/>
                      <a:pt x="185" y="114"/>
                      <a:pt x="185" y="114"/>
                    </a:cubicBezTo>
                    <a:cubicBezTo>
                      <a:pt x="177" y="131"/>
                      <a:pt x="177" y="131"/>
                      <a:pt x="177" y="131"/>
                    </a:cubicBezTo>
                    <a:cubicBezTo>
                      <a:pt x="203" y="146"/>
                      <a:pt x="203" y="146"/>
                      <a:pt x="203" y="146"/>
                    </a:cubicBezTo>
                    <a:cubicBezTo>
                      <a:pt x="300" y="146"/>
                      <a:pt x="300" y="146"/>
                      <a:pt x="300" y="146"/>
                    </a:cubicBezTo>
                    <a:lnTo>
                      <a:pt x="48" y="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4" name="ïšḻíďè"/>
              <p:cNvSpPr/>
              <p:nvPr/>
            </p:nvSpPr>
            <p:spPr bwMode="auto">
              <a:xfrm>
                <a:off x="4732361" y="4908731"/>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5 h 146"/>
                  <a:gd name="T20" fmla="*/ 85 w 300"/>
                  <a:gd name="T21" fmla="*/ 77 h 146"/>
                  <a:gd name="T22" fmla="*/ 100 w 300"/>
                  <a:gd name="T23" fmla="*/ 86 h 146"/>
                  <a:gd name="T24" fmla="*/ 115 w 300"/>
                  <a:gd name="T25" fmla="*/ 94 h 146"/>
                  <a:gd name="T26" fmla="*/ 133 w 300"/>
                  <a:gd name="T27" fmla="*/ 84 h 146"/>
                  <a:gd name="T28" fmla="*/ 160 w 300"/>
                  <a:gd name="T29" fmla="*/ 99 h 146"/>
                  <a:gd name="T30" fmla="*/ 149 w 300"/>
                  <a:gd name="T31" fmla="*/ 105 h 146"/>
                  <a:gd name="T32" fmla="*/ 167 w 300"/>
                  <a:gd name="T33" fmla="*/ 115 h 146"/>
                  <a:gd name="T34" fmla="*/ 177 w 300"/>
                  <a:gd name="T35" fmla="*/ 109 h 146"/>
                  <a:gd name="T36" fmla="*/ 185 w 300"/>
                  <a:gd name="T37" fmla="*/ 114 h 146"/>
                  <a:gd name="T38" fmla="*/ 177 w 300"/>
                  <a:gd name="T39" fmla="*/ 130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6"/>
                      <a:pt x="203" y="146"/>
                      <a:pt x="203" y="146"/>
                    </a:cubicBezTo>
                    <a:cubicBezTo>
                      <a:pt x="300" y="146"/>
                      <a:pt x="300" y="146"/>
                      <a:pt x="300" y="146"/>
                    </a:cubicBezTo>
                    <a:lnTo>
                      <a:pt x="48" y="0"/>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5" name="iṩľiḋè"/>
              <p:cNvSpPr/>
              <p:nvPr/>
            </p:nvSpPr>
            <p:spPr bwMode="auto">
              <a:xfrm>
                <a:off x="5463562" y="5433740"/>
                <a:ext cx="350007" cy="74507"/>
              </a:xfrm>
              <a:prstGeom prst="rect">
                <a:avLst/>
              </a:prstGeom>
              <a:solidFill>
                <a:srgbClr val="E8A2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56" name="ïsļíḍe"/>
              <p:cNvSpPr/>
              <p:nvPr/>
            </p:nvSpPr>
            <p:spPr bwMode="auto">
              <a:xfrm>
                <a:off x="5333609" y="5300322"/>
                <a:ext cx="36387" cy="97032"/>
              </a:xfrm>
              <a:custGeom>
                <a:avLst/>
                <a:gdLst>
                  <a:gd name="T0" fmla="*/ 0 w 21"/>
                  <a:gd name="T1" fmla="*/ 56 h 56"/>
                  <a:gd name="T2" fmla="*/ 0 w 21"/>
                  <a:gd name="T3" fmla="*/ 12 h 56"/>
                  <a:gd name="T4" fmla="*/ 21 w 21"/>
                  <a:gd name="T5" fmla="*/ 0 h 56"/>
                  <a:gd name="T6" fmla="*/ 21 w 21"/>
                  <a:gd name="T7" fmla="*/ 46 h 56"/>
                  <a:gd name="T8" fmla="*/ 0 w 21"/>
                  <a:gd name="T9" fmla="*/ 56 h 56"/>
                </a:gdLst>
                <a:ahLst/>
                <a:cxnLst>
                  <a:cxn ang="0">
                    <a:pos x="T0" y="T1"/>
                  </a:cxn>
                  <a:cxn ang="0">
                    <a:pos x="T2" y="T3"/>
                  </a:cxn>
                  <a:cxn ang="0">
                    <a:pos x="T4" y="T5"/>
                  </a:cxn>
                  <a:cxn ang="0">
                    <a:pos x="T6" y="T7"/>
                  </a:cxn>
                  <a:cxn ang="0">
                    <a:pos x="T8" y="T9"/>
                  </a:cxn>
                </a:cxnLst>
                <a:rect l="0" t="0" r="r" b="b"/>
                <a:pathLst>
                  <a:path w="21" h="56">
                    <a:moveTo>
                      <a:pt x="0" y="56"/>
                    </a:moveTo>
                    <a:lnTo>
                      <a:pt x="0" y="12"/>
                    </a:lnTo>
                    <a:lnTo>
                      <a:pt x="21" y="0"/>
                    </a:lnTo>
                    <a:lnTo>
                      <a:pt x="21" y="46"/>
                    </a:lnTo>
                    <a:lnTo>
                      <a:pt x="0" y="56"/>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7" name="í$ľíḋé"/>
              <p:cNvSpPr/>
              <p:nvPr/>
            </p:nvSpPr>
            <p:spPr bwMode="auto">
              <a:xfrm>
                <a:off x="5269499" y="5286461"/>
                <a:ext cx="64111" cy="110893"/>
              </a:xfrm>
              <a:custGeom>
                <a:avLst/>
                <a:gdLst>
                  <a:gd name="T0" fmla="*/ 0 w 37"/>
                  <a:gd name="T1" fmla="*/ 0 h 64"/>
                  <a:gd name="T2" fmla="*/ 0 w 37"/>
                  <a:gd name="T3" fmla="*/ 43 h 64"/>
                  <a:gd name="T4" fmla="*/ 37 w 37"/>
                  <a:gd name="T5" fmla="*/ 64 h 64"/>
                  <a:gd name="T6" fmla="*/ 37 w 37"/>
                  <a:gd name="T7" fmla="*/ 20 h 64"/>
                  <a:gd name="T8" fmla="*/ 0 w 37"/>
                  <a:gd name="T9" fmla="*/ 0 h 64"/>
                </a:gdLst>
                <a:ahLst/>
                <a:cxnLst>
                  <a:cxn ang="0">
                    <a:pos x="T0" y="T1"/>
                  </a:cxn>
                  <a:cxn ang="0">
                    <a:pos x="T2" y="T3"/>
                  </a:cxn>
                  <a:cxn ang="0">
                    <a:pos x="T4" y="T5"/>
                  </a:cxn>
                  <a:cxn ang="0">
                    <a:pos x="T6" y="T7"/>
                  </a:cxn>
                  <a:cxn ang="0">
                    <a:pos x="T8" y="T9"/>
                  </a:cxn>
                </a:cxnLst>
                <a:rect l="0" t="0" r="r" b="b"/>
                <a:pathLst>
                  <a:path w="37" h="64">
                    <a:moveTo>
                      <a:pt x="0" y="0"/>
                    </a:moveTo>
                    <a:lnTo>
                      <a:pt x="0" y="43"/>
                    </a:lnTo>
                    <a:lnTo>
                      <a:pt x="37" y="64"/>
                    </a:lnTo>
                    <a:lnTo>
                      <a:pt x="37" y="20"/>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8" name="i$ľiḑé"/>
              <p:cNvSpPr/>
              <p:nvPr/>
            </p:nvSpPr>
            <p:spPr bwMode="auto">
              <a:xfrm>
                <a:off x="5146477" y="5210222"/>
                <a:ext cx="65843" cy="110893"/>
              </a:xfrm>
              <a:custGeom>
                <a:avLst/>
                <a:gdLst>
                  <a:gd name="T0" fmla="*/ 38 w 38"/>
                  <a:gd name="T1" fmla="*/ 0 h 64"/>
                  <a:gd name="T2" fmla="*/ 38 w 38"/>
                  <a:gd name="T3" fmla="*/ 44 h 64"/>
                  <a:gd name="T4" fmla="*/ 0 w 38"/>
                  <a:gd name="T5" fmla="*/ 64 h 64"/>
                  <a:gd name="T6" fmla="*/ 0 w 38"/>
                  <a:gd name="T7" fmla="*/ 21 h 64"/>
                  <a:gd name="T8" fmla="*/ 38 w 38"/>
                  <a:gd name="T9" fmla="*/ 0 h 64"/>
                </a:gdLst>
                <a:ahLst/>
                <a:cxnLst>
                  <a:cxn ang="0">
                    <a:pos x="T0" y="T1"/>
                  </a:cxn>
                  <a:cxn ang="0">
                    <a:pos x="T2" y="T3"/>
                  </a:cxn>
                  <a:cxn ang="0">
                    <a:pos x="T4" y="T5"/>
                  </a:cxn>
                  <a:cxn ang="0">
                    <a:pos x="T6" y="T7"/>
                  </a:cxn>
                  <a:cxn ang="0">
                    <a:pos x="T8" y="T9"/>
                  </a:cxn>
                </a:cxnLst>
                <a:rect l="0" t="0" r="r" b="b"/>
                <a:pathLst>
                  <a:path w="38" h="64">
                    <a:moveTo>
                      <a:pt x="38" y="0"/>
                    </a:moveTo>
                    <a:lnTo>
                      <a:pt x="38" y="44"/>
                    </a:lnTo>
                    <a:lnTo>
                      <a:pt x="0" y="64"/>
                    </a:lnTo>
                    <a:lnTo>
                      <a:pt x="0" y="21"/>
                    </a:lnTo>
                    <a:lnTo>
                      <a:pt x="38"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9" name="îśliḋê"/>
              <p:cNvSpPr/>
              <p:nvPr/>
            </p:nvSpPr>
            <p:spPr bwMode="auto">
              <a:xfrm>
                <a:off x="5039049" y="5184231"/>
                <a:ext cx="107428" cy="136884"/>
              </a:xfrm>
              <a:custGeom>
                <a:avLst/>
                <a:gdLst>
                  <a:gd name="T0" fmla="*/ 0 w 62"/>
                  <a:gd name="T1" fmla="*/ 0 h 79"/>
                  <a:gd name="T2" fmla="*/ 0 w 62"/>
                  <a:gd name="T3" fmla="*/ 44 h 79"/>
                  <a:gd name="T4" fmla="*/ 62 w 62"/>
                  <a:gd name="T5" fmla="*/ 79 h 79"/>
                  <a:gd name="T6" fmla="*/ 62 w 62"/>
                  <a:gd name="T7" fmla="*/ 36 h 79"/>
                  <a:gd name="T8" fmla="*/ 0 w 62"/>
                  <a:gd name="T9" fmla="*/ 0 h 79"/>
                </a:gdLst>
                <a:ahLst/>
                <a:cxnLst>
                  <a:cxn ang="0">
                    <a:pos x="T0" y="T1"/>
                  </a:cxn>
                  <a:cxn ang="0">
                    <a:pos x="T2" y="T3"/>
                  </a:cxn>
                  <a:cxn ang="0">
                    <a:pos x="T4" y="T5"/>
                  </a:cxn>
                  <a:cxn ang="0">
                    <a:pos x="T6" y="T7"/>
                  </a:cxn>
                  <a:cxn ang="0">
                    <a:pos x="T8" y="T9"/>
                  </a:cxn>
                </a:cxnLst>
                <a:rect l="0" t="0" r="r" b="b"/>
                <a:pathLst>
                  <a:path w="62" h="79">
                    <a:moveTo>
                      <a:pt x="0" y="0"/>
                    </a:moveTo>
                    <a:lnTo>
                      <a:pt x="0" y="44"/>
                    </a:lnTo>
                    <a:lnTo>
                      <a:pt x="62" y="79"/>
                    </a:lnTo>
                    <a:lnTo>
                      <a:pt x="62" y="36"/>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0" name="íŝḷiḋé"/>
              <p:cNvSpPr/>
              <p:nvPr/>
            </p:nvSpPr>
            <p:spPr bwMode="auto">
              <a:xfrm>
                <a:off x="5369996" y="5380027"/>
                <a:ext cx="93566" cy="128220"/>
              </a:xfrm>
              <a:custGeom>
                <a:avLst/>
                <a:gdLst>
                  <a:gd name="T0" fmla="*/ 0 w 54"/>
                  <a:gd name="T1" fmla="*/ 0 h 74"/>
                  <a:gd name="T2" fmla="*/ 0 w 54"/>
                  <a:gd name="T3" fmla="*/ 43 h 74"/>
                  <a:gd name="T4" fmla="*/ 54 w 54"/>
                  <a:gd name="T5" fmla="*/ 74 h 74"/>
                  <a:gd name="T6" fmla="*/ 54 w 54"/>
                  <a:gd name="T7" fmla="*/ 31 h 74"/>
                  <a:gd name="T8" fmla="*/ 0 w 54"/>
                  <a:gd name="T9" fmla="*/ 0 h 74"/>
                </a:gdLst>
                <a:ahLst/>
                <a:cxnLst>
                  <a:cxn ang="0">
                    <a:pos x="T0" y="T1"/>
                  </a:cxn>
                  <a:cxn ang="0">
                    <a:pos x="T2" y="T3"/>
                  </a:cxn>
                  <a:cxn ang="0">
                    <a:pos x="T4" y="T5"/>
                  </a:cxn>
                  <a:cxn ang="0">
                    <a:pos x="T6" y="T7"/>
                  </a:cxn>
                  <a:cxn ang="0">
                    <a:pos x="T8" y="T9"/>
                  </a:cxn>
                </a:cxnLst>
                <a:rect l="0" t="0" r="r" b="b"/>
                <a:pathLst>
                  <a:path w="54" h="74">
                    <a:moveTo>
                      <a:pt x="0" y="0"/>
                    </a:moveTo>
                    <a:lnTo>
                      <a:pt x="0" y="43"/>
                    </a:lnTo>
                    <a:lnTo>
                      <a:pt x="54" y="74"/>
                    </a:lnTo>
                    <a:lnTo>
                      <a:pt x="54" y="31"/>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1" name="îṧḻiḋe"/>
              <p:cNvSpPr/>
              <p:nvPr/>
            </p:nvSpPr>
            <p:spPr bwMode="auto">
              <a:xfrm>
                <a:off x="4952414" y="5102794"/>
                <a:ext cx="39853" cy="100497"/>
              </a:xfrm>
              <a:custGeom>
                <a:avLst/>
                <a:gdLst>
                  <a:gd name="T0" fmla="*/ 23 w 23"/>
                  <a:gd name="T1" fmla="*/ 14 h 58"/>
                  <a:gd name="T2" fmla="*/ 23 w 23"/>
                  <a:gd name="T3" fmla="*/ 58 h 58"/>
                  <a:gd name="T4" fmla="*/ 0 w 23"/>
                  <a:gd name="T5" fmla="*/ 43 h 58"/>
                  <a:gd name="T6" fmla="*/ 0 w 23"/>
                  <a:gd name="T7" fmla="*/ 0 h 58"/>
                  <a:gd name="T8" fmla="*/ 23 w 23"/>
                  <a:gd name="T9" fmla="*/ 14 h 58"/>
                </a:gdLst>
                <a:ahLst/>
                <a:cxnLst>
                  <a:cxn ang="0">
                    <a:pos x="T0" y="T1"/>
                  </a:cxn>
                  <a:cxn ang="0">
                    <a:pos x="T2" y="T3"/>
                  </a:cxn>
                  <a:cxn ang="0">
                    <a:pos x="T4" y="T5"/>
                  </a:cxn>
                  <a:cxn ang="0">
                    <a:pos x="T6" y="T7"/>
                  </a:cxn>
                  <a:cxn ang="0">
                    <a:pos x="T8" y="T9"/>
                  </a:cxn>
                </a:cxnLst>
                <a:rect l="0" t="0" r="r" b="b"/>
                <a:pathLst>
                  <a:path w="23" h="58">
                    <a:moveTo>
                      <a:pt x="23" y="14"/>
                    </a:moveTo>
                    <a:lnTo>
                      <a:pt x="23" y="58"/>
                    </a:lnTo>
                    <a:lnTo>
                      <a:pt x="0" y="43"/>
                    </a:lnTo>
                    <a:lnTo>
                      <a:pt x="0" y="0"/>
                    </a:lnTo>
                    <a:lnTo>
                      <a:pt x="23" y="14"/>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2" name="îSļîḋé"/>
              <p:cNvSpPr/>
              <p:nvPr/>
            </p:nvSpPr>
            <p:spPr bwMode="auto">
              <a:xfrm>
                <a:off x="4808600" y="5052545"/>
                <a:ext cx="110893" cy="81438"/>
              </a:xfrm>
              <a:custGeom>
                <a:avLst/>
                <a:gdLst>
                  <a:gd name="T0" fmla="*/ 0 w 64"/>
                  <a:gd name="T1" fmla="*/ 0 h 47"/>
                  <a:gd name="T2" fmla="*/ 0 w 64"/>
                  <a:gd name="T3" fmla="*/ 43 h 47"/>
                  <a:gd name="T4" fmla="*/ 64 w 64"/>
                  <a:gd name="T5" fmla="*/ 47 h 47"/>
                  <a:gd name="T6" fmla="*/ 64 w 64"/>
                  <a:gd name="T7" fmla="*/ 4 h 47"/>
                  <a:gd name="T8" fmla="*/ 0 w 64"/>
                  <a:gd name="T9" fmla="*/ 0 h 47"/>
                </a:gdLst>
                <a:ahLst/>
                <a:cxnLst>
                  <a:cxn ang="0">
                    <a:pos x="T0" y="T1"/>
                  </a:cxn>
                  <a:cxn ang="0">
                    <a:pos x="T2" y="T3"/>
                  </a:cxn>
                  <a:cxn ang="0">
                    <a:pos x="T4" y="T5"/>
                  </a:cxn>
                  <a:cxn ang="0">
                    <a:pos x="T6" y="T7"/>
                  </a:cxn>
                  <a:cxn ang="0">
                    <a:pos x="T8" y="T9"/>
                  </a:cxn>
                </a:cxnLst>
                <a:rect l="0" t="0" r="r" b="b"/>
                <a:pathLst>
                  <a:path w="64" h="47">
                    <a:moveTo>
                      <a:pt x="0" y="0"/>
                    </a:moveTo>
                    <a:lnTo>
                      <a:pt x="0" y="43"/>
                    </a:lnTo>
                    <a:lnTo>
                      <a:pt x="64" y="47"/>
                    </a:lnTo>
                    <a:lnTo>
                      <a:pt x="64" y="4"/>
                    </a:lnTo>
                    <a:lnTo>
                      <a:pt x="0"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3" name="ïṥḷidé"/>
              <p:cNvSpPr/>
              <p:nvPr/>
            </p:nvSpPr>
            <p:spPr bwMode="auto">
              <a:xfrm>
                <a:off x="4912562" y="4972841"/>
                <a:ext cx="734667" cy="407186"/>
              </a:xfrm>
              <a:custGeom>
                <a:avLst/>
                <a:gdLst>
                  <a:gd name="T0" fmla="*/ 383 w 424"/>
                  <a:gd name="T1" fmla="*/ 235 h 235"/>
                  <a:gd name="T2" fmla="*/ 0 w 424"/>
                  <a:gd name="T3" fmla="*/ 12 h 235"/>
                  <a:gd name="T4" fmla="*/ 21 w 424"/>
                  <a:gd name="T5" fmla="*/ 0 h 235"/>
                  <a:gd name="T6" fmla="*/ 424 w 424"/>
                  <a:gd name="T7" fmla="*/ 233 h 235"/>
                  <a:gd name="T8" fmla="*/ 383 w 424"/>
                  <a:gd name="T9" fmla="*/ 235 h 235"/>
                </a:gdLst>
                <a:ahLst/>
                <a:cxnLst>
                  <a:cxn ang="0">
                    <a:pos x="T0" y="T1"/>
                  </a:cxn>
                  <a:cxn ang="0">
                    <a:pos x="T2" y="T3"/>
                  </a:cxn>
                  <a:cxn ang="0">
                    <a:pos x="T4" y="T5"/>
                  </a:cxn>
                  <a:cxn ang="0">
                    <a:pos x="T6" y="T7"/>
                  </a:cxn>
                  <a:cxn ang="0">
                    <a:pos x="T8" y="T9"/>
                  </a:cxn>
                </a:cxnLst>
                <a:rect l="0" t="0" r="r" b="b"/>
                <a:pathLst>
                  <a:path w="424" h="235">
                    <a:moveTo>
                      <a:pt x="383" y="235"/>
                    </a:moveTo>
                    <a:lnTo>
                      <a:pt x="0" y="12"/>
                    </a:lnTo>
                    <a:lnTo>
                      <a:pt x="21" y="0"/>
                    </a:lnTo>
                    <a:lnTo>
                      <a:pt x="424" y="233"/>
                    </a:lnTo>
                    <a:lnTo>
                      <a:pt x="383" y="235"/>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4" name="išḻïḍe"/>
              <p:cNvSpPr/>
              <p:nvPr/>
            </p:nvSpPr>
            <p:spPr bwMode="auto">
              <a:xfrm>
                <a:off x="4912562" y="4972841"/>
                <a:ext cx="734667" cy="407186"/>
              </a:xfrm>
              <a:custGeom>
                <a:avLst/>
                <a:gdLst>
                  <a:gd name="T0" fmla="*/ 21 w 424"/>
                  <a:gd name="T1" fmla="*/ 10 h 235"/>
                  <a:gd name="T2" fmla="*/ 406 w 424"/>
                  <a:gd name="T3" fmla="*/ 235 h 235"/>
                  <a:gd name="T4" fmla="*/ 424 w 424"/>
                  <a:gd name="T5" fmla="*/ 233 h 235"/>
                  <a:gd name="T6" fmla="*/ 21 w 424"/>
                  <a:gd name="T7" fmla="*/ 0 h 235"/>
                  <a:gd name="T8" fmla="*/ 0 w 424"/>
                  <a:gd name="T9" fmla="*/ 12 h 235"/>
                  <a:gd name="T10" fmla="*/ 8 w 424"/>
                  <a:gd name="T11" fmla="*/ 19 h 235"/>
                  <a:gd name="T12" fmla="*/ 21 w 424"/>
                  <a:gd name="T13" fmla="*/ 10 h 235"/>
                </a:gdLst>
                <a:ahLst/>
                <a:cxnLst>
                  <a:cxn ang="0">
                    <a:pos x="T0" y="T1"/>
                  </a:cxn>
                  <a:cxn ang="0">
                    <a:pos x="T2" y="T3"/>
                  </a:cxn>
                  <a:cxn ang="0">
                    <a:pos x="T4" y="T5"/>
                  </a:cxn>
                  <a:cxn ang="0">
                    <a:pos x="T6" y="T7"/>
                  </a:cxn>
                  <a:cxn ang="0">
                    <a:pos x="T8" y="T9"/>
                  </a:cxn>
                  <a:cxn ang="0">
                    <a:pos x="T10" y="T11"/>
                  </a:cxn>
                  <a:cxn ang="0">
                    <a:pos x="T12" y="T13"/>
                  </a:cxn>
                </a:cxnLst>
                <a:rect l="0" t="0" r="r" b="b"/>
                <a:pathLst>
                  <a:path w="424" h="235">
                    <a:moveTo>
                      <a:pt x="21" y="10"/>
                    </a:moveTo>
                    <a:lnTo>
                      <a:pt x="406" y="235"/>
                    </a:lnTo>
                    <a:lnTo>
                      <a:pt x="424" y="233"/>
                    </a:lnTo>
                    <a:lnTo>
                      <a:pt x="21" y="0"/>
                    </a:lnTo>
                    <a:lnTo>
                      <a:pt x="0" y="12"/>
                    </a:lnTo>
                    <a:lnTo>
                      <a:pt x="8" y="19"/>
                    </a:lnTo>
                    <a:lnTo>
                      <a:pt x="21" y="1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5" name="işḻîďê"/>
              <p:cNvSpPr/>
              <p:nvPr/>
            </p:nvSpPr>
            <p:spPr bwMode="auto">
              <a:xfrm>
                <a:off x="4732361" y="5009228"/>
                <a:ext cx="76239" cy="117824"/>
              </a:xfrm>
              <a:custGeom>
                <a:avLst/>
                <a:gdLst>
                  <a:gd name="T0" fmla="*/ 44 w 44"/>
                  <a:gd name="T1" fmla="*/ 68 h 68"/>
                  <a:gd name="T2" fmla="*/ 44 w 44"/>
                  <a:gd name="T3" fmla="*/ 25 h 68"/>
                  <a:gd name="T4" fmla="*/ 0 w 44"/>
                  <a:gd name="T5" fmla="*/ 0 h 68"/>
                  <a:gd name="T6" fmla="*/ 0 w 44"/>
                  <a:gd name="T7" fmla="*/ 43 h 68"/>
                  <a:gd name="T8" fmla="*/ 44 w 44"/>
                  <a:gd name="T9" fmla="*/ 68 h 68"/>
                </a:gdLst>
                <a:ahLst/>
                <a:cxnLst>
                  <a:cxn ang="0">
                    <a:pos x="T0" y="T1"/>
                  </a:cxn>
                  <a:cxn ang="0">
                    <a:pos x="T2" y="T3"/>
                  </a:cxn>
                  <a:cxn ang="0">
                    <a:pos x="T4" y="T5"/>
                  </a:cxn>
                  <a:cxn ang="0">
                    <a:pos x="T6" y="T7"/>
                  </a:cxn>
                  <a:cxn ang="0">
                    <a:pos x="T8" y="T9"/>
                  </a:cxn>
                </a:cxnLst>
                <a:rect l="0" t="0" r="r" b="b"/>
                <a:pathLst>
                  <a:path w="44" h="68">
                    <a:moveTo>
                      <a:pt x="44" y="68"/>
                    </a:moveTo>
                    <a:lnTo>
                      <a:pt x="44" y="25"/>
                    </a:lnTo>
                    <a:lnTo>
                      <a:pt x="0" y="0"/>
                    </a:lnTo>
                    <a:lnTo>
                      <a:pt x="0" y="43"/>
                    </a:lnTo>
                    <a:lnTo>
                      <a:pt x="44" y="68"/>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6" name="íSḻïḓè"/>
              <p:cNvSpPr/>
              <p:nvPr/>
            </p:nvSpPr>
            <p:spPr bwMode="auto">
              <a:xfrm>
                <a:off x="4992267" y="5102794"/>
                <a:ext cx="46784" cy="100497"/>
              </a:xfrm>
              <a:custGeom>
                <a:avLst/>
                <a:gdLst>
                  <a:gd name="T0" fmla="*/ 27 w 27"/>
                  <a:gd name="T1" fmla="*/ 0 h 58"/>
                  <a:gd name="T2" fmla="*/ 27 w 27"/>
                  <a:gd name="T3" fmla="*/ 43 h 58"/>
                  <a:gd name="T4" fmla="*/ 0 w 27"/>
                  <a:gd name="T5" fmla="*/ 58 h 58"/>
                  <a:gd name="T6" fmla="*/ 0 w 27"/>
                  <a:gd name="T7" fmla="*/ 14 h 58"/>
                  <a:gd name="T8" fmla="*/ 27 w 27"/>
                  <a:gd name="T9" fmla="*/ 0 h 58"/>
                </a:gdLst>
                <a:ahLst/>
                <a:cxnLst>
                  <a:cxn ang="0">
                    <a:pos x="T0" y="T1"/>
                  </a:cxn>
                  <a:cxn ang="0">
                    <a:pos x="T2" y="T3"/>
                  </a:cxn>
                  <a:cxn ang="0">
                    <a:pos x="T4" y="T5"/>
                  </a:cxn>
                  <a:cxn ang="0">
                    <a:pos x="T6" y="T7"/>
                  </a:cxn>
                  <a:cxn ang="0">
                    <a:pos x="T8" y="T9"/>
                  </a:cxn>
                </a:cxnLst>
                <a:rect l="0" t="0" r="r" b="b"/>
                <a:pathLst>
                  <a:path w="27" h="58">
                    <a:moveTo>
                      <a:pt x="27" y="0"/>
                    </a:moveTo>
                    <a:lnTo>
                      <a:pt x="27" y="43"/>
                    </a:lnTo>
                    <a:lnTo>
                      <a:pt x="0" y="58"/>
                    </a:lnTo>
                    <a:lnTo>
                      <a:pt x="0" y="14"/>
                    </a:lnTo>
                    <a:lnTo>
                      <a:pt x="27"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7" name="ï$1iḑè"/>
              <p:cNvSpPr/>
              <p:nvPr/>
            </p:nvSpPr>
            <p:spPr bwMode="auto">
              <a:xfrm>
                <a:off x="4515772" y="4588180"/>
                <a:ext cx="382928" cy="218321"/>
              </a:xfrm>
              <a:custGeom>
                <a:avLst/>
                <a:gdLst>
                  <a:gd name="T0" fmla="*/ 76 w 106"/>
                  <a:gd name="T1" fmla="*/ 18 h 61"/>
                  <a:gd name="T2" fmla="*/ 0 w 106"/>
                  <a:gd name="T3" fmla="*/ 2 h 61"/>
                  <a:gd name="T4" fmla="*/ 0 w 106"/>
                  <a:gd name="T5" fmla="*/ 10 h 61"/>
                  <a:gd name="T6" fmla="*/ 76 w 106"/>
                  <a:gd name="T7" fmla="*/ 26 h 61"/>
                  <a:gd name="T8" fmla="*/ 104 w 106"/>
                  <a:gd name="T9" fmla="*/ 61 h 61"/>
                  <a:gd name="T10" fmla="*/ 76 w 106"/>
                  <a:gd name="T11" fmla="*/ 18 h 61"/>
                </a:gdLst>
                <a:ahLst/>
                <a:cxnLst>
                  <a:cxn ang="0">
                    <a:pos x="T0" y="T1"/>
                  </a:cxn>
                  <a:cxn ang="0">
                    <a:pos x="T2" y="T3"/>
                  </a:cxn>
                  <a:cxn ang="0">
                    <a:pos x="T4" y="T5"/>
                  </a:cxn>
                  <a:cxn ang="0">
                    <a:pos x="T6" y="T7"/>
                  </a:cxn>
                  <a:cxn ang="0">
                    <a:pos x="T8" y="T9"/>
                  </a:cxn>
                  <a:cxn ang="0">
                    <a:pos x="T10" y="T11"/>
                  </a:cxn>
                </a:cxnLst>
                <a:rect l="0" t="0" r="r" b="b"/>
                <a:pathLst>
                  <a:path w="106" h="61">
                    <a:moveTo>
                      <a:pt x="76" y="18"/>
                    </a:moveTo>
                    <a:cubicBezTo>
                      <a:pt x="55" y="6"/>
                      <a:pt x="27" y="0"/>
                      <a:pt x="0" y="2"/>
                    </a:cubicBezTo>
                    <a:cubicBezTo>
                      <a:pt x="0" y="10"/>
                      <a:pt x="0" y="10"/>
                      <a:pt x="0" y="10"/>
                    </a:cubicBezTo>
                    <a:cubicBezTo>
                      <a:pt x="27" y="9"/>
                      <a:pt x="55" y="14"/>
                      <a:pt x="76" y="26"/>
                    </a:cubicBezTo>
                    <a:cubicBezTo>
                      <a:pt x="93" y="36"/>
                      <a:pt x="102" y="48"/>
                      <a:pt x="104" y="61"/>
                    </a:cubicBezTo>
                    <a:cubicBezTo>
                      <a:pt x="106" y="45"/>
                      <a:pt x="97" y="30"/>
                      <a:pt x="76" y="18"/>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sp>
        <p:nvSpPr>
          <p:cNvPr id="180" name="矩形 179"/>
          <p:cNvSpPr/>
          <p:nvPr/>
        </p:nvSpPr>
        <p:spPr>
          <a:xfrm>
            <a:off x="608152" y="2942526"/>
            <a:ext cx="11264622" cy="461665"/>
          </a:xfrm>
          <a:prstGeom prst="rect">
            <a:avLst/>
          </a:prstGeom>
        </p:spPr>
        <p:txBody>
          <a:bodyPr wrap="none">
            <a:spAutoFit/>
          </a:bodyPr>
          <a:lstStyle/>
          <a:p>
            <a:pPr fontAlgn="base">
              <a:spcAft>
                <a:spcPct val="0"/>
              </a:spcAft>
              <a:defRPr/>
            </a:pPr>
            <a:r>
              <a:rPr lang="zh-CN" altLang="en-US" sz="2400" dirty="0">
                <a:latin typeface="+mn-ea"/>
              </a:rPr>
              <a:t>有了灰度图像的可视密码技术的基础，灰度图像的叠像术处理相对变得简单一些。</a:t>
            </a:r>
          </a:p>
        </p:txBody>
      </p:sp>
      <p:grpSp>
        <p:nvGrpSpPr>
          <p:cNvPr id="181" name="组合 180"/>
          <p:cNvGrpSpPr/>
          <p:nvPr/>
        </p:nvGrpSpPr>
        <p:grpSpPr>
          <a:xfrm>
            <a:off x="825233" y="3612045"/>
            <a:ext cx="4668756" cy="2249762"/>
            <a:chOff x="1076853" y="5080315"/>
            <a:chExt cx="5054600" cy="3041644"/>
          </a:xfrm>
        </p:grpSpPr>
        <p:cxnSp>
          <p:nvCxnSpPr>
            <p:cNvPr id="183" name="直接连接符 182"/>
            <p:cNvCxnSpPr/>
            <p:nvPr/>
          </p:nvCxnSpPr>
          <p:spPr>
            <a:xfrm>
              <a:off x="1076853" y="5080315"/>
              <a:ext cx="5054600"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188" name="矩形: 圆角 187"/>
            <p:cNvSpPr/>
            <p:nvPr/>
          </p:nvSpPr>
          <p:spPr>
            <a:xfrm>
              <a:off x="1076853" y="5228959"/>
              <a:ext cx="5054600" cy="2893000"/>
            </a:xfrm>
            <a:prstGeom prst="roundRect">
              <a:avLst>
                <a:gd name="adj" fmla="val 6312"/>
              </a:avLst>
            </a:prstGeom>
            <a:solidFill>
              <a:srgbClr val="00B0F0">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sp>
        <p:nvSpPr>
          <p:cNvPr id="189" name="矩形 188"/>
          <p:cNvSpPr/>
          <p:nvPr/>
        </p:nvSpPr>
        <p:spPr>
          <a:xfrm>
            <a:off x="991869" y="3754861"/>
            <a:ext cx="4502120" cy="1392241"/>
          </a:xfrm>
          <a:prstGeom prst="rect">
            <a:avLst/>
          </a:prstGeom>
        </p:spPr>
        <p:txBody>
          <a:bodyPr wrap="square">
            <a:spAutoFit/>
          </a:bodyPr>
          <a:lstStyle/>
          <a:p>
            <a:pPr fontAlgn="base">
              <a:lnSpc>
                <a:spcPct val="120000"/>
              </a:lnSpc>
              <a:spcAft>
                <a:spcPct val="0"/>
              </a:spcAft>
              <a:defRPr/>
            </a:pPr>
            <a:r>
              <a:rPr lang="zh-CN" altLang="en-US" sz="2400" dirty="0">
                <a:latin typeface="+mn-ea"/>
              </a:rPr>
              <a:t>首先，我们将要隐藏的灰度图像和用于掩饰的两张灰度图像进行半色调处理。</a:t>
            </a:r>
          </a:p>
        </p:txBody>
      </p:sp>
      <p:grpSp>
        <p:nvGrpSpPr>
          <p:cNvPr id="190" name="组合 189"/>
          <p:cNvGrpSpPr/>
          <p:nvPr/>
        </p:nvGrpSpPr>
        <p:grpSpPr>
          <a:xfrm>
            <a:off x="5660713" y="3614625"/>
            <a:ext cx="5780415" cy="2247860"/>
            <a:chOff x="1076853" y="5080315"/>
            <a:chExt cx="5054600" cy="3038506"/>
          </a:xfrm>
        </p:grpSpPr>
        <p:cxnSp>
          <p:nvCxnSpPr>
            <p:cNvPr id="191" name="直接连接符 190"/>
            <p:cNvCxnSpPr/>
            <p:nvPr/>
          </p:nvCxnSpPr>
          <p:spPr>
            <a:xfrm>
              <a:off x="1076853" y="5080315"/>
              <a:ext cx="5054600"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192" name="矩形: 圆角 191"/>
            <p:cNvSpPr/>
            <p:nvPr/>
          </p:nvSpPr>
          <p:spPr>
            <a:xfrm>
              <a:off x="1076853" y="5228959"/>
              <a:ext cx="5054600" cy="2889862"/>
            </a:xfrm>
            <a:prstGeom prst="roundRect">
              <a:avLst>
                <a:gd name="adj" fmla="val 6312"/>
              </a:avLst>
            </a:prstGeom>
            <a:solidFill>
              <a:srgbClr val="E3C9F7">
                <a:alpha val="34000"/>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sp>
        <p:nvSpPr>
          <p:cNvPr id="193" name="矩形 192"/>
          <p:cNvSpPr/>
          <p:nvPr/>
        </p:nvSpPr>
        <p:spPr>
          <a:xfrm>
            <a:off x="5845035" y="3786184"/>
            <a:ext cx="5596093" cy="1863725"/>
          </a:xfrm>
          <a:prstGeom prst="rect">
            <a:avLst/>
          </a:prstGeom>
        </p:spPr>
        <p:txBody>
          <a:bodyPr wrap="square">
            <a:spAutoFit/>
          </a:bodyPr>
          <a:lstStyle/>
          <a:p>
            <a:pPr fontAlgn="base">
              <a:lnSpc>
                <a:spcPct val="120000"/>
              </a:lnSpc>
              <a:spcAft>
                <a:spcPct val="0"/>
              </a:spcAft>
            </a:pPr>
            <a:r>
              <a:rPr lang="zh-CN" altLang="en-US" sz="2400" dirty="0">
                <a:latin typeface="+mj-lt"/>
              </a:rPr>
              <a:t>处理得到的图像的像素点的值只有</a:t>
            </a:r>
            <a:r>
              <a:rPr lang="en-US" altLang="zh-CN" sz="2400" dirty="0">
                <a:latin typeface="+mj-lt"/>
              </a:rPr>
              <a:t>0</a:t>
            </a:r>
            <a:r>
              <a:rPr lang="zh-CN" altLang="en-US" sz="2400" dirty="0">
                <a:latin typeface="+mj-lt"/>
              </a:rPr>
              <a:t>和</a:t>
            </a:r>
            <a:r>
              <a:rPr lang="en-US" altLang="zh-CN" sz="2400" dirty="0">
                <a:latin typeface="+mj-lt"/>
              </a:rPr>
              <a:t>255</a:t>
            </a:r>
            <a:r>
              <a:rPr lang="zh-CN" altLang="en-US" sz="2400" dirty="0">
                <a:latin typeface="+mj-lt"/>
              </a:rPr>
              <a:t>两个。参照二值图像叠像术的实现，我们可以将灰度图像的</a:t>
            </a:r>
            <a:r>
              <a:rPr lang="en-US" altLang="zh-CN" sz="2400" dirty="0">
                <a:latin typeface="+mj-lt"/>
              </a:rPr>
              <a:t>255</a:t>
            </a:r>
            <a:r>
              <a:rPr lang="zh-CN" altLang="en-US" sz="2400" dirty="0">
                <a:latin typeface="+mj-lt"/>
              </a:rPr>
              <a:t>视为黑白图像的“</a:t>
            </a:r>
            <a:r>
              <a:rPr lang="en-US" altLang="zh-CN" sz="2400" dirty="0">
                <a:latin typeface="+mj-lt"/>
              </a:rPr>
              <a:t>1”</a:t>
            </a:r>
            <a:r>
              <a:rPr lang="zh-CN" altLang="en-US" sz="2400" dirty="0">
                <a:latin typeface="+mj-lt"/>
              </a:rPr>
              <a:t>，对其进行类似的二值化处理。</a:t>
            </a:r>
          </a:p>
        </p:txBody>
      </p:sp>
      <p:sp>
        <p:nvSpPr>
          <p:cNvPr id="178" name="右箭头 2"/>
          <p:cNvSpPr/>
          <p:nvPr/>
        </p:nvSpPr>
        <p:spPr>
          <a:xfrm>
            <a:off x="4587558" y="2127944"/>
            <a:ext cx="693420" cy="257810"/>
          </a:xfrm>
          <a:prstGeom prst="rightArrow">
            <a:avLst/>
          </a:prstGeom>
          <a:solidFill>
            <a:srgbClr val="0F73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右箭头 3"/>
          <p:cNvSpPr/>
          <p:nvPr/>
        </p:nvSpPr>
        <p:spPr>
          <a:xfrm>
            <a:off x="6837998" y="2127944"/>
            <a:ext cx="693420" cy="257810"/>
          </a:xfrm>
          <a:prstGeom prst="rightArrow">
            <a:avLst/>
          </a:prstGeom>
          <a:solidFill>
            <a:srgbClr val="0F73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2" name="组合 181"/>
          <p:cNvGrpSpPr/>
          <p:nvPr/>
        </p:nvGrpSpPr>
        <p:grpSpPr>
          <a:xfrm>
            <a:off x="5411208" y="1512024"/>
            <a:ext cx="1341632" cy="1341632"/>
            <a:chOff x="1882937" y="2051686"/>
            <a:chExt cx="1438016" cy="1438016"/>
          </a:xfrm>
        </p:grpSpPr>
        <p:sp>
          <p:nvSpPr>
            <p:cNvPr id="184" name="椭圆 183"/>
            <p:cNvSpPr/>
            <p:nvPr/>
          </p:nvSpPr>
          <p:spPr>
            <a:xfrm>
              <a:off x="1882937" y="2051686"/>
              <a:ext cx="1438016" cy="1438016"/>
            </a:xfrm>
            <a:prstGeom prst="ellipse">
              <a:avLst/>
            </a:prstGeom>
            <a:solidFill>
              <a:schemeClr val="accent5">
                <a:lumMod val="50000"/>
              </a:schemeClr>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bg1"/>
                </a:solidFill>
                <a:cs typeface="+mn-ea"/>
                <a:sym typeface="+mn-lt"/>
              </a:endParaRPr>
            </a:p>
          </p:txBody>
        </p:sp>
        <p:sp>
          <p:nvSpPr>
            <p:cNvPr id="185" name="矩形 184"/>
            <p:cNvSpPr/>
            <p:nvPr/>
          </p:nvSpPr>
          <p:spPr>
            <a:xfrm>
              <a:off x="1948871" y="2391711"/>
              <a:ext cx="1306148" cy="890697"/>
            </a:xfrm>
            <a:prstGeom prst="rect">
              <a:avLst/>
            </a:prstGeom>
          </p:spPr>
          <p:txBody>
            <a:bodyPr wrap="none">
              <a:spAutoFit/>
            </a:bodyPr>
            <a:lstStyle/>
            <a:p>
              <a:pPr algn="ctr"/>
              <a:r>
                <a:rPr lang="zh-CN" altLang="en-US" sz="2400" dirty="0">
                  <a:solidFill>
                    <a:schemeClr val="bg1"/>
                  </a:solidFill>
                  <a:effectLst>
                    <a:outerShdw blurRad="38100" dist="38100" dir="2700000" algn="tl">
                      <a:srgbClr val="000000">
                        <a:alpha val="43137"/>
                      </a:srgbClr>
                    </a:outerShdw>
                  </a:effectLst>
                  <a:latin typeface="+mn-ea"/>
                </a:rPr>
                <a:t>半色调</a:t>
              </a:r>
              <a:endParaRPr lang="en-US" altLang="zh-CN" sz="2400" dirty="0">
                <a:solidFill>
                  <a:schemeClr val="bg1"/>
                </a:solidFill>
                <a:effectLst>
                  <a:outerShdw blurRad="38100" dist="38100" dir="2700000" algn="tl">
                    <a:srgbClr val="000000">
                      <a:alpha val="43137"/>
                    </a:srgbClr>
                  </a:outerShdw>
                </a:effectLst>
                <a:latin typeface="+mn-ea"/>
              </a:endParaRPr>
            </a:p>
            <a:p>
              <a:pPr algn="ctr"/>
              <a:r>
                <a:rPr lang="zh-CN" altLang="en-US" sz="2400" dirty="0">
                  <a:solidFill>
                    <a:schemeClr val="bg1"/>
                  </a:solidFill>
                  <a:effectLst>
                    <a:outerShdw blurRad="38100" dist="38100" dir="2700000" algn="tl">
                      <a:srgbClr val="000000">
                        <a:alpha val="43137"/>
                      </a:srgbClr>
                    </a:outerShdw>
                  </a:effectLst>
                  <a:latin typeface="+mn-ea"/>
                </a:rPr>
                <a:t>处理</a:t>
              </a:r>
              <a:r>
                <a:rPr lang="en-US" altLang="zh-CN" sz="2400" dirty="0">
                  <a:solidFill>
                    <a:schemeClr val="bg1"/>
                  </a:solidFill>
                  <a:effectLst>
                    <a:outerShdw blurRad="38100" dist="38100" dir="2700000" algn="tl">
                      <a:srgbClr val="000000">
                        <a:alpha val="43137"/>
                      </a:srgbClr>
                    </a:outerShdw>
                  </a:effectLst>
                  <a:latin typeface="+mn-ea"/>
                </a:rPr>
                <a:t>-  - </a:t>
              </a:r>
              <a:endParaRPr lang="zh-CN" altLang="en-US" sz="2400" dirty="0">
                <a:solidFill>
                  <a:schemeClr val="bg1"/>
                </a:solidFill>
                <a:effectLst>
                  <a:outerShdw blurRad="38100" dist="38100" dir="2700000" algn="tl">
                    <a:srgbClr val="000000">
                      <a:alpha val="43137"/>
                    </a:srgbClr>
                  </a:outerShdw>
                </a:effectLst>
              </a:endParaRPr>
            </a:p>
          </p:txBody>
        </p:sp>
      </p:grpSp>
      <p:grpSp>
        <p:nvGrpSpPr>
          <p:cNvPr id="186" name="组合 185"/>
          <p:cNvGrpSpPr/>
          <p:nvPr/>
        </p:nvGrpSpPr>
        <p:grpSpPr>
          <a:xfrm>
            <a:off x="2344605" y="1854419"/>
            <a:ext cx="1988533" cy="763004"/>
            <a:chOff x="4397979" y="1511803"/>
            <a:chExt cx="1988533" cy="763004"/>
          </a:xfrm>
        </p:grpSpPr>
        <p:sp>
          <p:nvSpPr>
            <p:cNvPr id="187" name="矩形: 圆角 186"/>
            <p:cNvSpPr/>
            <p:nvPr/>
          </p:nvSpPr>
          <p:spPr>
            <a:xfrm>
              <a:off x="4512179" y="1596162"/>
              <a:ext cx="1874333" cy="625978"/>
            </a:xfrm>
            <a:prstGeom prst="roundRect">
              <a:avLst/>
            </a:prstGeom>
            <a:solidFill>
              <a:srgbClr val="0F73EE">
                <a:alpha val="1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latin typeface="思源黑体 CN Normal" panose="020B0400000000000000" pitchFamily="34" charset="-122"/>
                <a:ea typeface="思源黑体 CN Normal" panose="020B0400000000000000" pitchFamily="34" charset="-122"/>
              </a:endParaRPr>
            </a:p>
          </p:txBody>
        </p:sp>
        <p:grpSp>
          <p:nvGrpSpPr>
            <p:cNvPr id="194" name="组合 193"/>
            <p:cNvGrpSpPr/>
            <p:nvPr/>
          </p:nvGrpSpPr>
          <p:grpSpPr>
            <a:xfrm>
              <a:off x="4397979" y="1511803"/>
              <a:ext cx="1904483" cy="763004"/>
              <a:chOff x="4397979" y="1511803"/>
              <a:chExt cx="1904483" cy="763004"/>
            </a:xfrm>
          </p:grpSpPr>
          <p:sp>
            <p:nvSpPr>
              <p:cNvPr id="195" name="Freeform 17"/>
              <p:cNvSpPr/>
              <p:nvPr/>
            </p:nvSpPr>
            <p:spPr bwMode="auto">
              <a:xfrm>
                <a:off x="4397979" y="1560722"/>
                <a:ext cx="76200" cy="714085"/>
              </a:xfrm>
              <a:custGeom>
                <a:avLst/>
                <a:gdLst>
                  <a:gd name="T0" fmla="*/ 13 w 25"/>
                  <a:gd name="T1" fmla="*/ 0 h 249"/>
                  <a:gd name="T2" fmla="*/ 25 w 25"/>
                  <a:gd name="T3" fmla="*/ 13 h 249"/>
                  <a:gd name="T4" fmla="*/ 16 w 25"/>
                  <a:gd name="T5" fmla="*/ 25 h 249"/>
                  <a:gd name="T6" fmla="*/ 16 w 25"/>
                  <a:gd name="T7" fmla="*/ 224 h 249"/>
                  <a:gd name="T8" fmla="*/ 25 w 25"/>
                  <a:gd name="T9" fmla="*/ 236 h 249"/>
                  <a:gd name="T10" fmla="*/ 13 w 25"/>
                  <a:gd name="T11" fmla="*/ 249 h 249"/>
                  <a:gd name="T12" fmla="*/ 0 w 25"/>
                  <a:gd name="T13" fmla="*/ 236 h 249"/>
                  <a:gd name="T14" fmla="*/ 9 w 25"/>
                  <a:gd name="T15" fmla="*/ 224 h 249"/>
                  <a:gd name="T16" fmla="*/ 9 w 25"/>
                  <a:gd name="T17" fmla="*/ 25 h 249"/>
                  <a:gd name="T18" fmla="*/ 0 w 25"/>
                  <a:gd name="T19" fmla="*/ 13 h 249"/>
                  <a:gd name="T20" fmla="*/ 13 w 25"/>
                  <a:gd name="T21" fmla="*/ 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249">
                    <a:moveTo>
                      <a:pt x="13" y="0"/>
                    </a:moveTo>
                    <a:cubicBezTo>
                      <a:pt x="20" y="0"/>
                      <a:pt x="25" y="7"/>
                      <a:pt x="25" y="13"/>
                    </a:cubicBezTo>
                    <a:cubicBezTo>
                      <a:pt x="25" y="19"/>
                      <a:pt x="22" y="24"/>
                      <a:pt x="16" y="25"/>
                    </a:cubicBezTo>
                    <a:cubicBezTo>
                      <a:pt x="16" y="224"/>
                      <a:pt x="16" y="224"/>
                      <a:pt x="16" y="224"/>
                    </a:cubicBezTo>
                    <a:cubicBezTo>
                      <a:pt x="22" y="225"/>
                      <a:pt x="25" y="230"/>
                      <a:pt x="25" y="236"/>
                    </a:cubicBezTo>
                    <a:cubicBezTo>
                      <a:pt x="25" y="242"/>
                      <a:pt x="20" y="249"/>
                      <a:pt x="13" y="249"/>
                    </a:cubicBezTo>
                    <a:cubicBezTo>
                      <a:pt x="6" y="249"/>
                      <a:pt x="0" y="242"/>
                      <a:pt x="0" y="236"/>
                    </a:cubicBezTo>
                    <a:cubicBezTo>
                      <a:pt x="0" y="230"/>
                      <a:pt x="4" y="225"/>
                      <a:pt x="9" y="224"/>
                    </a:cubicBezTo>
                    <a:cubicBezTo>
                      <a:pt x="9" y="25"/>
                      <a:pt x="9" y="25"/>
                      <a:pt x="9" y="25"/>
                    </a:cubicBezTo>
                    <a:cubicBezTo>
                      <a:pt x="4" y="24"/>
                      <a:pt x="0" y="19"/>
                      <a:pt x="0" y="13"/>
                    </a:cubicBezTo>
                    <a:cubicBezTo>
                      <a:pt x="0" y="6"/>
                      <a:pt x="6" y="0"/>
                      <a:pt x="13" y="0"/>
                    </a:cubicBezTo>
                    <a:close/>
                  </a:path>
                </a:pathLst>
              </a:custGeom>
              <a:solidFill>
                <a:srgbClr val="0F73EE"/>
              </a:solidFill>
              <a:ln>
                <a:noFill/>
              </a:ln>
            </p:spPr>
            <p:txBody>
              <a:bodyPr vert="horz" wrap="square" lIns="91440" tIns="45720" rIns="91440" bIns="45720" numCol="1" anchor="t" anchorCtr="0" compatLnSpc="1"/>
              <a:lstStyle/>
              <a:p>
                <a:endParaRPr lang="en-US">
                  <a:solidFill>
                    <a:schemeClr val="tx1">
                      <a:lumMod val="85000"/>
                      <a:lumOff val="15000"/>
                    </a:schemeClr>
                  </a:solidFill>
                  <a:latin typeface="思源黑体 CN Normal" panose="020B0400000000000000" pitchFamily="34" charset="-122"/>
                  <a:ea typeface="思源黑体 CN Normal" panose="020B0400000000000000" pitchFamily="34" charset="-122"/>
                </a:endParaRPr>
              </a:p>
            </p:txBody>
          </p:sp>
          <p:sp>
            <p:nvSpPr>
              <p:cNvPr id="196" name="矩形 195"/>
              <p:cNvSpPr/>
              <p:nvPr/>
            </p:nvSpPr>
            <p:spPr>
              <a:xfrm>
                <a:off x="4599752" y="1511803"/>
                <a:ext cx="1702710" cy="670248"/>
              </a:xfrm>
              <a:prstGeom prst="rect">
                <a:avLst/>
              </a:prstGeom>
            </p:spPr>
            <p:txBody>
              <a:bodyPr wrap="none">
                <a:spAutoFit/>
              </a:bodyPr>
              <a:lstStyle/>
              <a:p>
                <a:pPr lvl="0">
                  <a:lnSpc>
                    <a:spcPct val="150000"/>
                  </a:lnSpc>
                </a:pPr>
                <a:r>
                  <a:rPr lang="zh-CN" altLang="en-US" sz="2800" dirty="0">
                    <a:solidFill>
                      <a:schemeClr val="tx1">
                        <a:lumMod val="85000"/>
                        <a:lumOff val="15000"/>
                      </a:schemeClr>
                    </a:solidFill>
                    <a:latin typeface="思源黑体 CN Normal" panose="020B0400000000000000" pitchFamily="34" charset="-122"/>
                    <a:ea typeface="思源黑体 CN Normal" panose="020B0400000000000000" pitchFamily="34" charset="-122"/>
                  </a:rPr>
                  <a:t>灰度图像 </a:t>
                </a:r>
                <a:endParaRPr lang="en-US" altLang="zh-CN" sz="2800" dirty="0">
                  <a:solidFill>
                    <a:schemeClr val="tx1">
                      <a:lumMod val="85000"/>
                      <a:lumOff val="15000"/>
                    </a:schemeClr>
                  </a:solidFill>
                  <a:latin typeface="思源黑体 CN Normal" panose="020B0400000000000000" pitchFamily="34" charset="-122"/>
                  <a:ea typeface="思源黑体 CN Normal" panose="020B0400000000000000" pitchFamily="34" charset="-122"/>
                </a:endParaRPr>
              </a:p>
            </p:txBody>
          </p:sp>
        </p:grpSp>
      </p:grpSp>
      <p:grpSp>
        <p:nvGrpSpPr>
          <p:cNvPr id="197" name="组合 196"/>
          <p:cNvGrpSpPr/>
          <p:nvPr/>
        </p:nvGrpSpPr>
        <p:grpSpPr>
          <a:xfrm>
            <a:off x="7772948" y="1854419"/>
            <a:ext cx="1988533" cy="763004"/>
            <a:chOff x="4397979" y="1511803"/>
            <a:chExt cx="1988533" cy="763004"/>
          </a:xfrm>
        </p:grpSpPr>
        <p:sp>
          <p:nvSpPr>
            <p:cNvPr id="198" name="矩形: 圆角 197"/>
            <p:cNvSpPr/>
            <p:nvPr/>
          </p:nvSpPr>
          <p:spPr>
            <a:xfrm>
              <a:off x="4512179" y="1596162"/>
              <a:ext cx="1874333" cy="625978"/>
            </a:xfrm>
            <a:prstGeom prst="roundRect">
              <a:avLst/>
            </a:prstGeom>
            <a:solidFill>
              <a:srgbClr val="0F73EE">
                <a:alpha val="1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latin typeface="思源黑体 CN Normal" panose="020B0400000000000000" pitchFamily="34" charset="-122"/>
                <a:ea typeface="思源黑体 CN Normal" panose="020B0400000000000000" pitchFamily="34" charset="-122"/>
              </a:endParaRPr>
            </a:p>
          </p:txBody>
        </p:sp>
        <p:grpSp>
          <p:nvGrpSpPr>
            <p:cNvPr id="199" name="组合 198"/>
            <p:cNvGrpSpPr/>
            <p:nvPr/>
          </p:nvGrpSpPr>
          <p:grpSpPr>
            <a:xfrm>
              <a:off x="4397979" y="1511803"/>
              <a:ext cx="1822730" cy="763004"/>
              <a:chOff x="4397979" y="1511803"/>
              <a:chExt cx="1822730" cy="763004"/>
            </a:xfrm>
          </p:grpSpPr>
          <p:sp>
            <p:nvSpPr>
              <p:cNvPr id="200" name="Freeform 17"/>
              <p:cNvSpPr/>
              <p:nvPr/>
            </p:nvSpPr>
            <p:spPr bwMode="auto">
              <a:xfrm>
                <a:off x="4397979" y="1560722"/>
                <a:ext cx="76200" cy="714085"/>
              </a:xfrm>
              <a:custGeom>
                <a:avLst/>
                <a:gdLst>
                  <a:gd name="T0" fmla="*/ 13 w 25"/>
                  <a:gd name="T1" fmla="*/ 0 h 249"/>
                  <a:gd name="T2" fmla="*/ 25 w 25"/>
                  <a:gd name="T3" fmla="*/ 13 h 249"/>
                  <a:gd name="T4" fmla="*/ 16 w 25"/>
                  <a:gd name="T5" fmla="*/ 25 h 249"/>
                  <a:gd name="T6" fmla="*/ 16 w 25"/>
                  <a:gd name="T7" fmla="*/ 224 h 249"/>
                  <a:gd name="T8" fmla="*/ 25 w 25"/>
                  <a:gd name="T9" fmla="*/ 236 h 249"/>
                  <a:gd name="T10" fmla="*/ 13 w 25"/>
                  <a:gd name="T11" fmla="*/ 249 h 249"/>
                  <a:gd name="T12" fmla="*/ 0 w 25"/>
                  <a:gd name="T13" fmla="*/ 236 h 249"/>
                  <a:gd name="T14" fmla="*/ 9 w 25"/>
                  <a:gd name="T15" fmla="*/ 224 h 249"/>
                  <a:gd name="T16" fmla="*/ 9 w 25"/>
                  <a:gd name="T17" fmla="*/ 25 h 249"/>
                  <a:gd name="T18" fmla="*/ 0 w 25"/>
                  <a:gd name="T19" fmla="*/ 13 h 249"/>
                  <a:gd name="T20" fmla="*/ 13 w 25"/>
                  <a:gd name="T21" fmla="*/ 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249">
                    <a:moveTo>
                      <a:pt x="13" y="0"/>
                    </a:moveTo>
                    <a:cubicBezTo>
                      <a:pt x="20" y="0"/>
                      <a:pt x="25" y="7"/>
                      <a:pt x="25" y="13"/>
                    </a:cubicBezTo>
                    <a:cubicBezTo>
                      <a:pt x="25" y="19"/>
                      <a:pt x="22" y="24"/>
                      <a:pt x="16" y="25"/>
                    </a:cubicBezTo>
                    <a:cubicBezTo>
                      <a:pt x="16" y="224"/>
                      <a:pt x="16" y="224"/>
                      <a:pt x="16" y="224"/>
                    </a:cubicBezTo>
                    <a:cubicBezTo>
                      <a:pt x="22" y="225"/>
                      <a:pt x="25" y="230"/>
                      <a:pt x="25" y="236"/>
                    </a:cubicBezTo>
                    <a:cubicBezTo>
                      <a:pt x="25" y="242"/>
                      <a:pt x="20" y="249"/>
                      <a:pt x="13" y="249"/>
                    </a:cubicBezTo>
                    <a:cubicBezTo>
                      <a:pt x="6" y="249"/>
                      <a:pt x="0" y="242"/>
                      <a:pt x="0" y="236"/>
                    </a:cubicBezTo>
                    <a:cubicBezTo>
                      <a:pt x="0" y="230"/>
                      <a:pt x="4" y="225"/>
                      <a:pt x="9" y="224"/>
                    </a:cubicBezTo>
                    <a:cubicBezTo>
                      <a:pt x="9" y="25"/>
                      <a:pt x="9" y="25"/>
                      <a:pt x="9" y="25"/>
                    </a:cubicBezTo>
                    <a:cubicBezTo>
                      <a:pt x="4" y="24"/>
                      <a:pt x="0" y="19"/>
                      <a:pt x="0" y="13"/>
                    </a:cubicBezTo>
                    <a:cubicBezTo>
                      <a:pt x="0" y="6"/>
                      <a:pt x="6" y="0"/>
                      <a:pt x="13" y="0"/>
                    </a:cubicBezTo>
                    <a:close/>
                  </a:path>
                </a:pathLst>
              </a:custGeom>
              <a:solidFill>
                <a:srgbClr val="0F73EE"/>
              </a:solidFill>
              <a:ln>
                <a:noFill/>
              </a:ln>
            </p:spPr>
            <p:txBody>
              <a:bodyPr vert="horz" wrap="square" lIns="91440" tIns="45720" rIns="91440" bIns="45720" numCol="1" anchor="t" anchorCtr="0" compatLnSpc="1"/>
              <a:lstStyle/>
              <a:p>
                <a:endParaRPr lang="en-US">
                  <a:solidFill>
                    <a:schemeClr val="tx1">
                      <a:lumMod val="85000"/>
                      <a:lumOff val="15000"/>
                    </a:schemeClr>
                  </a:solidFill>
                  <a:latin typeface="思源黑体 CN Normal" panose="020B0400000000000000" pitchFamily="34" charset="-122"/>
                  <a:ea typeface="思源黑体 CN Normal" panose="020B0400000000000000" pitchFamily="34" charset="-122"/>
                </a:endParaRPr>
              </a:p>
            </p:txBody>
          </p:sp>
          <p:sp>
            <p:nvSpPr>
              <p:cNvPr id="201" name="矩形 200"/>
              <p:cNvSpPr/>
              <p:nvPr/>
            </p:nvSpPr>
            <p:spPr>
              <a:xfrm>
                <a:off x="4599752" y="1511803"/>
                <a:ext cx="1620957" cy="670248"/>
              </a:xfrm>
              <a:prstGeom prst="rect">
                <a:avLst/>
              </a:prstGeom>
            </p:spPr>
            <p:txBody>
              <a:bodyPr wrap="none">
                <a:spAutoFit/>
              </a:bodyPr>
              <a:lstStyle/>
              <a:p>
                <a:pPr lvl="0">
                  <a:lnSpc>
                    <a:spcPct val="150000"/>
                  </a:lnSpc>
                </a:pPr>
                <a:r>
                  <a:rPr lang="zh-CN" altLang="en-US" sz="2800" dirty="0">
                    <a:solidFill>
                      <a:schemeClr val="tx1">
                        <a:lumMod val="85000"/>
                        <a:lumOff val="15000"/>
                      </a:schemeClr>
                    </a:solidFill>
                    <a:latin typeface="思源黑体 CN Normal" panose="020B0400000000000000" pitchFamily="34" charset="-122"/>
                    <a:ea typeface="思源黑体 CN Normal" panose="020B0400000000000000" pitchFamily="34" charset="-122"/>
                  </a:rPr>
                  <a:t>二值图像</a:t>
                </a:r>
                <a:endParaRPr lang="en-US" altLang="zh-CN" sz="2800" dirty="0">
                  <a:solidFill>
                    <a:schemeClr val="tx1">
                      <a:lumMod val="85000"/>
                      <a:lumOff val="15000"/>
                    </a:schemeClr>
                  </a:solidFill>
                  <a:latin typeface="思源黑体 CN Normal" panose="020B0400000000000000" pitchFamily="34" charset="-122"/>
                  <a:ea typeface="思源黑体 CN Normal" panose="020B0400000000000000" pitchFamily="34" charset="-122"/>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65536"/>
                                        </p:tgtEl>
                                        <p:attrNameLst>
                                          <p:attrName>style.visibility</p:attrName>
                                        </p:attrNameLst>
                                      </p:cBhvr>
                                      <p:to>
                                        <p:strVal val="visible"/>
                                      </p:to>
                                    </p:set>
                                    <p:animEffect transition="in" filter="fade">
                                      <p:cBhvr>
                                        <p:cTn id="7" dur="650"/>
                                        <p:tgtEl>
                                          <p:spTgt spid="65536"/>
                                        </p:tgtEl>
                                      </p:cBhvr>
                                    </p:animEffect>
                                    <p:anim calcmode="lin" valueType="num">
                                      <p:cBhvr>
                                        <p:cTn id="8" dur="650" fill="hold"/>
                                        <p:tgtEl>
                                          <p:spTgt spid="65536"/>
                                        </p:tgtEl>
                                        <p:attrNameLst>
                                          <p:attrName>ppt_x</p:attrName>
                                        </p:attrNameLst>
                                      </p:cBhvr>
                                      <p:tavLst>
                                        <p:tav tm="0">
                                          <p:val>
                                            <p:strVal val="#ppt_x"/>
                                          </p:val>
                                        </p:tav>
                                        <p:tav tm="100000">
                                          <p:val>
                                            <p:strVal val="#ppt_x"/>
                                          </p:val>
                                        </p:tav>
                                      </p:tavLst>
                                    </p:anim>
                                    <p:anim calcmode="lin" valueType="num">
                                      <p:cBhvr>
                                        <p:cTn id="9" dur="650" fill="hold"/>
                                        <p:tgtEl>
                                          <p:spTgt spid="65536"/>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7" presetClass="entr" presetSubtype="8" fill="hold" nodeType="afterEffect">
                                  <p:stCondLst>
                                    <p:cond delay="0"/>
                                  </p:stCondLst>
                                  <p:childTnLst>
                                    <p:set>
                                      <p:cBhvr>
                                        <p:cTn id="12" dur="1" fill="hold">
                                          <p:stCondLst>
                                            <p:cond delay="0"/>
                                          </p:stCondLst>
                                        </p:cTn>
                                        <p:tgtEl>
                                          <p:spTgt spid="186"/>
                                        </p:tgtEl>
                                        <p:attrNameLst>
                                          <p:attrName>style.visibility</p:attrName>
                                        </p:attrNameLst>
                                      </p:cBhvr>
                                      <p:to>
                                        <p:strVal val="visible"/>
                                      </p:to>
                                    </p:set>
                                    <p:anim calcmode="lin" valueType="num">
                                      <p:cBhvr>
                                        <p:cTn id="13" dur="500" fill="hold"/>
                                        <p:tgtEl>
                                          <p:spTgt spid="186"/>
                                        </p:tgtEl>
                                        <p:attrNameLst>
                                          <p:attrName>ppt_x</p:attrName>
                                        </p:attrNameLst>
                                      </p:cBhvr>
                                      <p:tavLst>
                                        <p:tav tm="0">
                                          <p:val>
                                            <p:strVal val="#ppt_x-#ppt_w/2"/>
                                          </p:val>
                                        </p:tav>
                                        <p:tav tm="100000">
                                          <p:val>
                                            <p:strVal val="#ppt_x"/>
                                          </p:val>
                                        </p:tav>
                                      </p:tavLst>
                                    </p:anim>
                                    <p:anim calcmode="lin" valueType="num">
                                      <p:cBhvr>
                                        <p:cTn id="14" dur="500" fill="hold"/>
                                        <p:tgtEl>
                                          <p:spTgt spid="186"/>
                                        </p:tgtEl>
                                        <p:attrNameLst>
                                          <p:attrName>ppt_y</p:attrName>
                                        </p:attrNameLst>
                                      </p:cBhvr>
                                      <p:tavLst>
                                        <p:tav tm="0">
                                          <p:val>
                                            <p:strVal val="#ppt_y"/>
                                          </p:val>
                                        </p:tav>
                                        <p:tav tm="100000">
                                          <p:val>
                                            <p:strVal val="#ppt_y"/>
                                          </p:val>
                                        </p:tav>
                                      </p:tavLst>
                                    </p:anim>
                                    <p:anim calcmode="lin" valueType="num">
                                      <p:cBhvr>
                                        <p:cTn id="15" dur="500" fill="hold"/>
                                        <p:tgtEl>
                                          <p:spTgt spid="186"/>
                                        </p:tgtEl>
                                        <p:attrNameLst>
                                          <p:attrName>ppt_w</p:attrName>
                                        </p:attrNameLst>
                                      </p:cBhvr>
                                      <p:tavLst>
                                        <p:tav tm="0">
                                          <p:val>
                                            <p:fltVal val="0"/>
                                          </p:val>
                                        </p:tav>
                                        <p:tav tm="100000">
                                          <p:val>
                                            <p:strVal val="#ppt_w"/>
                                          </p:val>
                                        </p:tav>
                                      </p:tavLst>
                                    </p:anim>
                                    <p:anim calcmode="lin" valueType="num">
                                      <p:cBhvr>
                                        <p:cTn id="16" dur="500" fill="hold"/>
                                        <p:tgtEl>
                                          <p:spTgt spid="186"/>
                                        </p:tgtEl>
                                        <p:attrNameLst>
                                          <p:attrName>ppt_h</p:attrName>
                                        </p:attrNameLst>
                                      </p:cBhvr>
                                      <p:tavLst>
                                        <p:tav tm="0">
                                          <p:val>
                                            <p:strVal val="#ppt_h"/>
                                          </p:val>
                                        </p:tav>
                                        <p:tav tm="100000">
                                          <p:val>
                                            <p:strVal val="#ppt_h"/>
                                          </p:val>
                                        </p:tav>
                                      </p:tavLst>
                                    </p:anim>
                                  </p:childTnLst>
                                </p:cTn>
                              </p:par>
                            </p:childTnLst>
                          </p:cTn>
                        </p:par>
                        <p:par>
                          <p:cTn id="17" fill="hold">
                            <p:stCondLst>
                              <p:cond delay="1500"/>
                            </p:stCondLst>
                            <p:childTnLst>
                              <p:par>
                                <p:cTn id="18" presetID="22" presetClass="entr" presetSubtype="8" fill="hold" grpId="0" nodeType="afterEffect">
                                  <p:stCondLst>
                                    <p:cond delay="0"/>
                                  </p:stCondLst>
                                  <p:childTnLst>
                                    <p:set>
                                      <p:cBhvr>
                                        <p:cTn id="19" dur="1" fill="hold">
                                          <p:stCondLst>
                                            <p:cond delay="0"/>
                                          </p:stCondLst>
                                        </p:cTn>
                                        <p:tgtEl>
                                          <p:spTgt spid="178"/>
                                        </p:tgtEl>
                                        <p:attrNameLst>
                                          <p:attrName>style.visibility</p:attrName>
                                        </p:attrNameLst>
                                      </p:cBhvr>
                                      <p:to>
                                        <p:strVal val="visible"/>
                                      </p:to>
                                    </p:set>
                                    <p:animEffect transition="in" filter="wipe(left)">
                                      <p:cBhvr>
                                        <p:cTn id="20" dur="500"/>
                                        <p:tgtEl>
                                          <p:spTgt spid="178"/>
                                        </p:tgtEl>
                                      </p:cBhvr>
                                    </p:animEffect>
                                  </p:childTnLst>
                                </p:cTn>
                              </p:par>
                            </p:childTnLst>
                          </p:cTn>
                        </p:par>
                        <p:par>
                          <p:cTn id="21" fill="hold">
                            <p:stCondLst>
                              <p:cond delay="2000"/>
                            </p:stCondLst>
                            <p:childTnLst>
                              <p:par>
                                <p:cTn id="22" presetID="21" presetClass="entr" presetSubtype="1" fill="hold" nodeType="afterEffect">
                                  <p:stCondLst>
                                    <p:cond delay="0"/>
                                  </p:stCondLst>
                                  <p:childTnLst>
                                    <p:set>
                                      <p:cBhvr>
                                        <p:cTn id="23" dur="1" fill="hold">
                                          <p:stCondLst>
                                            <p:cond delay="0"/>
                                          </p:stCondLst>
                                        </p:cTn>
                                        <p:tgtEl>
                                          <p:spTgt spid="182"/>
                                        </p:tgtEl>
                                        <p:attrNameLst>
                                          <p:attrName>style.visibility</p:attrName>
                                        </p:attrNameLst>
                                      </p:cBhvr>
                                      <p:to>
                                        <p:strVal val="visible"/>
                                      </p:to>
                                    </p:set>
                                    <p:animEffect transition="in" filter="wheel(1)">
                                      <p:cBhvr>
                                        <p:cTn id="24" dur="650"/>
                                        <p:tgtEl>
                                          <p:spTgt spid="182"/>
                                        </p:tgtEl>
                                      </p:cBhvr>
                                    </p:animEffect>
                                  </p:childTnLst>
                                </p:cTn>
                              </p:par>
                            </p:childTnLst>
                          </p:cTn>
                        </p:par>
                        <p:par>
                          <p:cTn id="25" fill="hold">
                            <p:stCondLst>
                              <p:cond delay="3000"/>
                            </p:stCondLst>
                            <p:childTnLst>
                              <p:par>
                                <p:cTn id="26" presetID="22" presetClass="entr" presetSubtype="8" fill="hold" grpId="0" nodeType="afterEffect">
                                  <p:stCondLst>
                                    <p:cond delay="0"/>
                                  </p:stCondLst>
                                  <p:childTnLst>
                                    <p:set>
                                      <p:cBhvr>
                                        <p:cTn id="27" dur="1" fill="hold">
                                          <p:stCondLst>
                                            <p:cond delay="0"/>
                                          </p:stCondLst>
                                        </p:cTn>
                                        <p:tgtEl>
                                          <p:spTgt spid="179"/>
                                        </p:tgtEl>
                                        <p:attrNameLst>
                                          <p:attrName>style.visibility</p:attrName>
                                        </p:attrNameLst>
                                      </p:cBhvr>
                                      <p:to>
                                        <p:strVal val="visible"/>
                                      </p:to>
                                    </p:set>
                                    <p:animEffect transition="in" filter="wipe(left)">
                                      <p:cBhvr>
                                        <p:cTn id="28" dur="500"/>
                                        <p:tgtEl>
                                          <p:spTgt spid="179"/>
                                        </p:tgtEl>
                                      </p:cBhvr>
                                    </p:animEffect>
                                  </p:childTnLst>
                                </p:cTn>
                              </p:par>
                            </p:childTnLst>
                          </p:cTn>
                        </p:par>
                        <p:par>
                          <p:cTn id="29" fill="hold">
                            <p:stCondLst>
                              <p:cond delay="3500"/>
                            </p:stCondLst>
                            <p:childTnLst>
                              <p:par>
                                <p:cTn id="30" presetID="17" presetClass="entr" presetSubtype="8" fill="hold" nodeType="afterEffect">
                                  <p:stCondLst>
                                    <p:cond delay="0"/>
                                  </p:stCondLst>
                                  <p:childTnLst>
                                    <p:set>
                                      <p:cBhvr>
                                        <p:cTn id="31" dur="1" fill="hold">
                                          <p:stCondLst>
                                            <p:cond delay="0"/>
                                          </p:stCondLst>
                                        </p:cTn>
                                        <p:tgtEl>
                                          <p:spTgt spid="197"/>
                                        </p:tgtEl>
                                        <p:attrNameLst>
                                          <p:attrName>style.visibility</p:attrName>
                                        </p:attrNameLst>
                                      </p:cBhvr>
                                      <p:to>
                                        <p:strVal val="visible"/>
                                      </p:to>
                                    </p:set>
                                    <p:anim calcmode="lin" valueType="num">
                                      <p:cBhvr>
                                        <p:cTn id="32" dur="500" fill="hold"/>
                                        <p:tgtEl>
                                          <p:spTgt spid="197"/>
                                        </p:tgtEl>
                                        <p:attrNameLst>
                                          <p:attrName>ppt_x</p:attrName>
                                        </p:attrNameLst>
                                      </p:cBhvr>
                                      <p:tavLst>
                                        <p:tav tm="0">
                                          <p:val>
                                            <p:strVal val="#ppt_x-#ppt_w/2"/>
                                          </p:val>
                                        </p:tav>
                                        <p:tav tm="100000">
                                          <p:val>
                                            <p:strVal val="#ppt_x"/>
                                          </p:val>
                                        </p:tav>
                                      </p:tavLst>
                                    </p:anim>
                                    <p:anim calcmode="lin" valueType="num">
                                      <p:cBhvr>
                                        <p:cTn id="33" dur="500" fill="hold"/>
                                        <p:tgtEl>
                                          <p:spTgt spid="197"/>
                                        </p:tgtEl>
                                        <p:attrNameLst>
                                          <p:attrName>ppt_y</p:attrName>
                                        </p:attrNameLst>
                                      </p:cBhvr>
                                      <p:tavLst>
                                        <p:tav tm="0">
                                          <p:val>
                                            <p:strVal val="#ppt_y"/>
                                          </p:val>
                                        </p:tav>
                                        <p:tav tm="100000">
                                          <p:val>
                                            <p:strVal val="#ppt_y"/>
                                          </p:val>
                                        </p:tav>
                                      </p:tavLst>
                                    </p:anim>
                                    <p:anim calcmode="lin" valueType="num">
                                      <p:cBhvr>
                                        <p:cTn id="34" dur="500" fill="hold"/>
                                        <p:tgtEl>
                                          <p:spTgt spid="197"/>
                                        </p:tgtEl>
                                        <p:attrNameLst>
                                          <p:attrName>ppt_w</p:attrName>
                                        </p:attrNameLst>
                                      </p:cBhvr>
                                      <p:tavLst>
                                        <p:tav tm="0">
                                          <p:val>
                                            <p:fltVal val="0"/>
                                          </p:val>
                                        </p:tav>
                                        <p:tav tm="100000">
                                          <p:val>
                                            <p:strVal val="#ppt_w"/>
                                          </p:val>
                                        </p:tav>
                                      </p:tavLst>
                                    </p:anim>
                                    <p:anim calcmode="lin" valueType="num">
                                      <p:cBhvr>
                                        <p:cTn id="35" dur="500" fill="hold"/>
                                        <p:tgtEl>
                                          <p:spTgt spid="197"/>
                                        </p:tgtEl>
                                        <p:attrNameLst>
                                          <p:attrName>ppt_h</p:attrName>
                                        </p:attrNameLst>
                                      </p:cBhvr>
                                      <p:tavLst>
                                        <p:tav tm="0">
                                          <p:val>
                                            <p:strVal val="#ppt_h"/>
                                          </p:val>
                                        </p:tav>
                                        <p:tav tm="100000">
                                          <p:val>
                                            <p:strVal val="#ppt_h"/>
                                          </p:val>
                                        </p:tav>
                                      </p:tavLst>
                                    </p:anim>
                                  </p:childTnLst>
                                </p:cTn>
                              </p:par>
                            </p:childTnLst>
                          </p:cTn>
                        </p:par>
                        <p:par>
                          <p:cTn id="36" fill="hold">
                            <p:stCondLst>
                              <p:cond delay="4000"/>
                            </p:stCondLst>
                            <p:childTnLst>
                              <p:par>
                                <p:cTn id="37" presetID="10" presetClass="entr" presetSubtype="0" fill="hold" grpId="0" nodeType="afterEffect">
                                  <p:stCondLst>
                                    <p:cond delay="0"/>
                                  </p:stCondLst>
                                  <p:childTnLst>
                                    <p:set>
                                      <p:cBhvr>
                                        <p:cTn id="38" dur="1" fill="hold">
                                          <p:stCondLst>
                                            <p:cond delay="0"/>
                                          </p:stCondLst>
                                        </p:cTn>
                                        <p:tgtEl>
                                          <p:spTgt spid="180"/>
                                        </p:tgtEl>
                                        <p:attrNameLst>
                                          <p:attrName>style.visibility</p:attrName>
                                        </p:attrNameLst>
                                      </p:cBhvr>
                                      <p:to>
                                        <p:strVal val="visible"/>
                                      </p:to>
                                    </p:set>
                                    <p:animEffect transition="in" filter="fade">
                                      <p:cBhvr>
                                        <p:cTn id="39" dur="500"/>
                                        <p:tgtEl>
                                          <p:spTgt spid="180"/>
                                        </p:tgtEl>
                                      </p:cBhvr>
                                    </p:animEffect>
                                  </p:childTnLst>
                                </p:cTn>
                              </p:par>
                            </p:childTnLst>
                          </p:cTn>
                        </p:par>
                        <p:par>
                          <p:cTn id="40" fill="hold">
                            <p:stCondLst>
                              <p:cond delay="4500"/>
                            </p:stCondLst>
                            <p:childTnLst>
                              <p:par>
                                <p:cTn id="41" presetID="17" presetClass="entr" presetSubtype="1" fill="hold" nodeType="afterEffect">
                                  <p:stCondLst>
                                    <p:cond delay="0"/>
                                  </p:stCondLst>
                                  <p:childTnLst>
                                    <p:set>
                                      <p:cBhvr>
                                        <p:cTn id="42" dur="1" fill="hold">
                                          <p:stCondLst>
                                            <p:cond delay="0"/>
                                          </p:stCondLst>
                                        </p:cTn>
                                        <p:tgtEl>
                                          <p:spTgt spid="181"/>
                                        </p:tgtEl>
                                        <p:attrNameLst>
                                          <p:attrName>style.visibility</p:attrName>
                                        </p:attrNameLst>
                                      </p:cBhvr>
                                      <p:to>
                                        <p:strVal val="visible"/>
                                      </p:to>
                                    </p:set>
                                    <p:anim calcmode="lin" valueType="num">
                                      <p:cBhvr>
                                        <p:cTn id="43" dur="500" fill="hold"/>
                                        <p:tgtEl>
                                          <p:spTgt spid="181"/>
                                        </p:tgtEl>
                                        <p:attrNameLst>
                                          <p:attrName>ppt_x</p:attrName>
                                        </p:attrNameLst>
                                      </p:cBhvr>
                                      <p:tavLst>
                                        <p:tav tm="0">
                                          <p:val>
                                            <p:strVal val="#ppt_x"/>
                                          </p:val>
                                        </p:tav>
                                        <p:tav tm="100000">
                                          <p:val>
                                            <p:strVal val="#ppt_x"/>
                                          </p:val>
                                        </p:tav>
                                      </p:tavLst>
                                    </p:anim>
                                    <p:anim calcmode="lin" valueType="num">
                                      <p:cBhvr>
                                        <p:cTn id="44" dur="500" fill="hold"/>
                                        <p:tgtEl>
                                          <p:spTgt spid="181"/>
                                        </p:tgtEl>
                                        <p:attrNameLst>
                                          <p:attrName>ppt_y</p:attrName>
                                        </p:attrNameLst>
                                      </p:cBhvr>
                                      <p:tavLst>
                                        <p:tav tm="0">
                                          <p:val>
                                            <p:strVal val="#ppt_y-#ppt_h/2"/>
                                          </p:val>
                                        </p:tav>
                                        <p:tav tm="100000">
                                          <p:val>
                                            <p:strVal val="#ppt_y"/>
                                          </p:val>
                                        </p:tav>
                                      </p:tavLst>
                                    </p:anim>
                                    <p:anim calcmode="lin" valueType="num">
                                      <p:cBhvr>
                                        <p:cTn id="45" dur="500" fill="hold"/>
                                        <p:tgtEl>
                                          <p:spTgt spid="181"/>
                                        </p:tgtEl>
                                        <p:attrNameLst>
                                          <p:attrName>ppt_w</p:attrName>
                                        </p:attrNameLst>
                                      </p:cBhvr>
                                      <p:tavLst>
                                        <p:tav tm="0">
                                          <p:val>
                                            <p:strVal val="#ppt_w"/>
                                          </p:val>
                                        </p:tav>
                                        <p:tav tm="100000">
                                          <p:val>
                                            <p:strVal val="#ppt_w"/>
                                          </p:val>
                                        </p:tav>
                                      </p:tavLst>
                                    </p:anim>
                                    <p:anim calcmode="lin" valueType="num">
                                      <p:cBhvr>
                                        <p:cTn id="46" dur="500" fill="hold"/>
                                        <p:tgtEl>
                                          <p:spTgt spid="181"/>
                                        </p:tgtEl>
                                        <p:attrNameLst>
                                          <p:attrName>ppt_h</p:attrName>
                                        </p:attrNameLst>
                                      </p:cBhvr>
                                      <p:tavLst>
                                        <p:tav tm="0">
                                          <p:val>
                                            <p:fltVal val="0"/>
                                          </p:val>
                                        </p:tav>
                                        <p:tav tm="100000">
                                          <p:val>
                                            <p:strVal val="#ppt_h"/>
                                          </p:val>
                                        </p:tav>
                                      </p:tavLst>
                                    </p:anim>
                                  </p:childTnLst>
                                </p:cTn>
                              </p:par>
                              <p:par>
                                <p:cTn id="47" presetID="22" presetClass="entr" presetSubtype="4" fill="hold" grpId="0" nodeType="withEffect">
                                  <p:stCondLst>
                                    <p:cond delay="0"/>
                                  </p:stCondLst>
                                  <p:childTnLst>
                                    <p:set>
                                      <p:cBhvr>
                                        <p:cTn id="48" dur="1" fill="hold">
                                          <p:stCondLst>
                                            <p:cond delay="0"/>
                                          </p:stCondLst>
                                        </p:cTn>
                                        <p:tgtEl>
                                          <p:spTgt spid="189"/>
                                        </p:tgtEl>
                                        <p:attrNameLst>
                                          <p:attrName>style.visibility</p:attrName>
                                        </p:attrNameLst>
                                      </p:cBhvr>
                                      <p:to>
                                        <p:strVal val="visible"/>
                                      </p:to>
                                    </p:set>
                                    <p:animEffect transition="in" filter="wipe(down)">
                                      <p:cBhvr>
                                        <p:cTn id="49" dur="650"/>
                                        <p:tgtEl>
                                          <p:spTgt spid="189"/>
                                        </p:tgtEl>
                                      </p:cBhvr>
                                    </p:animEffect>
                                  </p:childTnLst>
                                </p:cTn>
                              </p:par>
                            </p:childTnLst>
                          </p:cTn>
                        </p:par>
                        <p:par>
                          <p:cTn id="50" fill="hold">
                            <p:stCondLst>
                              <p:cond delay="5000"/>
                            </p:stCondLst>
                            <p:childTnLst>
                              <p:par>
                                <p:cTn id="51" presetID="17" presetClass="entr" presetSubtype="1" fill="hold" nodeType="afterEffect">
                                  <p:stCondLst>
                                    <p:cond delay="0"/>
                                  </p:stCondLst>
                                  <p:childTnLst>
                                    <p:set>
                                      <p:cBhvr>
                                        <p:cTn id="52" dur="1" fill="hold">
                                          <p:stCondLst>
                                            <p:cond delay="0"/>
                                          </p:stCondLst>
                                        </p:cTn>
                                        <p:tgtEl>
                                          <p:spTgt spid="190"/>
                                        </p:tgtEl>
                                        <p:attrNameLst>
                                          <p:attrName>style.visibility</p:attrName>
                                        </p:attrNameLst>
                                      </p:cBhvr>
                                      <p:to>
                                        <p:strVal val="visible"/>
                                      </p:to>
                                    </p:set>
                                    <p:anim calcmode="lin" valueType="num">
                                      <p:cBhvr>
                                        <p:cTn id="53" dur="500" fill="hold"/>
                                        <p:tgtEl>
                                          <p:spTgt spid="190"/>
                                        </p:tgtEl>
                                        <p:attrNameLst>
                                          <p:attrName>ppt_x</p:attrName>
                                        </p:attrNameLst>
                                      </p:cBhvr>
                                      <p:tavLst>
                                        <p:tav tm="0">
                                          <p:val>
                                            <p:strVal val="#ppt_x"/>
                                          </p:val>
                                        </p:tav>
                                        <p:tav tm="100000">
                                          <p:val>
                                            <p:strVal val="#ppt_x"/>
                                          </p:val>
                                        </p:tav>
                                      </p:tavLst>
                                    </p:anim>
                                    <p:anim calcmode="lin" valueType="num">
                                      <p:cBhvr>
                                        <p:cTn id="54" dur="500" fill="hold"/>
                                        <p:tgtEl>
                                          <p:spTgt spid="190"/>
                                        </p:tgtEl>
                                        <p:attrNameLst>
                                          <p:attrName>ppt_y</p:attrName>
                                        </p:attrNameLst>
                                      </p:cBhvr>
                                      <p:tavLst>
                                        <p:tav tm="0">
                                          <p:val>
                                            <p:strVal val="#ppt_y-#ppt_h/2"/>
                                          </p:val>
                                        </p:tav>
                                        <p:tav tm="100000">
                                          <p:val>
                                            <p:strVal val="#ppt_y"/>
                                          </p:val>
                                        </p:tav>
                                      </p:tavLst>
                                    </p:anim>
                                    <p:anim calcmode="lin" valueType="num">
                                      <p:cBhvr>
                                        <p:cTn id="55" dur="500" fill="hold"/>
                                        <p:tgtEl>
                                          <p:spTgt spid="190"/>
                                        </p:tgtEl>
                                        <p:attrNameLst>
                                          <p:attrName>ppt_w</p:attrName>
                                        </p:attrNameLst>
                                      </p:cBhvr>
                                      <p:tavLst>
                                        <p:tav tm="0">
                                          <p:val>
                                            <p:strVal val="#ppt_w"/>
                                          </p:val>
                                        </p:tav>
                                        <p:tav tm="100000">
                                          <p:val>
                                            <p:strVal val="#ppt_w"/>
                                          </p:val>
                                        </p:tav>
                                      </p:tavLst>
                                    </p:anim>
                                    <p:anim calcmode="lin" valueType="num">
                                      <p:cBhvr>
                                        <p:cTn id="56" dur="500" fill="hold"/>
                                        <p:tgtEl>
                                          <p:spTgt spid="190"/>
                                        </p:tgtEl>
                                        <p:attrNameLst>
                                          <p:attrName>ppt_h</p:attrName>
                                        </p:attrNameLst>
                                      </p:cBhvr>
                                      <p:tavLst>
                                        <p:tav tm="0">
                                          <p:val>
                                            <p:fltVal val="0"/>
                                          </p:val>
                                        </p:tav>
                                        <p:tav tm="100000">
                                          <p:val>
                                            <p:strVal val="#ppt_h"/>
                                          </p:val>
                                        </p:tav>
                                      </p:tavLst>
                                    </p:anim>
                                  </p:childTnLst>
                                </p:cTn>
                              </p:par>
                              <p:par>
                                <p:cTn id="57" presetID="22" presetClass="entr" presetSubtype="4" fill="hold" grpId="0" nodeType="withEffect">
                                  <p:stCondLst>
                                    <p:cond delay="0"/>
                                  </p:stCondLst>
                                  <p:childTnLst>
                                    <p:set>
                                      <p:cBhvr>
                                        <p:cTn id="58" dur="1" fill="hold">
                                          <p:stCondLst>
                                            <p:cond delay="0"/>
                                          </p:stCondLst>
                                        </p:cTn>
                                        <p:tgtEl>
                                          <p:spTgt spid="193"/>
                                        </p:tgtEl>
                                        <p:attrNameLst>
                                          <p:attrName>style.visibility</p:attrName>
                                        </p:attrNameLst>
                                      </p:cBhvr>
                                      <p:to>
                                        <p:strVal val="visible"/>
                                      </p:to>
                                    </p:set>
                                    <p:animEffect transition="in" filter="wipe(down)">
                                      <p:cBhvr>
                                        <p:cTn id="59" dur="650"/>
                                        <p:tgtEl>
                                          <p:spTgt spid="1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0" grpId="0"/>
      <p:bldP spid="189" grpId="0"/>
      <p:bldP spid="193" grpId="0"/>
      <p:bldP spid="178" grpId="0" animBg="1"/>
      <p:bldP spid="179"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5" name="组合 204"/>
          <p:cNvGrpSpPr/>
          <p:nvPr/>
        </p:nvGrpSpPr>
        <p:grpSpPr>
          <a:xfrm>
            <a:off x="4562454" y="1763657"/>
            <a:ext cx="3226962" cy="3226960"/>
            <a:chOff x="1061370" y="2012828"/>
            <a:chExt cx="2467365" cy="2467365"/>
          </a:xfrm>
        </p:grpSpPr>
        <p:sp>
          <p:nvSpPr>
            <p:cNvPr id="206" name="椭圆 205"/>
            <p:cNvSpPr/>
            <p:nvPr/>
          </p:nvSpPr>
          <p:spPr>
            <a:xfrm>
              <a:off x="1061370" y="2012828"/>
              <a:ext cx="2467365" cy="2467365"/>
            </a:xfrm>
            <a:prstGeom prst="ellipse">
              <a:avLst/>
            </a:prstGeom>
            <a:solidFill>
              <a:srgbClr val="0F73EE"/>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07" name="Rectangle 2"/>
            <p:cNvSpPr txBox="1"/>
            <p:nvPr/>
          </p:nvSpPr>
          <p:spPr>
            <a:xfrm>
              <a:off x="1264417" y="2528418"/>
              <a:ext cx="2098460" cy="1561742"/>
            </a:xfrm>
            <a:prstGeom prst="rect">
              <a:avLst/>
            </a:prstGeom>
            <a:noFill/>
            <a:ln w="9525">
              <a:noFill/>
            </a:ln>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sym typeface="黑体" panose="02010609060101010101" charset="-122"/>
                </a:rPr>
                <a:t> 接下来的信息分存方案与二值图像的信息分存方案相同，不再赘述。</a:t>
              </a:r>
            </a:p>
          </p:txBody>
        </p:sp>
      </p:grpSp>
      <p:grpSp>
        <p:nvGrpSpPr>
          <p:cNvPr id="208" name="Group 36"/>
          <p:cNvGrpSpPr/>
          <p:nvPr/>
        </p:nvGrpSpPr>
        <p:grpSpPr>
          <a:xfrm>
            <a:off x="3933370" y="1336297"/>
            <a:ext cx="4325260" cy="4255720"/>
            <a:chOff x="6869300" y="3848083"/>
            <a:chExt cx="2609417" cy="2567465"/>
          </a:xfrm>
          <a:solidFill>
            <a:srgbClr val="0F73EE"/>
          </a:solidFill>
        </p:grpSpPr>
        <p:sp>
          <p:nvSpPr>
            <p:cNvPr id="209" name="Freeform 9"/>
            <p:cNvSpPr/>
            <p:nvPr/>
          </p:nvSpPr>
          <p:spPr bwMode="auto">
            <a:xfrm>
              <a:off x="6869300" y="3848083"/>
              <a:ext cx="2609417" cy="2567465"/>
            </a:xfrm>
            <a:custGeom>
              <a:avLst/>
              <a:gdLst>
                <a:gd name="T0" fmla="*/ 865 w 929"/>
                <a:gd name="T1" fmla="*/ 292 h 914"/>
                <a:gd name="T2" fmla="*/ 873 w 929"/>
                <a:gd name="T3" fmla="*/ 274 h 914"/>
                <a:gd name="T4" fmla="*/ 892 w 929"/>
                <a:gd name="T5" fmla="*/ 282 h 914"/>
                <a:gd name="T6" fmla="*/ 892 w 929"/>
                <a:gd name="T7" fmla="*/ 584 h 914"/>
                <a:gd name="T8" fmla="*/ 365 w 929"/>
                <a:gd name="T9" fmla="*/ 852 h 914"/>
                <a:gd name="T10" fmla="*/ 66 w 929"/>
                <a:gd name="T11" fmla="*/ 314 h 914"/>
                <a:gd name="T12" fmla="*/ 354 w 929"/>
                <a:gd name="T13" fmla="*/ 19 h 914"/>
                <a:gd name="T14" fmla="*/ 440 w 929"/>
                <a:gd name="T15" fmla="*/ 1 h 914"/>
                <a:gd name="T16" fmla="*/ 456 w 929"/>
                <a:gd name="T17" fmla="*/ 14 h 914"/>
                <a:gd name="T18" fmla="*/ 443 w 929"/>
                <a:gd name="T19" fmla="*/ 29 h 914"/>
                <a:gd name="T20" fmla="*/ 362 w 929"/>
                <a:gd name="T21" fmla="*/ 46 h 914"/>
                <a:gd name="T22" fmla="*/ 93 w 929"/>
                <a:gd name="T23" fmla="*/ 322 h 914"/>
                <a:gd name="T24" fmla="*/ 373 w 929"/>
                <a:gd name="T25" fmla="*/ 824 h 914"/>
                <a:gd name="T26" fmla="*/ 865 w 929"/>
                <a:gd name="T27" fmla="*/ 574 h 914"/>
                <a:gd name="T28" fmla="*/ 865 w 929"/>
                <a:gd name="T29" fmla="*/ 292 h 9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9" h="914">
                  <a:moveTo>
                    <a:pt x="865" y="292"/>
                  </a:moveTo>
                  <a:cubicBezTo>
                    <a:pt x="862" y="285"/>
                    <a:pt x="866" y="277"/>
                    <a:pt x="873" y="274"/>
                  </a:cubicBezTo>
                  <a:cubicBezTo>
                    <a:pt x="881" y="271"/>
                    <a:pt x="889" y="275"/>
                    <a:pt x="892" y="282"/>
                  </a:cubicBezTo>
                  <a:cubicBezTo>
                    <a:pt x="929" y="383"/>
                    <a:pt x="927" y="490"/>
                    <a:pt x="892" y="584"/>
                  </a:cubicBezTo>
                  <a:cubicBezTo>
                    <a:pt x="813" y="797"/>
                    <a:pt x="583" y="914"/>
                    <a:pt x="365" y="852"/>
                  </a:cubicBezTo>
                  <a:cubicBezTo>
                    <a:pt x="134" y="786"/>
                    <a:pt x="0" y="545"/>
                    <a:pt x="66" y="314"/>
                  </a:cubicBezTo>
                  <a:cubicBezTo>
                    <a:pt x="106" y="173"/>
                    <a:pt x="215" y="62"/>
                    <a:pt x="354" y="19"/>
                  </a:cubicBezTo>
                  <a:cubicBezTo>
                    <a:pt x="382" y="10"/>
                    <a:pt x="411" y="4"/>
                    <a:pt x="440" y="1"/>
                  </a:cubicBezTo>
                  <a:cubicBezTo>
                    <a:pt x="448" y="0"/>
                    <a:pt x="455" y="6"/>
                    <a:pt x="456" y="14"/>
                  </a:cubicBezTo>
                  <a:cubicBezTo>
                    <a:pt x="456" y="21"/>
                    <a:pt x="451" y="28"/>
                    <a:pt x="443" y="29"/>
                  </a:cubicBezTo>
                  <a:cubicBezTo>
                    <a:pt x="415" y="32"/>
                    <a:pt x="388" y="37"/>
                    <a:pt x="362" y="46"/>
                  </a:cubicBezTo>
                  <a:cubicBezTo>
                    <a:pt x="232" y="86"/>
                    <a:pt x="131" y="190"/>
                    <a:pt x="93" y="322"/>
                  </a:cubicBezTo>
                  <a:cubicBezTo>
                    <a:pt x="31" y="538"/>
                    <a:pt x="157" y="763"/>
                    <a:pt x="373" y="824"/>
                  </a:cubicBezTo>
                  <a:cubicBezTo>
                    <a:pt x="577" y="883"/>
                    <a:pt x="792" y="773"/>
                    <a:pt x="865" y="574"/>
                  </a:cubicBezTo>
                  <a:cubicBezTo>
                    <a:pt x="898" y="486"/>
                    <a:pt x="900" y="386"/>
                    <a:pt x="865" y="292"/>
                  </a:cubicBezTo>
                  <a:close/>
                </a:path>
              </a:pathLst>
            </a:custGeom>
            <a:grpFill/>
            <a:ln>
              <a:noFill/>
            </a:ln>
          </p:spPr>
          <p:txBody>
            <a:bodyPr vert="horz" wrap="square" lIns="91440" tIns="45720" rIns="91440" bIns="45720" numCol="1" anchor="t" anchorCtr="0" compatLnSpc="1"/>
            <a:lstStyle/>
            <a:p>
              <a:endParaRPr lang="en-US"/>
            </a:p>
          </p:txBody>
        </p:sp>
        <p:sp>
          <p:nvSpPr>
            <p:cNvPr id="210" name="Freeform 10"/>
            <p:cNvSpPr/>
            <p:nvPr/>
          </p:nvSpPr>
          <p:spPr bwMode="auto">
            <a:xfrm>
              <a:off x="9195641" y="4575252"/>
              <a:ext cx="202769" cy="199972"/>
            </a:xfrm>
            <a:custGeom>
              <a:avLst/>
              <a:gdLst>
                <a:gd name="T0" fmla="*/ 8 w 72"/>
                <a:gd name="T1" fmla="*/ 51 h 71"/>
                <a:gd name="T2" fmla="*/ 21 w 72"/>
                <a:gd name="T3" fmla="*/ 8 h 71"/>
                <a:gd name="T4" fmla="*/ 63 w 72"/>
                <a:gd name="T5" fmla="*/ 20 h 71"/>
                <a:gd name="T6" fmla="*/ 51 w 72"/>
                <a:gd name="T7" fmla="*/ 63 h 71"/>
                <a:gd name="T8" fmla="*/ 8 w 72"/>
                <a:gd name="T9" fmla="*/ 51 h 71"/>
              </a:gdLst>
              <a:ahLst/>
              <a:cxnLst>
                <a:cxn ang="0">
                  <a:pos x="T0" y="T1"/>
                </a:cxn>
                <a:cxn ang="0">
                  <a:pos x="T2" y="T3"/>
                </a:cxn>
                <a:cxn ang="0">
                  <a:pos x="T4" y="T5"/>
                </a:cxn>
                <a:cxn ang="0">
                  <a:pos x="T6" y="T7"/>
                </a:cxn>
                <a:cxn ang="0">
                  <a:pos x="T8" y="T9"/>
                </a:cxn>
              </a:cxnLst>
              <a:rect l="0" t="0" r="r" b="b"/>
              <a:pathLst>
                <a:path w="72" h="71">
                  <a:moveTo>
                    <a:pt x="8" y="51"/>
                  </a:moveTo>
                  <a:cubicBezTo>
                    <a:pt x="0" y="36"/>
                    <a:pt x="5" y="16"/>
                    <a:pt x="21" y="8"/>
                  </a:cubicBezTo>
                  <a:cubicBezTo>
                    <a:pt x="36" y="0"/>
                    <a:pt x="55" y="5"/>
                    <a:pt x="63" y="20"/>
                  </a:cubicBezTo>
                  <a:cubicBezTo>
                    <a:pt x="72" y="35"/>
                    <a:pt x="66" y="54"/>
                    <a:pt x="51" y="63"/>
                  </a:cubicBezTo>
                  <a:cubicBezTo>
                    <a:pt x="36" y="71"/>
                    <a:pt x="17" y="66"/>
                    <a:pt x="8" y="51"/>
                  </a:cubicBezTo>
                  <a:close/>
                </a:path>
              </a:pathLst>
            </a:custGeom>
            <a:grpFill/>
            <a:ln>
              <a:noFill/>
            </a:ln>
          </p:spPr>
          <p:txBody>
            <a:bodyPr vert="horz" wrap="square" lIns="91440" tIns="45720" rIns="91440" bIns="45720" numCol="1" anchor="t" anchorCtr="0" compatLnSpc="1"/>
            <a:lstStyle/>
            <a:p>
              <a:endParaRPr lang="en-U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withEffect">
                                  <p:stCondLst>
                                    <p:cond delay="0"/>
                                  </p:stCondLst>
                                  <p:childTnLst>
                                    <p:set>
                                      <p:cBhvr>
                                        <p:cTn id="6" dur="1" fill="hold">
                                          <p:stCondLst>
                                            <p:cond delay="0"/>
                                          </p:stCondLst>
                                        </p:cTn>
                                        <p:tgtEl>
                                          <p:spTgt spid="208"/>
                                        </p:tgtEl>
                                        <p:attrNameLst>
                                          <p:attrName>style.visibility</p:attrName>
                                        </p:attrNameLst>
                                      </p:cBhvr>
                                      <p:to>
                                        <p:strVal val="visible"/>
                                      </p:to>
                                    </p:set>
                                    <p:anim calcmode="lin" valueType="num">
                                      <p:cBhvr>
                                        <p:cTn id="7" dur="500" fill="hold"/>
                                        <p:tgtEl>
                                          <p:spTgt spid="208"/>
                                        </p:tgtEl>
                                        <p:attrNameLst>
                                          <p:attrName>ppt_w</p:attrName>
                                        </p:attrNameLst>
                                      </p:cBhvr>
                                      <p:tavLst>
                                        <p:tav tm="0">
                                          <p:val>
                                            <p:fltVal val="0"/>
                                          </p:val>
                                        </p:tav>
                                        <p:tav tm="100000">
                                          <p:val>
                                            <p:strVal val="#ppt_w"/>
                                          </p:val>
                                        </p:tav>
                                      </p:tavLst>
                                    </p:anim>
                                    <p:anim calcmode="lin" valueType="num">
                                      <p:cBhvr>
                                        <p:cTn id="8" dur="500" fill="hold"/>
                                        <p:tgtEl>
                                          <p:spTgt spid="208"/>
                                        </p:tgtEl>
                                        <p:attrNameLst>
                                          <p:attrName>ppt_h</p:attrName>
                                        </p:attrNameLst>
                                      </p:cBhvr>
                                      <p:tavLst>
                                        <p:tav tm="0">
                                          <p:val>
                                            <p:fltVal val="0"/>
                                          </p:val>
                                        </p:tav>
                                        <p:tav tm="100000">
                                          <p:val>
                                            <p:strVal val="#ppt_h"/>
                                          </p:val>
                                        </p:tav>
                                      </p:tavLst>
                                    </p:anim>
                                    <p:anim calcmode="lin" valueType="num">
                                      <p:cBhvr>
                                        <p:cTn id="9" dur="500" fill="hold"/>
                                        <p:tgtEl>
                                          <p:spTgt spid="208"/>
                                        </p:tgtEl>
                                        <p:attrNameLst>
                                          <p:attrName>style.rotation</p:attrName>
                                        </p:attrNameLst>
                                      </p:cBhvr>
                                      <p:tavLst>
                                        <p:tav tm="0">
                                          <p:val>
                                            <p:fltVal val="360"/>
                                          </p:val>
                                        </p:tav>
                                        <p:tav tm="100000">
                                          <p:val>
                                            <p:fltVal val="0"/>
                                          </p:val>
                                        </p:tav>
                                      </p:tavLst>
                                    </p:anim>
                                    <p:animEffect transition="in" filter="fade">
                                      <p:cBhvr>
                                        <p:cTn id="10" dur="500"/>
                                        <p:tgtEl>
                                          <p:spTgt spid="208"/>
                                        </p:tgtEl>
                                      </p:cBhvr>
                                    </p:animEffect>
                                  </p:childTnLst>
                                </p:cTn>
                              </p:par>
                              <p:par>
                                <p:cTn id="11" presetID="53" presetClass="entr" presetSubtype="16" fill="hold" nodeType="withEffect">
                                  <p:stCondLst>
                                    <p:cond delay="0"/>
                                  </p:stCondLst>
                                  <p:childTnLst>
                                    <p:set>
                                      <p:cBhvr>
                                        <p:cTn id="12" dur="1" fill="hold">
                                          <p:stCondLst>
                                            <p:cond delay="0"/>
                                          </p:stCondLst>
                                        </p:cTn>
                                        <p:tgtEl>
                                          <p:spTgt spid="205"/>
                                        </p:tgtEl>
                                        <p:attrNameLst>
                                          <p:attrName>style.visibility</p:attrName>
                                        </p:attrNameLst>
                                      </p:cBhvr>
                                      <p:to>
                                        <p:strVal val="visible"/>
                                      </p:to>
                                    </p:set>
                                    <p:anim calcmode="lin" valueType="num">
                                      <p:cBhvr>
                                        <p:cTn id="13" dur="500" fill="hold"/>
                                        <p:tgtEl>
                                          <p:spTgt spid="205"/>
                                        </p:tgtEl>
                                        <p:attrNameLst>
                                          <p:attrName>ppt_w</p:attrName>
                                        </p:attrNameLst>
                                      </p:cBhvr>
                                      <p:tavLst>
                                        <p:tav tm="0">
                                          <p:val>
                                            <p:fltVal val="0"/>
                                          </p:val>
                                        </p:tav>
                                        <p:tav tm="100000">
                                          <p:val>
                                            <p:strVal val="#ppt_w"/>
                                          </p:val>
                                        </p:tav>
                                      </p:tavLst>
                                    </p:anim>
                                    <p:anim calcmode="lin" valueType="num">
                                      <p:cBhvr>
                                        <p:cTn id="14" dur="500" fill="hold"/>
                                        <p:tgtEl>
                                          <p:spTgt spid="205"/>
                                        </p:tgtEl>
                                        <p:attrNameLst>
                                          <p:attrName>ppt_h</p:attrName>
                                        </p:attrNameLst>
                                      </p:cBhvr>
                                      <p:tavLst>
                                        <p:tav tm="0">
                                          <p:val>
                                            <p:fltVal val="0"/>
                                          </p:val>
                                        </p:tav>
                                        <p:tav tm="100000">
                                          <p:val>
                                            <p:strVal val="#ppt_h"/>
                                          </p:val>
                                        </p:tav>
                                      </p:tavLst>
                                    </p:anim>
                                    <p:animEffect transition="in" filter="fade">
                                      <p:cBhvr>
                                        <p:cTn id="15" dur="500"/>
                                        <p:tgtEl>
                                          <p:spTgt spid="20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4" name="矩形 543"/>
          <p:cNvSpPr/>
          <p:nvPr/>
        </p:nvSpPr>
        <p:spPr>
          <a:xfrm>
            <a:off x="4044990" y="1130128"/>
            <a:ext cx="4390946" cy="461665"/>
          </a:xfrm>
          <a:prstGeom prst="rect">
            <a:avLst/>
          </a:prstGeom>
        </p:spPr>
        <p:txBody>
          <a:bodyPr wrap="none">
            <a:spAutoFit/>
          </a:bodyPr>
          <a:lstStyle/>
          <a:p>
            <a:pPr fontAlgn="base">
              <a:spcAft>
                <a:spcPct val="0"/>
              </a:spcAft>
              <a:defRPr/>
            </a:pPr>
            <a:r>
              <a:rPr lang="en-US" altLang="zh-CN" sz="2400" dirty="0">
                <a:latin typeface="+mn-ea"/>
              </a:rPr>
              <a:t>(</a:t>
            </a:r>
            <a:r>
              <a:rPr lang="zh-CN" altLang="en-US" sz="2400" dirty="0">
                <a:latin typeface="+mn-ea"/>
              </a:rPr>
              <a:t>为了方便显示均经过放缩处理</a:t>
            </a:r>
            <a:r>
              <a:rPr lang="en-US" altLang="zh-CN" sz="2400" dirty="0">
                <a:latin typeface="+mn-ea"/>
              </a:rPr>
              <a:t>)</a:t>
            </a:r>
            <a:endParaRPr lang="zh-CN" altLang="en-US" sz="2400" dirty="0">
              <a:latin typeface="+mn-ea"/>
            </a:endParaRPr>
          </a:p>
        </p:txBody>
      </p:sp>
      <p:pic>
        <p:nvPicPr>
          <p:cNvPr id="545" name="内容占位符 3"/>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a:xfrm>
            <a:off x="692938" y="2497530"/>
            <a:ext cx="3453652" cy="2763352"/>
          </a:xfrm>
          <a:prstGeom prst="rect">
            <a:avLst/>
          </a:prstGeom>
          <a:effectLst>
            <a:outerShdw blurRad="50800" dist="38100" dir="2700000" algn="tl" rotWithShape="0">
              <a:prstClr val="black">
                <a:alpha val="40000"/>
              </a:prstClr>
            </a:outerShdw>
          </a:effectLst>
        </p:spPr>
      </p:pic>
      <p:grpSp>
        <p:nvGrpSpPr>
          <p:cNvPr id="546" name="组合 545"/>
          <p:cNvGrpSpPr/>
          <p:nvPr/>
        </p:nvGrpSpPr>
        <p:grpSpPr>
          <a:xfrm>
            <a:off x="1247536" y="1694105"/>
            <a:ext cx="2402896" cy="617070"/>
            <a:chOff x="5754949" y="892151"/>
            <a:chExt cx="4702499" cy="617070"/>
          </a:xfrm>
        </p:grpSpPr>
        <p:sp>
          <p:nvSpPr>
            <p:cNvPr id="547" name="矩形: 圆角 546"/>
            <p:cNvSpPr/>
            <p:nvPr/>
          </p:nvSpPr>
          <p:spPr>
            <a:xfrm>
              <a:off x="5754949" y="892151"/>
              <a:ext cx="4687869" cy="617070"/>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cs typeface="+mn-ea"/>
                <a:sym typeface="+mn-lt"/>
              </a:endParaRPr>
            </a:p>
          </p:txBody>
        </p:sp>
        <p:sp>
          <p:nvSpPr>
            <p:cNvPr id="548" name="矩形: 圆角 547"/>
            <p:cNvSpPr/>
            <p:nvPr/>
          </p:nvSpPr>
          <p:spPr>
            <a:xfrm>
              <a:off x="6095999" y="892151"/>
              <a:ext cx="4361449" cy="61707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rgbClr val="0F73EE"/>
                  </a:solidFill>
                  <a:ea typeface="+mj-ea"/>
                  <a:cs typeface="+mn-ea"/>
                  <a:sym typeface="+mn-lt"/>
                </a:rPr>
                <a:t>要加密的原图 </a:t>
              </a:r>
              <a:endParaRPr lang="zh-CN" altLang="en-US" sz="2400" dirty="0">
                <a:solidFill>
                  <a:srgbClr val="0F73EE"/>
                </a:solidFill>
                <a:latin typeface="+mj-ea"/>
                <a:ea typeface="+mj-ea"/>
                <a:cs typeface="+mn-ea"/>
                <a:sym typeface="+mn-lt"/>
              </a:endParaRPr>
            </a:p>
          </p:txBody>
        </p:sp>
      </p:grpSp>
      <p:grpSp>
        <p:nvGrpSpPr>
          <p:cNvPr id="549" name="组合 548"/>
          <p:cNvGrpSpPr/>
          <p:nvPr/>
        </p:nvGrpSpPr>
        <p:grpSpPr>
          <a:xfrm>
            <a:off x="1189096" y="5365888"/>
            <a:ext cx="2461336" cy="554008"/>
            <a:chOff x="1962782" y="3317604"/>
            <a:chExt cx="3102392" cy="554008"/>
          </a:xfrm>
        </p:grpSpPr>
        <p:sp>
          <p:nvSpPr>
            <p:cNvPr id="550" name="矩形: 圆角 549"/>
            <p:cNvSpPr/>
            <p:nvPr/>
          </p:nvSpPr>
          <p:spPr>
            <a:xfrm>
              <a:off x="1962782" y="3317604"/>
              <a:ext cx="3028731" cy="554008"/>
            </a:xfrm>
            <a:prstGeom prst="roundRect">
              <a:avLst>
                <a:gd name="adj" fmla="val 10759"/>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sp>
          <p:nvSpPr>
            <p:cNvPr id="551" name="矩形 550"/>
            <p:cNvSpPr/>
            <p:nvPr/>
          </p:nvSpPr>
          <p:spPr>
            <a:xfrm>
              <a:off x="2182443" y="3384550"/>
              <a:ext cx="2882731" cy="461665"/>
            </a:xfrm>
            <a:prstGeom prst="rect">
              <a:avLst/>
            </a:prstGeom>
          </p:spPr>
          <p:txBody>
            <a:bodyPr wrap="square">
              <a:spAutoFit/>
            </a:bodyPr>
            <a:lstStyle/>
            <a:p>
              <a:pPr fontAlgn="base">
                <a:spcAft>
                  <a:spcPct val="0"/>
                </a:spcAft>
                <a:defRPr/>
              </a:pPr>
              <a:r>
                <a:rPr lang="zh-CN" altLang="en-US" sz="2400" dirty="0">
                  <a:latin typeface="+mj-lt"/>
                </a:rPr>
                <a:t> 图</a:t>
              </a:r>
              <a:r>
                <a:rPr lang="en-US" altLang="zh-CN" sz="2400" dirty="0">
                  <a:latin typeface="+mj-lt"/>
                </a:rPr>
                <a:t>1 (256*256) </a:t>
              </a:r>
              <a:endParaRPr lang="zh-CN" altLang="en-US" sz="2400" dirty="0">
                <a:latin typeface="+mj-lt"/>
              </a:endParaRPr>
            </a:p>
          </p:txBody>
        </p:sp>
      </p:grpSp>
      <p:pic>
        <p:nvPicPr>
          <p:cNvPr id="553" name="内容占位符 3"/>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a:xfrm>
            <a:off x="4715783" y="2497530"/>
            <a:ext cx="3030319" cy="2763352"/>
          </a:xfrm>
          <a:prstGeom prst="rect">
            <a:avLst/>
          </a:prstGeom>
          <a:effectLst>
            <a:outerShdw blurRad="50800" dist="38100" dir="2700000" algn="tl" rotWithShape="0">
              <a:prstClr val="black">
                <a:alpha val="40000"/>
              </a:prstClr>
            </a:outerShdw>
          </a:effectLst>
        </p:spPr>
      </p:pic>
      <p:grpSp>
        <p:nvGrpSpPr>
          <p:cNvPr id="554" name="组合 553"/>
          <p:cNvGrpSpPr/>
          <p:nvPr/>
        </p:nvGrpSpPr>
        <p:grpSpPr>
          <a:xfrm>
            <a:off x="4622494" y="1694105"/>
            <a:ext cx="2947012" cy="617070"/>
            <a:chOff x="5754949" y="892151"/>
            <a:chExt cx="4702499" cy="617070"/>
          </a:xfrm>
        </p:grpSpPr>
        <p:sp>
          <p:nvSpPr>
            <p:cNvPr id="555" name="矩形: 圆角 554"/>
            <p:cNvSpPr/>
            <p:nvPr/>
          </p:nvSpPr>
          <p:spPr>
            <a:xfrm>
              <a:off x="5754949" y="892151"/>
              <a:ext cx="4687869" cy="617070"/>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cs typeface="+mn-ea"/>
                <a:sym typeface="+mn-lt"/>
              </a:endParaRPr>
            </a:p>
          </p:txBody>
        </p:sp>
        <p:sp>
          <p:nvSpPr>
            <p:cNvPr id="556" name="矩形: 圆角 555"/>
            <p:cNvSpPr/>
            <p:nvPr/>
          </p:nvSpPr>
          <p:spPr>
            <a:xfrm>
              <a:off x="6095999" y="892151"/>
              <a:ext cx="4361449" cy="61707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rgbClr val="0F73EE"/>
                  </a:solidFill>
                  <a:ea typeface="+mj-ea"/>
                  <a:cs typeface="+mn-ea"/>
                  <a:sym typeface="+mn-lt"/>
                </a:rPr>
                <a:t>用于隐藏的图片</a:t>
              </a:r>
              <a:r>
                <a:rPr lang="en-US" altLang="zh-CN" sz="2400" dirty="0">
                  <a:solidFill>
                    <a:srgbClr val="0F73EE"/>
                  </a:solidFill>
                  <a:ea typeface="+mj-ea"/>
                  <a:cs typeface="+mn-ea"/>
                  <a:sym typeface="+mn-lt"/>
                </a:rPr>
                <a:t>1 </a:t>
              </a:r>
              <a:endParaRPr lang="zh-CN" altLang="en-US" sz="2400" dirty="0">
                <a:solidFill>
                  <a:srgbClr val="0F73EE"/>
                </a:solidFill>
                <a:latin typeface="+mj-ea"/>
                <a:ea typeface="+mj-ea"/>
                <a:cs typeface="+mn-ea"/>
                <a:sym typeface="+mn-lt"/>
              </a:endParaRPr>
            </a:p>
          </p:txBody>
        </p:sp>
      </p:grpSp>
      <p:grpSp>
        <p:nvGrpSpPr>
          <p:cNvPr id="557" name="组合 556"/>
          <p:cNvGrpSpPr/>
          <p:nvPr/>
        </p:nvGrpSpPr>
        <p:grpSpPr>
          <a:xfrm>
            <a:off x="5000274" y="5365888"/>
            <a:ext cx="2461336" cy="554008"/>
            <a:chOff x="1962782" y="3317604"/>
            <a:chExt cx="3102392" cy="554008"/>
          </a:xfrm>
        </p:grpSpPr>
        <p:sp>
          <p:nvSpPr>
            <p:cNvPr id="558" name="矩形: 圆角 557"/>
            <p:cNvSpPr/>
            <p:nvPr/>
          </p:nvSpPr>
          <p:spPr>
            <a:xfrm>
              <a:off x="1962782" y="3317604"/>
              <a:ext cx="3028731" cy="554008"/>
            </a:xfrm>
            <a:prstGeom prst="roundRect">
              <a:avLst>
                <a:gd name="adj" fmla="val 10759"/>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sp>
          <p:nvSpPr>
            <p:cNvPr id="559" name="矩形 558"/>
            <p:cNvSpPr/>
            <p:nvPr/>
          </p:nvSpPr>
          <p:spPr>
            <a:xfrm>
              <a:off x="2182443" y="3384550"/>
              <a:ext cx="2882731" cy="461665"/>
            </a:xfrm>
            <a:prstGeom prst="rect">
              <a:avLst/>
            </a:prstGeom>
          </p:spPr>
          <p:txBody>
            <a:bodyPr wrap="square">
              <a:spAutoFit/>
            </a:bodyPr>
            <a:lstStyle/>
            <a:p>
              <a:pPr fontAlgn="base">
                <a:spcAft>
                  <a:spcPct val="0"/>
                </a:spcAft>
                <a:defRPr/>
              </a:pPr>
              <a:r>
                <a:rPr lang="zh-CN" altLang="en-US" sz="2400" dirty="0">
                  <a:latin typeface="+mj-lt"/>
                </a:rPr>
                <a:t> 图</a:t>
              </a:r>
              <a:r>
                <a:rPr lang="en-US" altLang="zh-CN" sz="2400" dirty="0">
                  <a:latin typeface="+mj-lt"/>
                </a:rPr>
                <a:t>2 (256*256) </a:t>
              </a:r>
              <a:endParaRPr lang="zh-CN" altLang="en-US" sz="2400" dirty="0">
                <a:latin typeface="+mj-lt"/>
              </a:endParaRPr>
            </a:p>
          </p:txBody>
        </p:sp>
      </p:grpSp>
      <p:pic>
        <p:nvPicPr>
          <p:cNvPr id="560" name="内容占位符 3"/>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a:xfrm>
            <a:off x="8284796" y="2518584"/>
            <a:ext cx="3029297" cy="2742298"/>
          </a:xfrm>
          <a:prstGeom prst="rect">
            <a:avLst/>
          </a:prstGeom>
          <a:effectLst>
            <a:outerShdw blurRad="50800" dist="38100" dir="2700000" algn="tl" rotWithShape="0">
              <a:prstClr val="black">
                <a:alpha val="40000"/>
              </a:prstClr>
            </a:outerShdw>
          </a:effectLst>
        </p:spPr>
      </p:pic>
      <p:grpSp>
        <p:nvGrpSpPr>
          <p:cNvPr id="561" name="组合 560"/>
          <p:cNvGrpSpPr/>
          <p:nvPr/>
        </p:nvGrpSpPr>
        <p:grpSpPr>
          <a:xfrm>
            <a:off x="8284796" y="1694105"/>
            <a:ext cx="2947012" cy="617070"/>
            <a:chOff x="5754949" y="892151"/>
            <a:chExt cx="4702499" cy="617070"/>
          </a:xfrm>
        </p:grpSpPr>
        <p:sp>
          <p:nvSpPr>
            <p:cNvPr id="562" name="矩形: 圆角 561"/>
            <p:cNvSpPr/>
            <p:nvPr/>
          </p:nvSpPr>
          <p:spPr>
            <a:xfrm>
              <a:off x="5754949" y="892151"/>
              <a:ext cx="4687869" cy="617070"/>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cs typeface="+mn-ea"/>
                <a:sym typeface="+mn-lt"/>
              </a:endParaRPr>
            </a:p>
          </p:txBody>
        </p:sp>
        <p:sp>
          <p:nvSpPr>
            <p:cNvPr id="563" name="矩形: 圆角 562"/>
            <p:cNvSpPr/>
            <p:nvPr/>
          </p:nvSpPr>
          <p:spPr>
            <a:xfrm>
              <a:off x="6095999" y="892151"/>
              <a:ext cx="4361449" cy="61707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rgbClr val="0F73EE"/>
                  </a:solidFill>
                  <a:ea typeface="+mj-ea"/>
                  <a:cs typeface="+mn-ea"/>
                  <a:sym typeface="+mn-lt"/>
                </a:rPr>
                <a:t>用于隐藏的图片</a:t>
              </a:r>
              <a:r>
                <a:rPr lang="en-US" altLang="zh-CN" sz="2400" dirty="0">
                  <a:solidFill>
                    <a:srgbClr val="0F73EE"/>
                  </a:solidFill>
                  <a:ea typeface="+mj-ea"/>
                  <a:cs typeface="+mn-ea"/>
                  <a:sym typeface="+mn-lt"/>
                </a:rPr>
                <a:t>2 </a:t>
              </a:r>
              <a:endParaRPr lang="zh-CN" altLang="en-US" sz="2400" dirty="0">
                <a:solidFill>
                  <a:srgbClr val="0F73EE"/>
                </a:solidFill>
                <a:latin typeface="+mj-ea"/>
                <a:ea typeface="+mj-ea"/>
                <a:cs typeface="+mn-ea"/>
                <a:sym typeface="+mn-lt"/>
              </a:endParaRPr>
            </a:p>
          </p:txBody>
        </p:sp>
      </p:grpSp>
      <p:grpSp>
        <p:nvGrpSpPr>
          <p:cNvPr id="564" name="组合 563"/>
          <p:cNvGrpSpPr/>
          <p:nvPr/>
        </p:nvGrpSpPr>
        <p:grpSpPr>
          <a:xfrm>
            <a:off x="8568776" y="5365888"/>
            <a:ext cx="2461336" cy="554008"/>
            <a:chOff x="1962782" y="3317604"/>
            <a:chExt cx="3102392" cy="554008"/>
          </a:xfrm>
        </p:grpSpPr>
        <p:sp>
          <p:nvSpPr>
            <p:cNvPr id="565" name="矩形: 圆角 564"/>
            <p:cNvSpPr/>
            <p:nvPr/>
          </p:nvSpPr>
          <p:spPr>
            <a:xfrm>
              <a:off x="1962782" y="3317604"/>
              <a:ext cx="3028731" cy="554008"/>
            </a:xfrm>
            <a:prstGeom prst="roundRect">
              <a:avLst>
                <a:gd name="adj" fmla="val 10759"/>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sp>
          <p:nvSpPr>
            <p:cNvPr id="566" name="矩形 565"/>
            <p:cNvSpPr/>
            <p:nvPr/>
          </p:nvSpPr>
          <p:spPr>
            <a:xfrm>
              <a:off x="2182443" y="3384550"/>
              <a:ext cx="2882731" cy="461665"/>
            </a:xfrm>
            <a:prstGeom prst="rect">
              <a:avLst/>
            </a:prstGeom>
          </p:spPr>
          <p:txBody>
            <a:bodyPr wrap="square">
              <a:spAutoFit/>
            </a:bodyPr>
            <a:lstStyle/>
            <a:p>
              <a:pPr fontAlgn="base">
                <a:spcAft>
                  <a:spcPct val="0"/>
                </a:spcAft>
                <a:defRPr/>
              </a:pPr>
              <a:r>
                <a:rPr lang="zh-CN" altLang="en-US" sz="2400" dirty="0">
                  <a:latin typeface="+mj-lt"/>
                </a:rPr>
                <a:t> 图</a:t>
              </a:r>
              <a:r>
                <a:rPr lang="en-US" altLang="zh-CN" sz="2400" dirty="0">
                  <a:latin typeface="+mj-lt"/>
                </a:rPr>
                <a:t>3 (256*256) </a:t>
              </a:r>
              <a:endParaRPr lang="zh-CN" altLang="en-US" sz="2400" dirty="0">
                <a:latin typeface="+mj-lt"/>
              </a:endParaRPr>
            </a:p>
          </p:txBody>
        </p:sp>
      </p:grpSp>
      <p:grpSp>
        <p:nvGrpSpPr>
          <p:cNvPr id="28" name="组合 27"/>
          <p:cNvGrpSpPr/>
          <p:nvPr/>
        </p:nvGrpSpPr>
        <p:grpSpPr>
          <a:xfrm>
            <a:off x="4176722" y="286701"/>
            <a:ext cx="3690021" cy="840284"/>
            <a:chOff x="3135993" y="1051060"/>
            <a:chExt cx="3690021" cy="840284"/>
          </a:xfrm>
        </p:grpSpPr>
        <p:sp>
          <p:nvSpPr>
            <p:cNvPr id="29" name="矩形: 圆角 28"/>
            <p:cNvSpPr/>
            <p:nvPr/>
          </p:nvSpPr>
          <p:spPr>
            <a:xfrm>
              <a:off x="3839426" y="1280937"/>
              <a:ext cx="2986588" cy="610407"/>
            </a:xfrm>
            <a:prstGeom prst="roundRect">
              <a:avLst>
                <a:gd name="adj" fmla="val 13726"/>
              </a:avLst>
            </a:prstGeom>
            <a:solidFill>
              <a:srgbClr val="0F73EE"/>
            </a:solidFill>
            <a:ln w="19050">
              <a:solidFill>
                <a:schemeClr val="bg1"/>
              </a:solidFill>
              <a:prstDash val="sysDot"/>
              <a:headEnd type="oval" w="lg" len="lg"/>
              <a:tailEnd type="oval"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30" name="矩形 29"/>
            <p:cNvSpPr/>
            <p:nvPr/>
          </p:nvSpPr>
          <p:spPr>
            <a:xfrm>
              <a:off x="4575387" y="1333399"/>
              <a:ext cx="1906001" cy="523220"/>
            </a:xfrm>
            <a:prstGeom prst="rect">
              <a:avLst/>
            </a:prstGeom>
          </p:spPr>
          <p:txBody>
            <a:bodyPr wrap="square">
              <a:spAutoFit/>
            </a:bodyPr>
            <a:lstStyle/>
            <a:p>
              <a:pPr fontAlgn="base">
                <a:spcAft>
                  <a:spcPct val="0"/>
                </a:spcAft>
                <a:defRPr/>
              </a:pPr>
              <a:r>
                <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rPr>
                <a:t>原始图片</a:t>
              </a:r>
            </a:p>
          </p:txBody>
        </p:sp>
        <p:sp>
          <p:nvSpPr>
            <p:cNvPr id="31" name="矩形 30"/>
            <p:cNvSpPr/>
            <p:nvPr/>
          </p:nvSpPr>
          <p:spPr>
            <a:xfrm>
              <a:off x="3295769" y="1051060"/>
              <a:ext cx="492443" cy="830997"/>
            </a:xfrm>
            <a:prstGeom prst="rect">
              <a:avLst/>
            </a:prstGeom>
          </p:spPr>
          <p:txBody>
            <a:bodyPr wrap="none">
              <a:spAutoFit/>
            </a:bodyPr>
            <a:lstStyle/>
            <a:p>
              <a:r>
                <a:rPr lang="en-US" altLang="zh-CN" sz="4800" b="1" i="1" dirty="0">
                  <a:solidFill>
                    <a:schemeClr val="accent5">
                      <a:lumMod val="50000"/>
                    </a:schemeClr>
                  </a:solidFill>
                  <a:latin typeface="+mj-lt"/>
                </a:rPr>
                <a:t>1</a:t>
              </a:r>
              <a:endParaRPr lang="zh-CN" altLang="en-US" sz="4800" b="1" i="1" dirty="0">
                <a:solidFill>
                  <a:schemeClr val="accent5">
                    <a:lumMod val="50000"/>
                  </a:schemeClr>
                </a:solidFill>
                <a:latin typeface="+mj-lt"/>
              </a:endParaRPr>
            </a:p>
          </p:txBody>
        </p:sp>
        <p:cxnSp>
          <p:nvCxnSpPr>
            <p:cNvPr id="32" name="直接连接符 31"/>
            <p:cNvCxnSpPr/>
            <p:nvPr/>
          </p:nvCxnSpPr>
          <p:spPr>
            <a:xfrm>
              <a:off x="3135993" y="1748864"/>
              <a:ext cx="703433"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8" fill="hold" nodeType="after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p:cTn id="7" dur="500" fill="hold"/>
                                        <p:tgtEl>
                                          <p:spTgt spid="28"/>
                                        </p:tgtEl>
                                        <p:attrNameLst>
                                          <p:attrName>ppt_x</p:attrName>
                                        </p:attrNameLst>
                                      </p:cBhvr>
                                      <p:tavLst>
                                        <p:tav tm="0">
                                          <p:val>
                                            <p:strVal val="#ppt_x-#ppt_w/2"/>
                                          </p:val>
                                        </p:tav>
                                        <p:tav tm="100000">
                                          <p:val>
                                            <p:strVal val="#ppt_x"/>
                                          </p:val>
                                        </p:tav>
                                      </p:tavLst>
                                    </p:anim>
                                    <p:anim calcmode="lin" valueType="num">
                                      <p:cBhvr>
                                        <p:cTn id="8" dur="500" fill="hold"/>
                                        <p:tgtEl>
                                          <p:spTgt spid="28"/>
                                        </p:tgtEl>
                                        <p:attrNameLst>
                                          <p:attrName>ppt_y</p:attrName>
                                        </p:attrNameLst>
                                      </p:cBhvr>
                                      <p:tavLst>
                                        <p:tav tm="0">
                                          <p:val>
                                            <p:strVal val="#ppt_y"/>
                                          </p:val>
                                        </p:tav>
                                        <p:tav tm="100000">
                                          <p:val>
                                            <p:strVal val="#ppt_y"/>
                                          </p:val>
                                        </p:tav>
                                      </p:tavLst>
                                    </p:anim>
                                    <p:anim calcmode="lin" valueType="num">
                                      <p:cBhvr>
                                        <p:cTn id="9" dur="500" fill="hold"/>
                                        <p:tgtEl>
                                          <p:spTgt spid="28"/>
                                        </p:tgtEl>
                                        <p:attrNameLst>
                                          <p:attrName>ppt_w</p:attrName>
                                        </p:attrNameLst>
                                      </p:cBhvr>
                                      <p:tavLst>
                                        <p:tav tm="0">
                                          <p:val>
                                            <p:fltVal val="0"/>
                                          </p:val>
                                        </p:tav>
                                        <p:tav tm="100000">
                                          <p:val>
                                            <p:strVal val="#ppt_w"/>
                                          </p:val>
                                        </p:tav>
                                      </p:tavLst>
                                    </p:anim>
                                    <p:anim calcmode="lin" valueType="num">
                                      <p:cBhvr>
                                        <p:cTn id="10" dur="500" fill="hold"/>
                                        <p:tgtEl>
                                          <p:spTgt spid="28"/>
                                        </p:tgtEl>
                                        <p:attrNameLst>
                                          <p:attrName>ppt_h</p:attrName>
                                        </p:attrNameLst>
                                      </p:cBhvr>
                                      <p:tavLst>
                                        <p:tav tm="0">
                                          <p:val>
                                            <p:strVal val="#ppt_h"/>
                                          </p:val>
                                        </p:tav>
                                        <p:tav tm="100000">
                                          <p:val>
                                            <p:strVal val="#ppt_h"/>
                                          </p:val>
                                        </p:tav>
                                      </p:tavLst>
                                    </p:anim>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544"/>
                                        </p:tgtEl>
                                        <p:attrNameLst>
                                          <p:attrName>style.visibility</p:attrName>
                                        </p:attrNameLst>
                                      </p:cBhvr>
                                      <p:to>
                                        <p:strVal val="visible"/>
                                      </p:to>
                                    </p:set>
                                    <p:animEffect transition="in" filter="fade">
                                      <p:cBhvr>
                                        <p:cTn id="14" dur="500"/>
                                        <p:tgtEl>
                                          <p:spTgt spid="544"/>
                                        </p:tgtEl>
                                      </p:cBhvr>
                                    </p:animEffect>
                                  </p:childTnLst>
                                </p:cTn>
                              </p:par>
                            </p:childTnLst>
                          </p:cTn>
                        </p:par>
                        <p:par>
                          <p:cTn id="15" fill="hold">
                            <p:stCondLst>
                              <p:cond delay="1000"/>
                            </p:stCondLst>
                            <p:childTnLst>
                              <p:par>
                                <p:cTn id="16" presetID="17" presetClass="entr" presetSubtype="8" fill="hold" nodeType="afterEffect">
                                  <p:stCondLst>
                                    <p:cond delay="0"/>
                                  </p:stCondLst>
                                  <p:childTnLst>
                                    <p:set>
                                      <p:cBhvr>
                                        <p:cTn id="17" dur="1" fill="hold">
                                          <p:stCondLst>
                                            <p:cond delay="0"/>
                                          </p:stCondLst>
                                        </p:cTn>
                                        <p:tgtEl>
                                          <p:spTgt spid="546"/>
                                        </p:tgtEl>
                                        <p:attrNameLst>
                                          <p:attrName>style.visibility</p:attrName>
                                        </p:attrNameLst>
                                      </p:cBhvr>
                                      <p:to>
                                        <p:strVal val="visible"/>
                                      </p:to>
                                    </p:set>
                                    <p:anim calcmode="lin" valueType="num">
                                      <p:cBhvr>
                                        <p:cTn id="18" dur="500" fill="hold"/>
                                        <p:tgtEl>
                                          <p:spTgt spid="546"/>
                                        </p:tgtEl>
                                        <p:attrNameLst>
                                          <p:attrName>ppt_x</p:attrName>
                                        </p:attrNameLst>
                                      </p:cBhvr>
                                      <p:tavLst>
                                        <p:tav tm="0">
                                          <p:val>
                                            <p:strVal val="#ppt_x-#ppt_w/2"/>
                                          </p:val>
                                        </p:tav>
                                        <p:tav tm="100000">
                                          <p:val>
                                            <p:strVal val="#ppt_x"/>
                                          </p:val>
                                        </p:tav>
                                      </p:tavLst>
                                    </p:anim>
                                    <p:anim calcmode="lin" valueType="num">
                                      <p:cBhvr>
                                        <p:cTn id="19" dur="500" fill="hold"/>
                                        <p:tgtEl>
                                          <p:spTgt spid="546"/>
                                        </p:tgtEl>
                                        <p:attrNameLst>
                                          <p:attrName>ppt_y</p:attrName>
                                        </p:attrNameLst>
                                      </p:cBhvr>
                                      <p:tavLst>
                                        <p:tav tm="0">
                                          <p:val>
                                            <p:strVal val="#ppt_y"/>
                                          </p:val>
                                        </p:tav>
                                        <p:tav tm="100000">
                                          <p:val>
                                            <p:strVal val="#ppt_y"/>
                                          </p:val>
                                        </p:tav>
                                      </p:tavLst>
                                    </p:anim>
                                    <p:anim calcmode="lin" valueType="num">
                                      <p:cBhvr>
                                        <p:cTn id="20" dur="500" fill="hold"/>
                                        <p:tgtEl>
                                          <p:spTgt spid="546"/>
                                        </p:tgtEl>
                                        <p:attrNameLst>
                                          <p:attrName>ppt_w</p:attrName>
                                        </p:attrNameLst>
                                      </p:cBhvr>
                                      <p:tavLst>
                                        <p:tav tm="0">
                                          <p:val>
                                            <p:fltVal val="0"/>
                                          </p:val>
                                        </p:tav>
                                        <p:tav tm="100000">
                                          <p:val>
                                            <p:strVal val="#ppt_w"/>
                                          </p:val>
                                        </p:tav>
                                      </p:tavLst>
                                    </p:anim>
                                    <p:anim calcmode="lin" valueType="num">
                                      <p:cBhvr>
                                        <p:cTn id="21" dur="500" fill="hold"/>
                                        <p:tgtEl>
                                          <p:spTgt spid="546"/>
                                        </p:tgtEl>
                                        <p:attrNameLst>
                                          <p:attrName>ppt_h</p:attrName>
                                        </p:attrNameLst>
                                      </p:cBhvr>
                                      <p:tavLst>
                                        <p:tav tm="0">
                                          <p:val>
                                            <p:strVal val="#ppt_h"/>
                                          </p:val>
                                        </p:tav>
                                        <p:tav tm="100000">
                                          <p:val>
                                            <p:strVal val="#ppt_h"/>
                                          </p:val>
                                        </p:tav>
                                      </p:tavLst>
                                    </p:anim>
                                  </p:childTnLst>
                                </p:cTn>
                              </p:par>
                            </p:childTnLst>
                          </p:cTn>
                        </p:par>
                        <p:par>
                          <p:cTn id="22" fill="hold">
                            <p:stCondLst>
                              <p:cond delay="1500"/>
                            </p:stCondLst>
                            <p:childTnLst>
                              <p:par>
                                <p:cTn id="23" presetID="53" presetClass="entr" presetSubtype="16" fill="hold" nodeType="afterEffect">
                                  <p:stCondLst>
                                    <p:cond delay="0"/>
                                  </p:stCondLst>
                                  <p:childTnLst>
                                    <p:set>
                                      <p:cBhvr>
                                        <p:cTn id="24" dur="1" fill="hold">
                                          <p:stCondLst>
                                            <p:cond delay="0"/>
                                          </p:stCondLst>
                                        </p:cTn>
                                        <p:tgtEl>
                                          <p:spTgt spid="545"/>
                                        </p:tgtEl>
                                        <p:attrNameLst>
                                          <p:attrName>style.visibility</p:attrName>
                                        </p:attrNameLst>
                                      </p:cBhvr>
                                      <p:to>
                                        <p:strVal val="visible"/>
                                      </p:to>
                                    </p:set>
                                    <p:anim calcmode="lin" valueType="num">
                                      <p:cBhvr>
                                        <p:cTn id="25" dur="500" fill="hold"/>
                                        <p:tgtEl>
                                          <p:spTgt spid="545"/>
                                        </p:tgtEl>
                                        <p:attrNameLst>
                                          <p:attrName>ppt_w</p:attrName>
                                        </p:attrNameLst>
                                      </p:cBhvr>
                                      <p:tavLst>
                                        <p:tav tm="0">
                                          <p:val>
                                            <p:fltVal val="0"/>
                                          </p:val>
                                        </p:tav>
                                        <p:tav tm="100000">
                                          <p:val>
                                            <p:strVal val="#ppt_w"/>
                                          </p:val>
                                        </p:tav>
                                      </p:tavLst>
                                    </p:anim>
                                    <p:anim calcmode="lin" valueType="num">
                                      <p:cBhvr>
                                        <p:cTn id="26" dur="500" fill="hold"/>
                                        <p:tgtEl>
                                          <p:spTgt spid="545"/>
                                        </p:tgtEl>
                                        <p:attrNameLst>
                                          <p:attrName>ppt_h</p:attrName>
                                        </p:attrNameLst>
                                      </p:cBhvr>
                                      <p:tavLst>
                                        <p:tav tm="0">
                                          <p:val>
                                            <p:fltVal val="0"/>
                                          </p:val>
                                        </p:tav>
                                        <p:tav tm="100000">
                                          <p:val>
                                            <p:strVal val="#ppt_h"/>
                                          </p:val>
                                        </p:tav>
                                      </p:tavLst>
                                    </p:anim>
                                    <p:animEffect transition="in" filter="fade">
                                      <p:cBhvr>
                                        <p:cTn id="27" dur="500"/>
                                        <p:tgtEl>
                                          <p:spTgt spid="545"/>
                                        </p:tgtEl>
                                      </p:cBhvr>
                                    </p:animEffect>
                                  </p:childTnLst>
                                </p:cTn>
                              </p:par>
                            </p:childTnLst>
                          </p:cTn>
                        </p:par>
                        <p:par>
                          <p:cTn id="28" fill="hold">
                            <p:stCondLst>
                              <p:cond delay="2000"/>
                            </p:stCondLst>
                            <p:childTnLst>
                              <p:par>
                                <p:cTn id="29" presetID="16" presetClass="entr" presetSubtype="21" fill="hold" nodeType="afterEffect">
                                  <p:stCondLst>
                                    <p:cond delay="0"/>
                                  </p:stCondLst>
                                  <p:childTnLst>
                                    <p:set>
                                      <p:cBhvr>
                                        <p:cTn id="30" dur="1" fill="hold">
                                          <p:stCondLst>
                                            <p:cond delay="0"/>
                                          </p:stCondLst>
                                        </p:cTn>
                                        <p:tgtEl>
                                          <p:spTgt spid="549"/>
                                        </p:tgtEl>
                                        <p:attrNameLst>
                                          <p:attrName>style.visibility</p:attrName>
                                        </p:attrNameLst>
                                      </p:cBhvr>
                                      <p:to>
                                        <p:strVal val="visible"/>
                                      </p:to>
                                    </p:set>
                                    <p:animEffect transition="in" filter="barn(inVertical)">
                                      <p:cBhvr>
                                        <p:cTn id="31" dur="500"/>
                                        <p:tgtEl>
                                          <p:spTgt spid="549"/>
                                        </p:tgtEl>
                                      </p:cBhvr>
                                    </p:animEffect>
                                  </p:childTnLst>
                                </p:cTn>
                              </p:par>
                            </p:childTnLst>
                          </p:cTn>
                        </p:par>
                        <p:par>
                          <p:cTn id="32" fill="hold">
                            <p:stCondLst>
                              <p:cond delay="2500"/>
                            </p:stCondLst>
                            <p:childTnLst>
                              <p:par>
                                <p:cTn id="33" presetID="17" presetClass="entr" presetSubtype="8" fill="hold" nodeType="afterEffect">
                                  <p:stCondLst>
                                    <p:cond delay="0"/>
                                  </p:stCondLst>
                                  <p:childTnLst>
                                    <p:set>
                                      <p:cBhvr>
                                        <p:cTn id="34" dur="1" fill="hold">
                                          <p:stCondLst>
                                            <p:cond delay="0"/>
                                          </p:stCondLst>
                                        </p:cTn>
                                        <p:tgtEl>
                                          <p:spTgt spid="554"/>
                                        </p:tgtEl>
                                        <p:attrNameLst>
                                          <p:attrName>style.visibility</p:attrName>
                                        </p:attrNameLst>
                                      </p:cBhvr>
                                      <p:to>
                                        <p:strVal val="visible"/>
                                      </p:to>
                                    </p:set>
                                    <p:anim calcmode="lin" valueType="num">
                                      <p:cBhvr>
                                        <p:cTn id="35" dur="500" fill="hold"/>
                                        <p:tgtEl>
                                          <p:spTgt spid="554"/>
                                        </p:tgtEl>
                                        <p:attrNameLst>
                                          <p:attrName>ppt_x</p:attrName>
                                        </p:attrNameLst>
                                      </p:cBhvr>
                                      <p:tavLst>
                                        <p:tav tm="0">
                                          <p:val>
                                            <p:strVal val="#ppt_x-#ppt_w/2"/>
                                          </p:val>
                                        </p:tav>
                                        <p:tav tm="100000">
                                          <p:val>
                                            <p:strVal val="#ppt_x"/>
                                          </p:val>
                                        </p:tav>
                                      </p:tavLst>
                                    </p:anim>
                                    <p:anim calcmode="lin" valueType="num">
                                      <p:cBhvr>
                                        <p:cTn id="36" dur="500" fill="hold"/>
                                        <p:tgtEl>
                                          <p:spTgt spid="554"/>
                                        </p:tgtEl>
                                        <p:attrNameLst>
                                          <p:attrName>ppt_y</p:attrName>
                                        </p:attrNameLst>
                                      </p:cBhvr>
                                      <p:tavLst>
                                        <p:tav tm="0">
                                          <p:val>
                                            <p:strVal val="#ppt_y"/>
                                          </p:val>
                                        </p:tav>
                                        <p:tav tm="100000">
                                          <p:val>
                                            <p:strVal val="#ppt_y"/>
                                          </p:val>
                                        </p:tav>
                                      </p:tavLst>
                                    </p:anim>
                                    <p:anim calcmode="lin" valueType="num">
                                      <p:cBhvr>
                                        <p:cTn id="37" dur="500" fill="hold"/>
                                        <p:tgtEl>
                                          <p:spTgt spid="554"/>
                                        </p:tgtEl>
                                        <p:attrNameLst>
                                          <p:attrName>ppt_w</p:attrName>
                                        </p:attrNameLst>
                                      </p:cBhvr>
                                      <p:tavLst>
                                        <p:tav tm="0">
                                          <p:val>
                                            <p:fltVal val="0"/>
                                          </p:val>
                                        </p:tav>
                                        <p:tav tm="100000">
                                          <p:val>
                                            <p:strVal val="#ppt_w"/>
                                          </p:val>
                                        </p:tav>
                                      </p:tavLst>
                                    </p:anim>
                                    <p:anim calcmode="lin" valueType="num">
                                      <p:cBhvr>
                                        <p:cTn id="38" dur="500" fill="hold"/>
                                        <p:tgtEl>
                                          <p:spTgt spid="554"/>
                                        </p:tgtEl>
                                        <p:attrNameLst>
                                          <p:attrName>ppt_h</p:attrName>
                                        </p:attrNameLst>
                                      </p:cBhvr>
                                      <p:tavLst>
                                        <p:tav tm="0">
                                          <p:val>
                                            <p:strVal val="#ppt_h"/>
                                          </p:val>
                                        </p:tav>
                                        <p:tav tm="100000">
                                          <p:val>
                                            <p:strVal val="#ppt_h"/>
                                          </p:val>
                                        </p:tav>
                                      </p:tavLst>
                                    </p:anim>
                                  </p:childTnLst>
                                </p:cTn>
                              </p:par>
                            </p:childTnLst>
                          </p:cTn>
                        </p:par>
                        <p:par>
                          <p:cTn id="39" fill="hold">
                            <p:stCondLst>
                              <p:cond delay="3000"/>
                            </p:stCondLst>
                            <p:childTnLst>
                              <p:par>
                                <p:cTn id="40" presetID="53" presetClass="entr" presetSubtype="16" fill="hold" nodeType="afterEffect">
                                  <p:stCondLst>
                                    <p:cond delay="0"/>
                                  </p:stCondLst>
                                  <p:childTnLst>
                                    <p:set>
                                      <p:cBhvr>
                                        <p:cTn id="41" dur="1" fill="hold">
                                          <p:stCondLst>
                                            <p:cond delay="0"/>
                                          </p:stCondLst>
                                        </p:cTn>
                                        <p:tgtEl>
                                          <p:spTgt spid="553"/>
                                        </p:tgtEl>
                                        <p:attrNameLst>
                                          <p:attrName>style.visibility</p:attrName>
                                        </p:attrNameLst>
                                      </p:cBhvr>
                                      <p:to>
                                        <p:strVal val="visible"/>
                                      </p:to>
                                    </p:set>
                                    <p:anim calcmode="lin" valueType="num">
                                      <p:cBhvr>
                                        <p:cTn id="42" dur="500" fill="hold"/>
                                        <p:tgtEl>
                                          <p:spTgt spid="553"/>
                                        </p:tgtEl>
                                        <p:attrNameLst>
                                          <p:attrName>ppt_w</p:attrName>
                                        </p:attrNameLst>
                                      </p:cBhvr>
                                      <p:tavLst>
                                        <p:tav tm="0">
                                          <p:val>
                                            <p:fltVal val="0"/>
                                          </p:val>
                                        </p:tav>
                                        <p:tav tm="100000">
                                          <p:val>
                                            <p:strVal val="#ppt_w"/>
                                          </p:val>
                                        </p:tav>
                                      </p:tavLst>
                                    </p:anim>
                                    <p:anim calcmode="lin" valueType="num">
                                      <p:cBhvr>
                                        <p:cTn id="43" dur="500" fill="hold"/>
                                        <p:tgtEl>
                                          <p:spTgt spid="553"/>
                                        </p:tgtEl>
                                        <p:attrNameLst>
                                          <p:attrName>ppt_h</p:attrName>
                                        </p:attrNameLst>
                                      </p:cBhvr>
                                      <p:tavLst>
                                        <p:tav tm="0">
                                          <p:val>
                                            <p:fltVal val="0"/>
                                          </p:val>
                                        </p:tav>
                                        <p:tav tm="100000">
                                          <p:val>
                                            <p:strVal val="#ppt_h"/>
                                          </p:val>
                                        </p:tav>
                                      </p:tavLst>
                                    </p:anim>
                                    <p:animEffect transition="in" filter="fade">
                                      <p:cBhvr>
                                        <p:cTn id="44" dur="500"/>
                                        <p:tgtEl>
                                          <p:spTgt spid="553"/>
                                        </p:tgtEl>
                                      </p:cBhvr>
                                    </p:animEffect>
                                  </p:childTnLst>
                                </p:cTn>
                              </p:par>
                            </p:childTnLst>
                          </p:cTn>
                        </p:par>
                        <p:par>
                          <p:cTn id="45" fill="hold">
                            <p:stCondLst>
                              <p:cond delay="3500"/>
                            </p:stCondLst>
                            <p:childTnLst>
                              <p:par>
                                <p:cTn id="46" presetID="16" presetClass="entr" presetSubtype="21" fill="hold" nodeType="afterEffect">
                                  <p:stCondLst>
                                    <p:cond delay="0"/>
                                  </p:stCondLst>
                                  <p:childTnLst>
                                    <p:set>
                                      <p:cBhvr>
                                        <p:cTn id="47" dur="1" fill="hold">
                                          <p:stCondLst>
                                            <p:cond delay="0"/>
                                          </p:stCondLst>
                                        </p:cTn>
                                        <p:tgtEl>
                                          <p:spTgt spid="557"/>
                                        </p:tgtEl>
                                        <p:attrNameLst>
                                          <p:attrName>style.visibility</p:attrName>
                                        </p:attrNameLst>
                                      </p:cBhvr>
                                      <p:to>
                                        <p:strVal val="visible"/>
                                      </p:to>
                                    </p:set>
                                    <p:animEffect transition="in" filter="barn(inVertical)">
                                      <p:cBhvr>
                                        <p:cTn id="48" dur="500"/>
                                        <p:tgtEl>
                                          <p:spTgt spid="557"/>
                                        </p:tgtEl>
                                      </p:cBhvr>
                                    </p:animEffect>
                                  </p:childTnLst>
                                </p:cTn>
                              </p:par>
                            </p:childTnLst>
                          </p:cTn>
                        </p:par>
                        <p:par>
                          <p:cTn id="49" fill="hold">
                            <p:stCondLst>
                              <p:cond delay="4000"/>
                            </p:stCondLst>
                            <p:childTnLst>
                              <p:par>
                                <p:cTn id="50" presetID="17" presetClass="entr" presetSubtype="8" fill="hold" nodeType="afterEffect">
                                  <p:stCondLst>
                                    <p:cond delay="0"/>
                                  </p:stCondLst>
                                  <p:childTnLst>
                                    <p:set>
                                      <p:cBhvr>
                                        <p:cTn id="51" dur="1" fill="hold">
                                          <p:stCondLst>
                                            <p:cond delay="0"/>
                                          </p:stCondLst>
                                        </p:cTn>
                                        <p:tgtEl>
                                          <p:spTgt spid="561"/>
                                        </p:tgtEl>
                                        <p:attrNameLst>
                                          <p:attrName>style.visibility</p:attrName>
                                        </p:attrNameLst>
                                      </p:cBhvr>
                                      <p:to>
                                        <p:strVal val="visible"/>
                                      </p:to>
                                    </p:set>
                                    <p:anim calcmode="lin" valueType="num">
                                      <p:cBhvr>
                                        <p:cTn id="52" dur="500" fill="hold"/>
                                        <p:tgtEl>
                                          <p:spTgt spid="561"/>
                                        </p:tgtEl>
                                        <p:attrNameLst>
                                          <p:attrName>ppt_x</p:attrName>
                                        </p:attrNameLst>
                                      </p:cBhvr>
                                      <p:tavLst>
                                        <p:tav tm="0">
                                          <p:val>
                                            <p:strVal val="#ppt_x-#ppt_w/2"/>
                                          </p:val>
                                        </p:tav>
                                        <p:tav tm="100000">
                                          <p:val>
                                            <p:strVal val="#ppt_x"/>
                                          </p:val>
                                        </p:tav>
                                      </p:tavLst>
                                    </p:anim>
                                    <p:anim calcmode="lin" valueType="num">
                                      <p:cBhvr>
                                        <p:cTn id="53" dur="500" fill="hold"/>
                                        <p:tgtEl>
                                          <p:spTgt spid="561"/>
                                        </p:tgtEl>
                                        <p:attrNameLst>
                                          <p:attrName>ppt_y</p:attrName>
                                        </p:attrNameLst>
                                      </p:cBhvr>
                                      <p:tavLst>
                                        <p:tav tm="0">
                                          <p:val>
                                            <p:strVal val="#ppt_y"/>
                                          </p:val>
                                        </p:tav>
                                        <p:tav tm="100000">
                                          <p:val>
                                            <p:strVal val="#ppt_y"/>
                                          </p:val>
                                        </p:tav>
                                      </p:tavLst>
                                    </p:anim>
                                    <p:anim calcmode="lin" valueType="num">
                                      <p:cBhvr>
                                        <p:cTn id="54" dur="500" fill="hold"/>
                                        <p:tgtEl>
                                          <p:spTgt spid="561"/>
                                        </p:tgtEl>
                                        <p:attrNameLst>
                                          <p:attrName>ppt_w</p:attrName>
                                        </p:attrNameLst>
                                      </p:cBhvr>
                                      <p:tavLst>
                                        <p:tav tm="0">
                                          <p:val>
                                            <p:fltVal val="0"/>
                                          </p:val>
                                        </p:tav>
                                        <p:tav tm="100000">
                                          <p:val>
                                            <p:strVal val="#ppt_w"/>
                                          </p:val>
                                        </p:tav>
                                      </p:tavLst>
                                    </p:anim>
                                    <p:anim calcmode="lin" valueType="num">
                                      <p:cBhvr>
                                        <p:cTn id="55" dur="500" fill="hold"/>
                                        <p:tgtEl>
                                          <p:spTgt spid="561"/>
                                        </p:tgtEl>
                                        <p:attrNameLst>
                                          <p:attrName>ppt_h</p:attrName>
                                        </p:attrNameLst>
                                      </p:cBhvr>
                                      <p:tavLst>
                                        <p:tav tm="0">
                                          <p:val>
                                            <p:strVal val="#ppt_h"/>
                                          </p:val>
                                        </p:tav>
                                        <p:tav tm="100000">
                                          <p:val>
                                            <p:strVal val="#ppt_h"/>
                                          </p:val>
                                        </p:tav>
                                      </p:tavLst>
                                    </p:anim>
                                  </p:childTnLst>
                                </p:cTn>
                              </p:par>
                            </p:childTnLst>
                          </p:cTn>
                        </p:par>
                        <p:par>
                          <p:cTn id="56" fill="hold">
                            <p:stCondLst>
                              <p:cond delay="4500"/>
                            </p:stCondLst>
                            <p:childTnLst>
                              <p:par>
                                <p:cTn id="57" presetID="53" presetClass="entr" presetSubtype="16" fill="hold" nodeType="afterEffect">
                                  <p:stCondLst>
                                    <p:cond delay="0"/>
                                  </p:stCondLst>
                                  <p:childTnLst>
                                    <p:set>
                                      <p:cBhvr>
                                        <p:cTn id="58" dur="1" fill="hold">
                                          <p:stCondLst>
                                            <p:cond delay="0"/>
                                          </p:stCondLst>
                                        </p:cTn>
                                        <p:tgtEl>
                                          <p:spTgt spid="560"/>
                                        </p:tgtEl>
                                        <p:attrNameLst>
                                          <p:attrName>style.visibility</p:attrName>
                                        </p:attrNameLst>
                                      </p:cBhvr>
                                      <p:to>
                                        <p:strVal val="visible"/>
                                      </p:to>
                                    </p:set>
                                    <p:anim calcmode="lin" valueType="num">
                                      <p:cBhvr>
                                        <p:cTn id="59" dur="500" fill="hold"/>
                                        <p:tgtEl>
                                          <p:spTgt spid="560"/>
                                        </p:tgtEl>
                                        <p:attrNameLst>
                                          <p:attrName>ppt_w</p:attrName>
                                        </p:attrNameLst>
                                      </p:cBhvr>
                                      <p:tavLst>
                                        <p:tav tm="0">
                                          <p:val>
                                            <p:fltVal val="0"/>
                                          </p:val>
                                        </p:tav>
                                        <p:tav tm="100000">
                                          <p:val>
                                            <p:strVal val="#ppt_w"/>
                                          </p:val>
                                        </p:tav>
                                      </p:tavLst>
                                    </p:anim>
                                    <p:anim calcmode="lin" valueType="num">
                                      <p:cBhvr>
                                        <p:cTn id="60" dur="500" fill="hold"/>
                                        <p:tgtEl>
                                          <p:spTgt spid="560"/>
                                        </p:tgtEl>
                                        <p:attrNameLst>
                                          <p:attrName>ppt_h</p:attrName>
                                        </p:attrNameLst>
                                      </p:cBhvr>
                                      <p:tavLst>
                                        <p:tav tm="0">
                                          <p:val>
                                            <p:fltVal val="0"/>
                                          </p:val>
                                        </p:tav>
                                        <p:tav tm="100000">
                                          <p:val>
                                            <p:strVal val="#ppt_h"/>
                                          </p:val>
                                        </p:tav>
                                      </p:tavLst>
                                    </p:anim>
                                    <p:animEffect transition="in" filter="fade">
                                      <p:cBhvr>
                                        <p:cTn id="61" dur="500"/>
                                        <p:tgtEl>
                                          <p:spTgt spid="560"/>
                                        </p:tgtEl>
                                      </p:cBhvr>
                                    </p:animEffect>
                                  </p:childTnLst>
                                </p:cTn>
                              </p:par>
                            </p:childTnLst>
                          </p:cTn>
                        </p:par>
                        <p:par>
                          <p:cTn id="62" fill="hold">
                            <p:stCondLst>
                              <p:cond delay="5000"/>
                            </p:stCondLst>
                            <p:childTnLst>
                              <p:par>
                                <p:cTn id="63" presetID="16" presetClass="entr" presetSubtype="21" fill="hold" nodeType="afterEffect">
                                  <p:stCondLst>
                                    <p:cond delay="0"/>
                                  </p:stCondLst>
                                  <p:childTnLst>
                                    <p:set>
                                      <p:cBhvr>
                                        <p:cTn id="64" dur="1" fill="hold">
                                          <p:stCondLst>
                                            <p:cond delay="0"/>
                                          </p:stCondLst>
                                        </p:cTn>
                                        <p:tgtEl>
                                          <p:spTgt spid="564"/>
                                        </p:tgtEl>
                                        <p:attrNameLst>
                                          <p:attrName>style.visibility</p:attrName>
                                        </p:attrNameLst>
                                      </p:cBhvr>
                                      <p:to>
                                        <p:strVal val="visible"/>
                                      </p:to>
                                    </p:set>
                                    <p:animEffect transition="in" filter="barn(inVertical)">
                                      <p:cBhvr>
                                        <p:cTn id="65" dur="500"/>
                                        <p:tgtEl>
                                          <p:spTgt spid="5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图片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a:off x="870840" y="2068802"/>
            <a:ext cx="3292511" cy="2476500"/>
          </a:xfrm>
          <a:prstGeom prst="rect">
            <a:avLst/>
          </a:prstGeom>
          <a:effectLst>
            <a:outerShdw blurRad="50800" dist="38100" dir="2700000" algn="tl" rotWithShape="0">
              <a:prstClr val="black">
                <a:alpha val="40000"/>
              </a:prstClr>
            </a:outerShdw>
          </a:effectLst>
        </p:spPr>
      </p:pic>
      <p:pic>
        <p:nvPicPr>
          <p:cNvPr id="29" name="图片 4"/>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a:xfrm>
            <a:off x="4645139" y="2068802"/>
            <a:ext cx="3017838" cy="2476500"/>
          </a:xfrm>
          <a:prstGeom prst="rect">
            <a:avLst/>
          </a:prstGeom>
          <a:effectLst>
            <a:outerShdw blurRad="50800" dist="38100" dir="2700000" algn="tl" rotWithShape="0">
              <a:prstClr val="black">
                <a:alpha val="40000"/>
              </a:prstClr>
            </a:outerShdw>
          </a:effectLst>
        </p:spPr>
      </p:pic>
      <p:pic>
        <p:nvPicPr>
          <p:cNvPr id="30" name="图片 6"/>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a:xfrm>
            <a:off x="8140020" y="2069930"/>
            <a:ext cx="3276600" cy="2455193"/>
          </a:xfrm>
          <a:prstGeom prst="rect">
            <a:avLst/>
          </a:prstGeom>
          <a:effectLst>
            <a:outerShdw blurRad="50800" dist="38100" dir="2700000" algn="tl" rotWithShape="0">
              <a:prstClr val="black">
                <a:alpha val="40000"/>
              </a:prstClr>
            </a:outerShdw>
          </a:effectLst>
        </p:spPr>
      </p:pic>
      <p:grpSp>
        <p:nvGrpSpPr>
          <p:cNvPr id="31" name="组合 30"/>
          <p:cNvGrpSpPr/>
          <p:nvPr/>
        </p:nvGrpSpPr>
        <p:grpSpPr>
          <a:xfrm>
            <a:off x="1286428" y="4706213"/>
            <a:ext cx="2461336" cy="554008"/>
            <a:chOff x="1962782" y="3317604"/>
            <a:chExt cx="3102392" cy="554008"/>
          </a:xfrm>
        </p:grpSpPr>
        <p:sp>
          <p:nvSpPr>
            <p:cNvPr id="32" name="矩形: 圆角 31"/>
            <p:cNvSpPr/>
            <p:nvPr/>
          </p:nvSpPr>
          <p:spPr>
            <a:xfrm>
              <a:off x="1962782" y="3317604"/>
              <a:ext cx="3028731" cy="554008"/>
            </a:xfrm>
            <a:prstGeom prst="roundRect">
              <a:avLst>
                <a:gd name="adj" fmla="val 10759"/>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sp>
          <p:nvSpPr>
            <p:cNvPr id="33" name="矩形 32"/>
            <p:cNvSpPr/>
            <p:nvPr/>
          </p:nvSpPr>
          <p:spPr>
            <a:xfrm>
              <a:off x="2182443" y="3384550"/>
              <a:ext cx="2882731" cy="461665"/>
            </a:xfrm>
            <a:prstGeom prst="rect">
              <a:avLst/>
            </a:prstGeom>
          </p:spPr>
          <p:txBody>
            <a:bodyPr wrap="square">
              <a:spAutoFit/>
            </a:bodyPr>
            <a:lstStyle/>
            <a:p>
              <a:pPr fontAlgn="base">
                <a:spcAft>
                  <a:spcPct val="0"/>
                </a:spcAft>
                <a:defRPr/>
              </a:pPr>
              <a:r>
                <a:rPr lang="zh-CN" altLang="en-US" sz="2400" dirty="0">
                  <a:latin typeface="+mj-lt"/>
                </a:rPr>
                <a:t> 图</a:t>
              </a:r>
              <a:r>
                <a:rPr lang="en-US" altLang="zh-CN" sz="2400" dirty="0">
                  <a:latin typeface="+mj-lt"/>
                </a:rPr>
                <a:t>4 (256*256) </a:t>
              </a:r>
              <a:endParaRPr lang="zh-CN" altLang="en-US" sz="2400" dirty="0">
                <a:latin typeface="+mj-lt"/>
              </a:endParaRPr>
            </a:p>
          </p:txBody>
        </p:sp>
      </p:grpSp>
      <p:grpSp>
        <p:nvGrpSpPr>
          <p:cNvPr id="34" name="组合 33"/>
          <p:cNvGrpSpPr/>
          <p:nvPr/>
        </p:nvGrpSpPr>
        <p:grpSpPr>
          <a:xfrm>
            <a:off x="4952611" y="4706213"/>
            <a:ext cx="2461336" cy="554008"/>
            <a:chOff x="1962782" y="3317604"/>
            <a:chExt cx="3102392" cy="554008"/>
          </a:xfrm>
        </p:grpSpPr>
        <p:sp>
          <p:nvSpPr>
            <p:cNvPr id="35" name="矩形: 圆角 34"/>
            <p:cNvSpPr/>
            <p:nvPr/>
          </p:nvSpPr>
          <p:spPr>
            <a:xfrm>
              <a:off x="1962782" y="3317604"/>
              <a:ext cx="3028731" cy="554008"/>
            </a:xfrm>
            <a:prstGeom prst="roundRect">
              <a:avLst>
                <a:gd name="adj" fmla="val 10759"/>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sp>
          <p:nvSpPr>
            <p:cNvPr id="36" name="矩形 35"/>
            <p:cNvSpPr/>
            <p:nvPr/>
          </p:nvSpPr>
          <p:spPr>
            <a:xfrm>
              <a:off x="2182443" y="3384550"/>
              <a:ext cx="2882731" cy="461665"/>
            </a:xfrm>
            <a:prstGeom prst="rect">
              <a:avLst/>
            </a:prstGeom>
          </p:spPr>
          <p:txBody>
            <a:bodyPr wrap="square">
              <a:spAutoFit/>
            </a:bodyPr>
            <a:lstStyle/>
            <a:p>
              <a:pPr fontAlgn="base">
                <a:spcAft>
                  <a:spcPct val="0"/>
                </a:spcAft>
                <a:defRPr/>
              </a:pPr>
              <a:r>
                <a:rPr lang="zh-CN" altLang="en-US" sz="2400" dirty="0">
                  <a:latin typeface="+mj-lt"/>
                </a:rPr>
                <a:t> 图</a:t>
              </a:r>
              <a:r>
                <a:rPr lang="en-US" altLang="zh-CN" sz="2400" dirty="0">
                  <a:latin typeface="+mj-lt"/>
                </a:rPr>
                <a:t>5 (256*256) </a:t>
              </a:r>
              <a:endParaRPr lang="zh-CN" altLang="en-US" sz="2400" dirty="0">
                <a:latin typeface="+mj-lt"/>
              </a:endParaRPr>
            </a:p>
          </p:txBody>
        </p:sp>
      </p:grpSp>
      <p:grpSp>
        <p:nvGrpSpPr>
          <p:cNvPr id="37" name="组合 36"/>
          <p:cNvGrpSpPr/>
          <p:nvPr/>
        </p:nvGrpSpPr>
        <p:grpSpPr>
          <a:xfrm>
            <a:off x="8402893" y="4706213"/>
            <a:ext cx="2461336" cy="554008"/>
            <a:chOff x="1962782" y="3317604"/>
            <a:chExt cx="3102392" cy="554008"/>
          </a:xfrm>
        </p:grpSpPr>
        <p:sp>
          <p:nvSpPr>
            <p:cNvPr id="38" name="矩形: 圆角 37"/>
            <p:cNvSpPr/>
            <p:nvPr/>
          </p:nvSpPr>
          <p:spPr>
            <a:xfrm>
              <a:off x="1962782" y="3317604"/>
              <a:ext cx="3028731" cy="554008"/>
            </a:xfrm>
            <a:prstGeom prst="roundRect">
              <a:avLst>
                <a:gd name="adj" fmla="val 10759"/>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sp>
          <p:nvSpPr>
            <p:cNvPr id="39" name="矩形 38"/>
            <p:cNvSpPr/>
            <p:nvPr/>
          </p:nvSpPr>
          <p:spPr>
            <a:xfrm>
              <a:off x="2182443" y="3384550"/>
              <a:ext cx="2882731" cy="461665"/>
            </a:xfrm>
            <a:prstGeom prst="rect">
              <a:avLst/>
            </a:prstGeom>
          </p:spPr>
          <p:txBody>
            <a:bodyPr wrap="square">
              <a:spAutoFit/>
            </a:bodyPr>
            <a:lstStyle/>
            <a:p>
              <a:pPr fontAlgn="base">
                <a:spcAft>
                  <a:spcPct val="0"/>
                </a:spcAft>
                <a:defRPr/>
              </a:pPr>
              <a:r>
                <a:rPr lang="zh-CN" altLang="en-US" sz="2400" dirty="0">
                  <a:latin typeface="+mj-lt"/>
                </a:rPr>
                <a:t> 图</a:t>
              </a:r>
              <a:r>
                <a:rPr lang="en-US" altLang="zh-CN" sz="2400" dirty="0">
                  <a:latin typeface="+mj-lt"/>
                </a:rPr>
                <a:t>6 (256*256) </a:t>
              </a:r>
              <a:endParaRPr lang="zh-CN" altLang="en-US" sz="2400" dirty="0">
                <a:latin typeface="+mj-lt"/>
              </a:endParaRPr>
            </a:p>
          </p:txBody>
        </p:sp>
      </p:grpSp>
      <p:grpSp>
        <p:nvGrpSpPr>
          <p:cNvPr id="18" name="组合 17"/>
          <p:cNvGrpSpPr/>
          <p:nvPr/>
        </p:nvGrpSpPr>
        <p:grpSpPr>
          <a:xfrm>
            <a:off x="3972956" y="757495"/>
            <a:ext cx="3690021" cy="840284"/>
            <a:chOff x="3135993" y="1051060"/>
            <a:chExt cx="3690021" cy="840284"/>
          </a:xfrm>
        </p:grpSpPr>
        <p:sp>
          <p:nvSpPr>
            <p:cNvPr id="19" name="矩形: 圆角 18"/>
            <p:cNvSpPr/>
            <p:nvPr/>
          </p:nvSpPr>
          <p:spPr>
            <a:xfrm>
              <a:off x="3839426" y="1280937"/>
              <a:ext cx="2986588" cy="610407"/>
            </a:xfrm>
            <a:prstGeom prst="roundRect">
              <a:avLst>
                <a:gd name="adj" fmla="val 13726"/>
              </a:avLst>
            </a:prstGeom>
            <a:solidFill>
              <a:srgbClr val="0F73EE"/>
            </a:solidFill>
            <a:ln w="19050">
              <a:solidFill>
                <a:schemeClr val="bg1"/>
              </a:solidFill>
              <a:prstDash val="sysDot"/>
              <a:headEnd type="oval" w="lg" len="lg"/>
              <a:tailEnd type="oval"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20" name="矩形 19"/>
            <p:cNvSpPr/>
            <p:nvPr/>
          </p:nvSpPr>
          <p:spPr>
            <a:xfrm>
              <a:off x="4360731" y="1333399"/>
              <a:ext cx="2120658" cy="523220"/>
            </a:xfrm>
            <a:prstGeom prst="rect">
              <a:avLst/>
            </a:prstGeom>
          </p:spPr>
          <p:txBody>
            <a:bodyPr wrap="square">
              <a:spAutoFit/>
            </a:bodyPr>
            <a:lstStyle/>
            <a:p>
              <a:pPr fontAlgn="base">
                <a:spcAft>
                  <a:spcPct val="0"/>
                </a:spcAft>
                <a:defRPr/>
              </a:pPr>
              <a:r>
                <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rPr>
                <a:t>半色调处理</a:t>
              </a:r>
            </a:p>
          </p:txBody>
        </p:sp>
        <p:sp>
          <p:nvSpPr>
            <p:cNvPr id="21" name="矩形 20"/>
            <p:cNvSpPr/>
            <p:nvPr/>
          </p:nvSpPr>
          <p:spPr>
            <a:xfrm>
              <a:off x="3295769" y="1051060"/>
              <a:ext cx="492443" cy="830997"/>
            </a:xfrm>
            <a:prstGeom prst="rect">
              <a:avLst/>
            </a:prstGeom>
          </p:spPr>
          <p:txBody>
            <a:bodyPr wrap="none">
              <a:spAutoFit/>
            </a:bodyPr>
            <a:lstStyle/>
            <a:p>
              <a:r>
                <a:rPr lang="en-US" altLang="zh-CN" sz="4800" b="1" i="1" dirty="0">
                  <a:solidFill>
                    <a:schemeClr val="accent5">
                      <a:lumMod val="50000"/>
                    </a:schemeClr>
                  </a:solidFill>
                  <a:latin typeface="+mj-lt"/>
                </a:rPr>
                <a:t>2</a:t>
              </a:r>
              <a:endParaRPr lang="zh-CN" altLang="en-US" sz="4800" b="1" i="1" dirty="0">
                <a:solidFill>
                  <a:schemeClr val="accent5">
                    <a:lumMod val="50000"/>
                  </a:schemeClr>
                </a:solidFill>
                <a:latin typeface="+mj-lt"/>
              </a:endParaRPr>
            </a:p>
          </p:txBody>
        </p:sp>
        <p:cxnSp>
          <p:nvCxnSpPr>
            <p:cNvPr id="22" name="直接连接符 21"/>
            <p:cNvCxnSpPr/>
            <p:nvPr/>
          </p:nvCxnSpPr>
          <p:spPr>
            <a:xfrm>
              <a:off x="3135993" y="1748864"/>
              <a:ext cx="703433"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8"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p:cTn id="7" dur="500" fill="hold"/>
                                        <p:tgtEl>
                                          <p:spTgt spid="18"/>
                                        </p:tgtEl>
                                        <p:attrNameLst>
                                          <p:attrName>ppt_x</p:attrName>
                                        </p:attrNameLst>
                                      </p:cBhvr>
                                      <p:tavLst>
                                        <p:tav tm="0">
                                          <p:val>
                                            <p:strVal val="#ppt_x-#ppt_w/2"/>
                                          </p:val>
                                        </p:tav>
                                        <p:tav tm="100000">
                                          <p:val>
                                            <p:strVal val="#ppt_x"/>
                                          </p:val>
                                        </p:tav>
                                      </p:tavLst>
                                    </p:anim>
                                    <p:anim calcmode="lin" valueType="num">
                                      <p:cBhvr>
                                        <p:cTn id="8" dur="500" fill="hold"/>
                                        <p:tgtEl>
                                          <p:spTgt spid="18"/>
                                        </p:tgtEl>
                                        <p:attrNameLst>
                                          <p:attrName>ppt_y</p:attrName>
                                        </p:attrNameLst>
                                      </p:cBhvr>
                                      <p:tavLst>
                                        <p:tav tm="0">
                                          <p:val>
                                            <p:strVal val="#ppt_y"/>
                                          </p:val>
                                        </p:tav>
                                        <p:tav tm="100000">
                                          <p:val>
                                            <p:strVal val="#ppt_y"/>
                                          </p:val>
                                        </p:tav>
                                      </p:tavLst>
                                    </p:anim>
                                    <p:anim calcmode="lin" valueType="num">
                                      <p:cBhvr>
                                        <p:cTn id="9" dur="500" fill="hold"/>
                                        <p:tgtEl>
                                          <p:spTgt spid="18"/>
                                        </p:tgtEl>
                                        <p:attrNameLst>
                                          <p:attrName>ppt_w</p:attrName>
                                        </p:attrNameLst>
                                      </p:cBhvr>
                                      <p:tavLst>
                                        <p:tav tm="0">
                                          <p:val>
                                            <p:fltVal val="0"/>
                                          </p:val>
                                        </p:tav>
                                        <p:tav tm="100000">
                                          <p:val>
                                            <p:strVal val="#ppt_w"/>
                                          </p:val>
                                        </p:tav>
                                      </p:tavLst>
                                    </p:anim>
                                    <p:anim calcmode="lin" valueType="num">
                                      <p:cBhvr>
                                        <p:cTn id="10" dur="500" fill="hold"/>
                                        <p:tgtEl>
                                          <p:spTgt spid="18"/>
                                        </p:tgtEl>
                                        <p:attrNameLst>
                                          <p:attrName>ppt_h</p:attrName>
                                        </p:attrNameLst>
                                      </p:cBhvr>
                                      <p:tavLst>
                                        <p:tav tm="0">
                                          <p:val>
                                            <p:strVal val="#ppt_h"/>
                                          </p:val>
                                        </p:tav>
                                        <p:tav tm="100000">
                                          <p:val>
                                            <p:strVal val="#ppt_h"/>
                                          </p:val>
                                        </p:tav>
                                      </p:tavLst>
                                    </p:anim>
                                  </p:childTnLst>
                                </p:cTn>
                              </p:par>
                            </p:childTnLst>
                          </p:cTn>
                        </p:par>
                        <p:par>
                          <p:cTn id="11" fill="hold">
                            <p:stCondLst>
                              <p:cond delay="500"/>
                            </p:stCondLst>
                            <p:childTnLst>
                              <p:par>
                                <p:cTn id="12" presetID="53" presetClass="entr" presetSubtype="16" fill="hold" nodeType="afterEffect">
                                  <p:stCondLst>
                                    <p:cond delay="0"/>
                                  </p:stCondLst>
                                  <p:childTnLst>
                                    <p:set>
                                      <p:cBhvr>
                                        <p:cTn id="13" dur="1" fill="hold">
                                          <p:stCondLst>
                                            <p:cond delay="0"/>
                                          </p:stCondLst>
                                        </p:cTn>
                                        <p:tgtEl>
                                          <p:spTgt spid="28"/>
                                        </p:tgtEl>
                                        <p:attrNameLst>
                                          <p:attrName>style.visibility</p:attrName>
                                        </p:attrNameLst>
                                      </p:cBhvr>
                                      <p:to>
                                        <p:strVal val="visible"/>
                                      </p:to>
                                    </p:set>
                                    <p:anim calcmode="lin" valueType="num">
                                      <p:cBhvr>
                                        <p:cTn id="14" dur="500" fill="hold"/>
                                        <p:tgtEl>
                                          <p:spTgt spid="28"/>
                                        </p:tgtEl>
                                        <p:attrNameLst>
                                          <p:attrName>ppt_w</p:attrName>
                                        </p:attrNameLst>
                                      </p:cBhvr>
                                      <p:tavLst>
                                        <p:tav tm="0">
                                          <p:val>
                                            <p:fltVal val="0"/>
                                          </p:val>
                                        </p:tav>
                                        <p:tav tm="100000">
                                          <p:val>
                                            <p:strVal val="#ppt_w"/>
                                          </p:val>
                                        </p:tav>
                                      </p:tavLst>
                                    </p:anim>
                                    <p:anim calcmode="lin" valueType="num">
                                      <p:cBhvr>
                                        <p:cTn id="15" dur="500" fill="hold"/>
                                        <p:tgtEl>
                                          <p:spTgt spid="28"/>
                                        </p:tgtEl>
                                        <p:attrNameLst>
                                          <p:attrName>ppt_h</p:attrName>
                                        </p:attrNameLst>
                                      </p:cBhvr>
                                      <p:tavLst>
                                        <p:tav tm="0">
                                          <p:val>
                                            <p:fltVal val="0"/>
                                          </p:val>
                                        </p:tav>
                                        <p:tav tm="100000">
                                          <p:val>
                                            <p:strVal val="#ppt_h"/>
                                          </p:val>
                                        </p:tav>
                                      </p:tavLst>
                                    </p:anim>
                                    <p:animEffect transition="in" filter="fade">
                                      <p:cBhvr>
                                        <p:cTn id="16" dur="500"/>
                                        <p:tgtEl>
                                          <p:spTgt spid="28"/>
                                        </p:tgtEl>
                                      </p:cBhvr>
                                    </p:animEffect>
                                  </p:childTnLst>
                                </p:cTn>
                              </p:par>
                            </p:childTnLst>
                          </p:cTn>
                        </p:par>
                        <p:par>
                          <p:cTn id="17" fill="hold">
                            <p:stCondLst>
                              <p:cond delay="1000"/>
                            </p:stCondLst>
                            <p:childTnLst>
                              <p:par>
                                <p:cTn id="18" presetID="16" presetClass="entr" presetSubtype="21" fill="hold" nodeType="afterEffect">
                                  <p:stCondLst>
                                    <p:cond delay="0"/>
                                  </p:stCondLst>
                                  <p:childTnLst>
                                    <p:set>
                                      <p:cBhvr>
                                        <p:cTn id="19" dur="1" fill="hold">
                                          <p:stCondLst>
                                            <p:cond delay="0"/>
                                          </p:stCondLst>
                                        </p:cTn>
                                        <p:tgtEl>
                                          <p:spTgt spid="31"/>
                                        </p:tgtEl>
                                        <p:attrNameLst>
                                          <p:attrName>style.visibility</p:attrName>
                                        </p:attrNameLst>
                                      </p:cBhvr>
                                      <p:to>
                                        <p:strVal val="visible"/>
                                      </p:to>
                                    </p:set>
                                    <p:animEffect transition="in" filter="barn(inVertical)">
                                      <p:cBhvr>
                                        <p:cTn id="20" dur="500"/>
                                        <p:tgtEl>
                                          <p:spTgt spid="31"/>
                                        </p:tgtEl>
                                      </p:cBhvr>
                                    </p:animEffect>
                                  </p:childTnLst>
                                </p:cTn>
                              </p:par>
                            </p:childTnLst>
                          </p:cTn>
                        </p:par>
                        <p:par>
                          <p:cTn id="21" fill="hold">
                            <p:stCondLst>
                              <p:cond delay="1500"/>
                            </p:stCondLst>
                            <p:childTnLst>
                              <p:par>
                                <p:cTn id="22" presetID="53" presetClass="entr" presetSubtype="16" fill="hold" nodeType="afterEffect">
                                  <p:stCondLst>
                                    <p:cond delay="0"/>
                                  </p:stCondLst>
                                  <p:childTnLst>
                                    <p:set>
                                      <p:cBhvr>
                                        <p:cTn id="23" dur="1" fill="hold">
                                          <p:stCondLst>
                                            <p:cond delay="0"/>
                                          </p:stCondLst>
                                        </p:cTn>
                                        <p:tgtEl>
                                          <p:spTgt spid="29"/>
                                        </p:tgtEl>
                                        <p:attrNameLst>
                                          <p:attrName>style.visibility</p:attrName>
                                        </p:attrNameLst>
                                      </p:cBhvr>
                                      <p:to>
                                        <p:strVal val="visible"/>
                                      </p:to>
                                    </p:set>
                                    <p:anim calcmode="lin" valueType="num">
                                      <p:cBhvr>
                                        <p:cTn id="24" dur="500" fill="hold"/>
                                        <p:tgtEl>
                                          <p:spTgt spid="29"/>
                                        </p:tgtEl>
                                        <p:attrNameLst>
                                          <p:attrName>ppt_w</p:attrName>
                                        </p:attrNameLst>
                                      </p:cBhvr>
                                      <p:tavLst>
                                        <p:tav tm="0">
                                          <p:val>
                                            <p:fltVal val="0"/>
                                          </p:val>
                                        </p:tav>
                                        <p:tav tm="100000">
                                          <p:val>
                                            <p:strVal val="#ppt_w"/>
                                          </p:val>
                                        </p:tav>
                                      </p:tavLst>
                                    </p:anim>
                                    <p:anim calcmode="lin" valueType="num">
                                      <p:cBhvr>
                                        <p:cTn id="25" dur="500" fill="hold"/>
                                        <p:tgtEl>
                                          <p:spTgt spid="29"/>
                                        </p:tgtEl>
                                        <p:attrNameLst>
                                          <p:attrName>ppt_h</p:attrName>
                                        </p:attrNameLst>
                                      </p:cBhvr>
                                      <p:tavLst>
                                        <p:tav tm="0">
                                          <p:val>
                                            <p:fltVal val="0"/>
                                          </p:val>
                                        </p:tav>
                                        <p:tav tm="100000">
                                          <p:val>
                                            <p:strVal val="#ppt_h"/>
                                          </p:val>
                                        </p:tav>
                                      </p:tavLst>
                                    </p:anim>
                                    <p:animEffect transition="in" filter="fade">
                                      <p:cBhvr>
                                        <p:cTn id="26" dur="500"/>
                                        <p:tgtEl>
                                          <p:spTgt spid="29"/>
                                        </p:tgtEl>
                                      </p:cBhvr>
                                    </p:animEffect>
                                  </p:childTnLst>
                                </p:cTn>
                              </p:par>
                            </p:childTnLst>
                          </p:cTn>
                        </p:par>
                        <p:par>
                          <p:cTn id="27" fill="hold">
                            <p:stCondLst>
                              <p:cond delay="2000"/>
                            </p:stCondLst>
                            <p:childTnLst>
                              <p:par>
                                <p:cTn id="28" presetID="16" presetClass="entr" presetSubtype="21" fill="hold" nodeType="afterEffect">
                                  <p:stCondLst>
                                    <p:cond delay="0"/>
                                  </p:stCondLst>
                                  <p:childTnLst>
                                    <p:set>
                                      <p:cBhvr>
                                        <p:cTn id="29" dur="1" fill="hold">
                                          <p:stCondLst>
                                            <p:cond delay="0"/>
                                          </p:stCondLst>
                                        </p:cTn>
                                        <p:tgtEl>
                                          <p:spTgt spid="34"/>
                                        </p:tgtEl>
                                        <p:attrNameLst>
                                          <p:attrName>style.visibility</p:attrName>
                                        </p:attrNameLst>
                                      </p:cBhvr>
                                      <p:to>
                                        <p:strVal val="visible"/>
                                      </p:to>
                                    </p:set>
                                    <p:animEffect transition="in" filter="barn(inVertical)">
                                      <p:cBhvr>
                                        <p:cTn id="30" dur="500"/>
                                        <p:tgtEl>
                                          <p:spTgt spid="34"/>
                                        </p:tgtEl>
                                      </p:cBhvr>
                                    </p:animEffect>
                                  </p:childTnLst>
                                </p:cTn>
                              </p:par>
                            </p:childTnLst>
                          </p:cTn>
                        </p:par>
                        <p:par>
                          <p:cTn id="31" fill="hold">
                            <p:stCondLst>
                              <p:cond delay="2500"/>
                            </p:stCondLst>
                            <p:childTnLst>
                              <p:par>
                                <p:cTn id="32" presetID="53" presetClass="entr" presetSubtype="16" fill="hold" nodeType="afterEffect">
                                  <p:stCondLst>
                                    <p:cond delay="0"/>
                                  </p:stCondLst>
                                  <p:childTnLst>
                                    <p:set>
                                      <p:cBhvr>
                                        <p:cTn id="33" dur="1" fill="hold">
                                          <p:stCondLst>
                                            <p:cond delay="0"/>
                                          </p:stCondLst>
                                        </p:cTn>
                                        <p:tgtEl>
                                          <p:spTgt spid="30"/>
                                        </p:tgtEl>
                                        <p:attrNameLst>
                                          <p:attrName>style.visibility</p:attrName>
                                        </p:attrNameLst>
                                      </p:cBhvr>
                                      <p:to>
                                        <p:strVal val="visible"/>
                                      </p:to>
                                    </p:set>
                                    <p:anim calcmode="lin" valueType="num">
                                      <p:cBhvr>
                                        <p:cTn id="34" dur="500" fill="hold"/>
                                        <p:tgtEl>
                                          <p:spTgt spid="30"/>
                                        </p:tgtEl>
                                        <p:attrNameLst>
                                          <p:attrName>ppt_w</p:attrName>
                                        </p:attrNameLst>
                                      </p:cBhvr>
                                      <p:tavLst>
                                        <p:tav tm="0">
                                          <p:val>
                                            <p:fltVal val="0"/>
                                          </p:val>
                                        </p:tav>
                                        <p:tav tm="100000">
                                          <p:val>
                                            <p:strVal val="#ppt_w"/>
                                          </p:val>
                                        </p:tav>
                                      </p:tavLst>
                                    </p:anim>
                                    <p:anim calcmode="lin" valueType="num">
                                      <p:cBhvr>
                                        <p:cTn id="35" dur="500" fill="hold"/>
                                        <p:tgtEl>
                                          <p:spTgt spid="30"/>
                                        </p:tgtEl>
                                        <p:attrNameLst>
                                          <p:attrName>ppt_h</p:attrName>
                                        </p:attrNameLst>
                                      </p:cBhvr>
                                      <p:tavLst>
                                        <p:tav tm="0">
                                          <p:val>
                                            <p:fltVal val="0"/>
                                          </p:val>
                                        </p:tav>
                                        <p:tav tm="100000">
                                          <p:val>
                                            <p:strVal val="#ppt_h"/>
                                          </p:val>
                                        </p:tav>
                                      </p:tavLst>
                                    </p:anim>
                                    <p:animEffect transition="in" filter="fade">
                                      <p:cBhvr>
                                        <p:cTn id="36" dur="500"/>
                                        <p:tgtEl>
                                          <p:spTgt spid="30"/>
                                        </p:tgtEl>
                                      </p:cBhvr>
                                    </p:animEffect>
                                  </p:childTnLst>
                                </p:cTn>
                              </p:par>
                            </p:childTnLst>
                          </p:cTn>
                        </p:par>
                        <p:par>
                          <p:cTn id="37" fill="hold">
                            <p:stCondLst>
                              <p:cond delay="3000"/>
                            </p:stCondLst>
                            <p:childTnLst>
                              <p:par>
                                <p:cTn id="38" presetID="16" presetClass="entr" presetSubtype="21" fill="hold" nodeType="afterEffect">
                                  <p:stCondLst>
                                    <p:cond delay="0"/>
                                  </p:stCondLst>
                                  <p:childTnLst>
                                    <p:set>
                                      <p:cBhvr>
                                        <p:cTn id="39" dur="1" fill="hold">
                                          <p:stCondLst>
                                            <p:cond delay="0"/>
                                          </p:stCondLst>
                                        </p:cTn>
                                        <p:tgtEl>
                                          <p:spTgt spid="37"/>
                                        </p:tgtEl>
                                        <p:attrNameLst>
                                          <p:attrName>style.visibility</p:attrName>
                                        </p:attrNameLst>
                                      </p:cBhvr>
                                      <p:to>
                                        <p:strVal val="visible"/>
                                      </p:to>
                                    </p:set>
                                    <p:animEffect transition="in" filter="barn(inVertical)">
                                      <p:cBhvr>
                                        <p:cTn id="40"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内容占位符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a:off x="1725289" y="1983295"/>
            <a:ext cx="3706940" cy="2963752"/>
          </a:xfrm>
          <a:prstGeom prst="rect">
            <a:avLst/>
          </a:prstGeom>
          <a:effectLst>
            <a:outerShdw blurRad="50800" dist="38100" dir="2700000" algn="tl" rotWithShape="0">
              <a:prstClr val="black">
                <a:alpha val="40000"/>
              </a:prstClr>
            </a:outerShdw>
          </a:effectLst>
        </p:spPr>
      </p:pic>
      <p:pic>
        <p:nvPicPr>
          <p:cNvPr id="13" name="图片 4"/>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a:xfrm>
            <a:off x="6572119" y="1983295"/>
            <a:ext cx="3955980" cy="2966985"/>
          </a:xfrm>
          <a:prstGeom prst="rect">
            <a:avLst/>
          </a:prstGeom>
          <a:effectLst>
            <a:outerShdw blurRad="50800" dist="38100" dir="2700000" algn="tl" rotWithShape="0">
              <a:prstClr val="black">
                <a:alpha val="40000"/>
              </a:prstClr>
            </a:outerShdw>
          </a:effectLst>
        </p:spPr>
      </p:pic>
      <p:grpSp>
        <p:nvGrpSpPr>
          <p:cNvPr id="34" name="组合 33"/>
          <p:cNvGrpSpPr/>
          <p:nvPr/>
        </p:nvGrpSpPr>
        <p:grpSpPr>
          <a:xfrm>
            <a:off x="2532596" y="5122656"/>
            <a:ext cx="2050047" cy="554008"/>
            <a:chOff x="1962782" y="3317604"/>
            <a:chExt cx="3028731" cy="554008"/>
          </a:xfrm>
        </p:grpSpPr>
        <p:sp>
          <p:nvSpPr>
            <p:cNvPr id="35" name="矩形: 圆角 34"/>
            <p:cNvSpPr/>
            <p:nvPr/>
          </p:nvSpPr>
          <p:spPr>
            <a:xfrm>
              <a:off x="1962782" y="3317604"/>
              <a:ext cx="3028731" cy="554008"/>
            </a:xfrm>
            <a:prstGeom prst="roundRect">
              <a:avLst>
                <a:gd name="adj" fmla="val 10759"/>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sp>
          <p:nvSpPr>
            <p:cNvPr id="36" name="矩形 35"/>
            <p:cNvSpPr/>
            <p:nvPr/>
          </p:nvSpPr>
          <p:spPr>
            <a:xfrm>
              <a:off x="3028056" y="3384550"/>
              <a:ext cx="1157942" cy="461665"/>
            </a:xfrm>
            <a:prstGeom prst="rect">
              <a:avLst/>
            </a:prstGeom>
          </p:spPr>
          <p:txBody>
            <a:bodyPr wrap="square">
              <a:spAutoFit/>
            </a:bodyPr>
            <a:lstStyle/>
            <a:p>
              <a:pPr fontAlgn="base">
                <a:spcAft>
                  <a:spcPct val="0"/>
                </a:spcAft>
                <a:defRPr/>
              </a:pPr>
              <a:r>
                <a:rPr lang="zh-CN" altLang="en-US" sz="2400" dirty="0">
                  <a:latin typeface="+mj-lt"/>
                </a:rPr>
                <a:t>图</a:t>
              </a:r>
              <a:r>
                <a:rPr lang="en-US" altLang="zh-CN" sz="2400" dirty="0">
                  <a:latin typeface="+mj-lt"/>
                </a:rPr>
                <a:t>7 </a:t>
              </a:r>
              <a:endParaRPr lang="zh-CN" altLang="en-US" sz="2400" dirty="0">
                <a:latin typeface="+mj-lt"/>
              </a:endParaRPr>
            </a:p>
          </p:txBody>
        </p:sp>
      </p:grpSp>
      <p:sp>
        <p:nvSpPr>
          <p:cNvPr id="37" name="矩形 36"/>
          <p:cNvSpPr/>
          <p:nvPr/>
        </p:nvSpPr>
        <p:spPr>
          <a:xfrm>
            <a:off x="2393679" y="5718213"/>
            <a:ext cx="2327881" cy="461665"/>
          </a:xfrm>
          <a:prstGeom prst="rect">
            <a:avLst/>
          </a:prstGeom>
        </p:spPr>
        <p:txBody>
          <a:bodyPr wrap="none">
            <a:spAutoFit/>
          </a:bodyPr>
          <a:lstStyle/>
          <a:p>
            <a:r>
              <a:rPr lang="zh-CN" altLang="en-US" sz="2400" dirty="0">
                <a:solidFill>
                  <a:schemeClr val="tx1">
                    <a:lumMod val="85000"/>
                    <a:lumOff val="15000"/>
                  </a:schemeClr>
                </a:solidFill>
                <a:latin typeface="+mj-lt"/>
                <a:cs typeface="+mn-ea"/>
                <a:sym typeface="+mn-lt"/>
              </a:rPr>
              <a:t>像素：</a:t>
            </a:r>
            <a:r>
              <a:rPr lang="en-US" altLang="zh-CN" sz="2400" dirty="0">
                <a:solidFill>
                  <a:schemeClr val="tx1">
                    <a:lumMod val="85000"/>
                    <a:lumOff val="15000"/>
                  </a:schemeClr>
                </a:solidFill>
                <a:latin typeface="+mj-lt"/>
                <a:cs typeface="+mn-ea"/>
                <a:sym typeface="+mn-lt"/>
              </a:rPr>
              <a:t>512*512  </a:t>
            </a:r>
            <a:endParaRPr lang="zh-CN" altLang="en-US" sz="2400" dirty="0">
              <a:solidFill>
                <a:schemeClr val="tx1">
                  <a:lumMod val="85000"/>
                  <a:lumOff val="15000"/>
                </a:schemeClr>
              </a:solidFill>
              <a:latin typeface="+mj-lt"/>
              <a:cs typeface="+mn-ea"/>
              <a:sym typeface="+mn-lt"/>
            </a:endParaRPr>
          </a:p>
        </p:txBody>
      </p:sp>
      <p:grpSp>
        <p:nvGrpSpPr>
          <p:cNvPr id="38" name="组合 37"/>
          <p:cNvGrpSpPr/>
          <p:nvPr/>
        </p:nvGrpSpPr>
        <p:grpSpPr>
          <a:xfrm>
            <a:off x="7657737" y="5122656"/>
            <a:ext cx="2050047" cy="554008"/>
            <a:chOff x="1962782" y="3317604"/>
            <a:chExt cx="3028731" cy="554008"/>
          </a:xfrm>
        </p:grpSpPr>
        <p:sp>
          <p:nvSpPr>
            <p:cNvPr id="39" name="矩形: 圆角 38"/>
            <p:cNvSpPr/>
            <p:nvPr/>
          </p:nvSpPr>
          <p:spPr>
            <a:xfrm>
              <a:off x="1962782" y="3317604"/>
              <a:ext cx="3028731" cy="554008"/>
            </a:xfrm>
            <a:prstGeom prst="roundRect">
              <a:avLst>
                <a:gd name="adj" fmla="val 10759"/>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sp>
          <p:nvSpPr>
            <p:cNvPr id="40" name="矩形 39"/>
            <p:cNvSpPr/>
            <p:nvPr/>
          </p:nvSpPr>
          <p:spPr>
            <a:xfrm>
              <a:off x="2951121" y="3384550"/>
              <a:ext cx="1155047" cy="461665"/>
            </a:xfrm>
            <a:prstGeom prst="rect">
              <a:avLst/>
            </a:prstGeom>
          </p:spPr>
          <p:txBody>
            <a:bodyPr wrap="square">
              <a:spAutoFit/>
            </a:bodyPr>
            <a:lstStyle/>
            <a:p>
              <a:pPr fontAlgn="base">
                <a:spcAft>
                  <a:spcPct val="0"/>
                </a:spcAft>
                <a:defRPr/>
              </a:pPr>
              <a:r>
                <a:rPr lang="zh-CN" altLang="en-US" sz="2400" dirty="0">
                  <a:latin typeface="+mj-lt"/>
                </a:rPr>
                <a:t>图</a:t>
              </a:r>
              <a:r>
                <a:rPr lang="en-US" altLang="zh-CN" sz="2400" dirty="0">
                  <a:latin typeface="+mj-lt"/>
                </a:rPr>
                <a:t>8</a:t>
              </a:r>
            </a:p>
          </p:txBody>
        </p:sp>
      </p:grpSp>
      <p:sp>
        <p:nvSpPr>
          <p:cNvPr id="41" name="矩形 40"/>
          <p:cNvSpPr/>
          <p:nvPr/>
        </p:nvSpPr>
        <p:spPr>
          <a:xfrm>
            <a:off x="7513209" y="5718213"/>
            <a:ext cx="2339102" cy="461665"/>
          </a:xfrm>
          <a:prstGeom prst="rect">
            <a:avLst/>
          </a:prstGeom>
        </p:spPr>
        <p:txBody>
          <a:bodyPr wrap="none">
            <a:spAutoFit/>
          </a:bodyPr>
          <a:lstStyle/>
          <a:p>
            <a:r>
              <a:rPr lang="zh-CN" altLang="en-US" sz="2400" dirty="0">
                <a:solidFill>
                  <a:schemeClr val="tx1">
                    <a:lumMod val="85000"/>
                    <a:lumOff val="15000"/>
                  </a:schemeClr>
                </a:solidFill>
                <a:latin typeface="+mj-lt"/>
                <a:cs typeface="+mn-ea"/>
                <a:sym typeface="+mn-lt"/>
              </a:rPr>
              <a:t>像素：</a:t>
            </a:r>
            <a:r>
              <a:rPr lang="en-US" altLang="zh-CN" sz="2400" dirty="0">
                <a:solidFill>
                  <a:schemeClr val="tx1">
                    <a:lumMod val="85000"/>
                    <a:lumOff val="15000"/>
                  </a:schemeClr>
                </a:solidFill>
                <a:cs typeface="+mn-ea"/>
                <a:sym typeface="+mn-lt"/>
              </a:rPr>
              <a:t> 512*512 </a:t>
            </a:r>
            <a:endParaRPr lang="zh-CN" altLang="en-US" sz="2400" dirty="0">
              <a:solidFill>
                <a:schemeClr val="tx1">
                  <a:lumMod val="85000"/>
                  <a:lumOff val="15000"/>
                </a:schemeClr>
              </a:solidFill>
              <a:latin typeface="+mj-lt"/>
              <a:cs typeface="+mn-ea"/>
              <a:sym typeface="+mn-lt"/>
            </a:endParaRPr>
          </a:p>
        </p:txBody>
      </p:sp>
      <p:grpSp>
        <p:nvGrpSpPr>
          <p:cNvPr id="43" name="组合 42"/>
          <p:cNvGrpSpPr/>
          <p:nvPr/>
        </p:nvGrpSpPr>
        <p:grpSpPr>
          <a:xfrm>
            <a:off x="3822535" y="757495"/>
            <a:ext cx="4546930" cy="840284"/>
            <a:chOff x="3135993" y="1051060"/>
            <a:chExt cx="3690021" cy="840284"/>
          </a:xfrm>
        </p:grpSpPr>
        <p:sp>
          <p:nvSpPr>
            <p:cNvPr id="44" name="矩形: 圆角 43"/>
            <p:cNvSpPr/>
            <p:nvPr/>
          </p:nvSpPr>
          <p:spPr>
            <a:xfrm>
              <a:off x="3839426" y="1280937"/>
              <a:ext cx="2986588" cy="610407"/>
            </a:xfrm>
            <a:prstGeom prst="roundRect">
              <a:avLst>
                <a:gd name="adj" fmla="val 13726"/>
              </a:avLst>
            </a:prstGeom>
            <a:solidFill>
              <a:srgbClr val="0F73EE"/>
            </a:solidFill>
            <a:ln w="19050">
              <a:solidFill>
                <a:schemeClr val="bg1"/>
              </a:solidFill>
              <a:prstDash val="sysDot"/>
              <a:headEnd type="oval" w="lg" len="lg"/>
              <a:tailEnd type="oval"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45" name="矩形 44"/>
            <p:cNvSpPr/>
            <p:nvPr/>
          </p:nvSpPr>
          <p:spPr>
            <a:xfrm>
              <a:off x="4100078" y="1333399"/>
              <a:ext cx="2465283" cy="523220"/>
            </a:xfrm>
            <a:prstGeom prst="rect">
              <a:avLst/>
            </a:prstGeom>
          </p:spPr>
          <p:txBody>
            <a:bodyPr wrap="square">
              <a:spAutoFit/>
            </a:bodyPr>
            <a:lstStyle/>
            <a:p>
              <a:pPr fontAlgn="base">
                <a:spcAft>
                  <a:spcPct val="0"/>
                </a:spcAft>
                <a:defRPr/>
              </a:pPr>
              <a:r>
                <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rPr>
                <a:t>分存后的两个子图</a:t>
              </a:r>
            </a:p>
          </p:txBody>
        </p:sp>
        <p:sp>
          <p:nvSpPr>
            <p:cNvPr id="46" name="矩形 45"/>
            <p:cNvSpPr/>
            <p:nvPr/>
          </p:nvSpPr>
          <p:spPr>
            <a:xfrm>
              <a:off x="3295769" y="1051060"/>
              <a:ext cx="492443" cy="830997"/>
            </a:xfrm>
            <a:prstGeom prst="rect">
              <a:avLst/>
            </a:prstGeom>
          </p:spPr>
          <p:txBody>
            <a:bodyPr wrap="none">
              <a:spAutoFit/>
            </a:bodyPr>
            <a:lstStyle/>
            <a:p>
              <a:r>
                <a:rPr lang="en-US" altLang="zh-CN" sz="4800" b="1" i="1" dirty="0">
                  <a:solidFill>
                    <a:schemeClr val="accent5">
                      <a:lumMod val="50000"/>
                    </a:schemeClr>
                  </a:solidFill>
                  <a:latin typeface="+mj-lt"/>
                </a:rPr>
                <a:t>3</a:t>
              </a:r>
              <a:endParaRPr lang="zh-CN" altLang="en-US" sz="4800" b="1" i="1" dirty="0">
                <a:solidFill>
                  <a:schemeClr val="accent5">
                    <a:lumMod val="50000"/>
                  </a:schemeClr>
                </a:solidFill>
                <a:latin typeface="+mj-lt"/>
              </a:endParaRPr>
            </a:p>
          </p:txBody>
        </p:sp>
        <p:cxnSp>
          <p:nvCxnSpPr>
            <p:cNvPr id="47" name="直接连接符 46"/>
            <p:cNvCxnSpPr/>
            <p:nvPr/>
          </p:nvCxnSpPr>
          <p:spPr>
            <a:xfrm>
              <a:off x="3135993" y="1748864"/>
              <a:ext cx="703433"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8" fill="hold" nodeType="afterEffect">
                                  <p:stCondLst>
                                    <p:cond delay="0"/>
                                  </p:stCondLst>
                                  <p:childTnLst>
                                    <p:set>
                                      <p:cBhvr>
                                        <p:cTn id="6" dur="1" fill="hold">
                                          <p:stCondLst>
                                            <p:cond delay="0"/>
                                          </p:stCondLst>
                                        </p:cTn>
                                        <p:tgtEl>
                                          <p:spTgt spid="43"/>
                                        </p:tgtEl>
                                        <p:attrNameLst>
                                          <p:attrName>style.visibility</p:attrName>
                                        </p:attrNameLst>
                                      </p:cBhvr>
                                      <p:to>
                                        <p:strVal val="visible"/>
                                      </p:to>
                                    </p:set>
                                    <p:anim calcmode="lin" valueType="num">
                                      <p:cBhvr>
                                        <p:cTn id="7" dur="500" fill="hold"/>
                                        <p:tgtEl>
                                          <p:spTgt spid="43"/>
                                        </p:tgtEl>
                                        <p:attrNameLst>
                                          <p:attrName>ppt_x</p:attrName>
                                        </p:attrNameLst>
                                      </p:cBhvr>
                                      <p:tavLst>
                                        <p:tav tm="0">
                                          <p:val>
                                            <p:strVal val="#ppt_x-#ppt_w/2"/>
                                          </p:val>
                                        </p:tav>
                                        <p:tav tm="100000">
                                          <p:val>
                                            <p:strVal val="#ppt_x"/>
                                          </p:val>
                                        </p:tav>
                                      </p:tavLst>
                                    </p:anim>
                                    <p:anim calcmode="lin" valueType="num">
                                      <p:cBhvr>
                                        <p:cTn id="8" dur="500" fill="hold"/>
                                        <p:tgtEl>
                                          <p:spTgt spid="43"/>
                                        </p:tgtEl>
                                        <p:attrNameLst>
                                          <p:attrName>ppt_y</p:attrName>
                                        </p:attrNameLst>
                                      </p:cBhvr>
                                      <p:tavLst>
                                        <p:tav tm="0">
                                          <p:val>
                                            <p:strVal val="#ppt_y"/>
                                          </p:val>
                                        </p:tav>
                                        <p:tav tm="100000">
                                          <p:val>
                                            <p:strVal val="#ppt_y"/>
                                          </p:val>
                                        </p:tav>
                                      </p:tavLst>
                                    </p:anim>
                                    <p:anim calcmode="lin" valueType="num">
                                      <p:cBhvr>
                                        <p:cTn id="9" dur="500" fill="hold"/>
                                        <p:tgtEl>
                                          <p:spTgt spid="43"/>
                                        </p:tgtEl>
                                        <p:attrNameLst>
                                          <p:attrName>ppt_w</p:attrName>
                                        </p:attrNameLst>
                                      </p:cBhvr>
                                      <p:tavLst>
                                        <p:tav tm="0">
                                          <p:val>
                                            <p:fltVal val="0"/>
                                          </p:val>
                                        </p:tav>
                                        <p:tav tm="100000">
                                          <p:val>
                                            <p:strVal val="#ppt_w"/>
                                          </p:val>
                                        </p:tav>
                                      </p:tavLst>
                                    </p:anim>
                                    <p:anim calcmode="lin" valueType="num">
                                      <p:cBhvr>
                                        <p:cTn id="10" dur="500" fill="hold"/>
                                        <p:tgtEl>
                                          <p:spTgt spid="43"/>
                                        </p:tgtEl>
                                        <p:attrNameLst>
                                          <p:attrName>ppt_h</p:attrName>
                                        </p:attrNameLst>
                                      </p:cBhvr>
                                      <p:tavLst>
                                        <p:tav tm="0">
                                          <p:val>
                                            <p:strVal val="#ppt_h"/>
                                          </p:val>
                                        </p:tav>
                                        <p:tav tm="100000">
                                          <p:val>
                                            <p:strVal val="#ppt_h"/>
                                          </p:val>
                                        </p:tav>
                                      </p:tavLst>
                                    </p:anim>
                                  </p:childTnLst>
                                </p:cTn>
                              </p:par>
                            </p:childTnLst>
                          </p:cTn>
                        </p:par>
                        <p:par>
                          <p:cTn id="11" fill="hold">
                            <p:stCondLst>
                              <p:cond delay="500"/>
                            </p:stCondLst>
                            <p:childTnLst>
                              <p:par>
                                <p:cTn id="12" presetID="53" presetClass="entr" presetSubtype="16" fill="hold" nodeType="afterEffect">
                                  <p:stCondLst>
                                    <p:cond delay="0"/>
                                  </p:stCondLst>
                                  <p:childTnLst>
                                    <p:set>
                                      <p:cBhvr>
                                        <p:cTn id="13" dur="1" fill="hold">
                                          <p:stCondLst>
                                            <p:cond delay="0"/>
                                          </p:stCondLst>
                                        </p:cTn>
                                        <p:tgtEl>
                                          <p:spTgt spid="12"/>
                                        </p:tgtEl>
                                        <p:attrNameLst>
                                          <p:attrName>style.visibility</p:attrName>
                                        </p:attrNameLst>
                                      </p:cBhvr>
                                      <p:to>
                                        <p:strVal val="visible"/>
                                      </p:to>
                                    </p:set>
                                    <p:anim calcmode="lin" valueType="num">
                                      <p:cBhvr>
                                        <p:cTn id="14" dur="500" fill="hold"/>
                                        <p:tgtEl>
                                          <p:spTgt spid="12"/>
                                        </p:tgtEl>
                                        <p:attrNameLst>
                                          <p:attrName>ppt_w</p:attrName>
                                        </p:attrNameLst>
                                      </p:cBhvr>
                                      <p:tavLst>
                                        <p:tav tm="0">
                                          <p:val>
                                            <p:fltVal val="0"/>
                                          </p:val>
                                        </p:tav>
                                        <p:tav tm="100000">
                                          <p:val>
                                            <p:strVal val="#ppt_w"/>
                                          </p:val>
                                        </p:tav>
                                      </p:tavLst>
                                    </p:anim>
                                    <p:anim calcmode="lin" valueType="num">
                                      <p:cBhvr>
                                        <p:cTn id="15" dur="500" fill="hold"/>
                                        <p:tgtEl>
                                          <p:spTgt spid="12"/>
                                        </p:tgtEl>
                                        <p:attrNameLst>
                                          <p:attrName>ppt_h</p:attrName>
                                        </p:attrNameLst>
                                      </p:cBhvr>
                                      <p:tavLst>
                                        <p:tav tm="0">
                                          <p:val>
                                            <p:fltVal val="0"/>
                                          </p:val>
                                        </p:tav>
                                        <p:tav tm="100000">
                                          <p:val>
                                            <p:strVal val="#ppt_h"/>
                                          </p:val>
                                        </p:tav>
                                      </p:tavLst>
                                    </p:anim>
                                    <p:animEffect transition="in" filter="fade">
                                      <p:cBhvr>
                                        <p:cTn id="16" dur="500"/>
                                        <p:tgtEl>
                                          <p:spTgt spid="12"/>
                                        </p:tgtEl>
                                      </p:cBhvr>
                                    </p:animEffect>
                                  </p:childTnLst>
                                </p:cTn>
                              </p:par>
                            </p:childTnLst>
                          </p:cTn>
                        </p:par>
                        <p:par>
                          <p:cTn id="17" fill="hold">
                            <p:stCondLst>
                              <p:cond delay="1000"/>
                            </p:stCondLst>
                            <p:childTnLst>
                              <p:par>
                                <p:cTn id="18" presetID="53" presetClass="entr" presetSubtype="16" fill="hold" nodeType="afterEffect">
                                  <p:stCondLst>
                                    <p:cond delay="0"/>
                                  </p:stCondLst>
                                  <p:childTnLst>
                                    <p:set>
                                      <p:cBhvr>
                                        <p:cTn id="19" dur="1" fill="hold">
                                          <p:stCondLst>
                                            <p:cond delay="0"/>
                                          </p:stCondLst>
                                        </p:cTn>
                                        <p:tgtEl>
                                          <p:spTgt spid="13"/>
                                        </p:tgtEl>
                                        <p:attrNameLst>
                                          <p:attrName>style.visibility</p:attrName>
                                        </p:attrNameLst>
                                      </p:cBhvr>
                                      <p:to>
                                        <p:strVal val="visible"/>
                                      </p:to>
                                    </p:set>
                                    <p:anim calcmode="lin" valueType="num">
                                      <p:cBhvr>
                                        <p:cTn id="20" dur="500" fill="hold"/>
                                        <p:tgtEl>
                                          <p:spTgt spid="13"/>
                                        </p:tgtEl>
                                        <p:attrNameLst>
                                          <p:attrName>ppt_w</p:attrName>
                                        </p:attrNameLst>
                                      </p:cBhvr>
                                      <p:tavLst>
                                        <p:tav tm="0">
                                          <p:val>
                                            <p:fltVal val="0"/>
                                          </p:val>
                                        </p:tav>
                                        <p:tav tm="100000">
                                          <p:val>
                                            <p:strVal val="#ppt_w"/>
                                          </p:val>
                                        </p:tav>
                                      </p:tavLst>
                                    </p:anim>
                                    <p:anim calcmode="lin" valueType="num">
                                      <p:cBhvr>
                                        <p:cTn id="21" dur="500" fill="hold"/>
                                        <p:tgtEl>
                                          <p:spTgt spid="13"/>
                                        </p:tgtEl>
                                        <p:attrNameLst>
                                          <p:attrName>ppt_h</p:attrName>
                                        </p:attrNameLst>
                                      </p:cBhvr>
                                      <p:tavLst>
                                        <p:tav tm="0">
                                          <p:val>
                                            <p:fltVal val="0"/>
                                          </p:val>
                                        </p:tav>
                                        <p:tav tm="100000">
                                          <p:val>
                                            <p:strVal val="#ppt_h"/>
                                          </p:val>
                                        </p:tav>
                                      </p:tavLst>
                                    </p:anim>
                                    <p:animEffect transition="in" filter="fade">
                                      <p:cBhvr>
                                        <p:cTn id="22" dur="500"/>
                                        <p:tgtEl>
                                          <p:spTgt spid="13"/>
                                        </p:tgtEl>
                                      </p:cBhvr>
                                    </p:animEffect>
                                  </p:childTnLst>
                                </p:cTn>
                              </p:par>
                            </p:childTnLst>
                          </p:cTn>
                        </p:par>
                        <p:par>
                          <p:cTn id="23" fill="hold">
                            <p:stCondLst>
                              <p:cond delay="1500"/>
                            </p:stCondLst>
                            <p:childTnLst>
                              <p:par>
                                <p:cTn id="24" presetID="16" presetClass="entr" presetSubtype="21" fill="hold" nodeType="afterEffect">
                                  <p:stCondLst>
                                    <p:cond delay="0"/>
                                  </p:stCondLst>
                                  <p:childTnLst>
                                    <p:set>
                                      <p:cBhvr>
                                        <p:cTn id="25" dur="1" fill="hold">
                                          <p:stCondLst>
                                            <p:cond delay="0"/>
                                          </p:stCondLst>
                                        </p:cTn>
                                        <p:tgtEl>
                                          <p:spTgt spid="34"/>
                                        </p:tgtEl>
                                        <p:attrNameLst>
                                          <p:attrName>style.visibility</p:attrName>
                                        </p:attrNameLst>
                                      </p:cBhvr>
                                      <p:to>
                                        <p:strVal val="visible"/>
                                      </p:to>
                                    </p:set>
                                    <p:animEffect transition="in" filter="barn(inVertical)">
                                      <p:cBhvr>
                                        <p:cTn id="26" dur="500"/>
                                        <p:tgtEl>
                                          <p:spTgt spid="34"/>
                                        </p:tgtEl>
                                      </p:cBhvr>
                                    </p:animEffect>
                                  </p:childTnLst>
                                </p:cTn>
                              </p:par>
                            </p:childTnLst>
                          </p:cTn>
                        </p:par>
                        <p:par>
                          <p:cTn id="27" fill="hold">
                            <p:stCondLst>
                              <p:cond delay="2000"/>
                            </p:stCondLst>
                            <p:childTnLst>
                              <p:par>
                                <p:cTn id="28" presetID="10" presetClass="entr" presetSubtype="0" fill="hold" grpId="0" nodeType="afterEffect">
                                  <p:stCondLst>
                                    <p:cond delay="0"/>
                                  </p:stCondLst>
                                  <p:childTnLst>
                                    <p:set>
                                      <p:cBhvr>
                                        <p:cTn id="29" dur="1" fill="hold">
                                          <p:stCondLst>
                                            <p:cond delay="0"/>
                                          </p:stCondLst>
                                        </p:cTn>
                                        <p:tgtEl>
                                          <p:spTgt spid="37"/>
                                        </p:tgtEl>
                                        <p:attrNameLst>
                                          <p:attrName>style.visibility</p:attrName>
                                        </p:attrNameLst>
                                      </p:cBhvr>
                                      <p:to>
                                        <p:strVal val="visible"/>
                                      </p:to>
                                    </p:set>
                                    <p:animEffect transition="in" filter="fade">
                                      <p:cBhvr>
                                        <p:cTn id="30" dur="500"/>
                                        <p:tgtEl>
                                          <p:spTgt spid="37"/>
                                        </p:tgtEl>
                                      </p:cBhvr>
                                    </p:animEffect>
                                  </p:childTnLst>
                                </p:cTn>
                              </p:par>
                            </p:childTnLst>
                          </p:cTn>
                        </p:par>
                        <p:par>
                          <p:cTn id="31" fill="hold">
                            <p:stCondLst>
                              <p:cond delay="2500"/>
                            </p:stCondLst>
                            <p:childTnLst>
                              <p:par>
                                <p:cTn id="32" presetID="16" presetClass="entr" presetSubtype="21" fill="hold" nodeType="afterEffect">
                                  <p:stCondLst>
                                    <p:cond delay="0"/>
                                  </p:stCondLst>
                                  <p:childTnLst>
                                    <p:set>
                                      <p:cBhvr>
                                        <p:cTn id="33" dur="1" fill="hold">
                                          <p:stCondLst>
                                            <p:cond delay="0"/>
                                          </p:stCondLst>
                                        </p:cTn>
                                        <p:tgtEl>
                                          <p:spTgt spid="38"/>
                                        </p:tgtEl>
                                        <p:attrNameLst>
                                          <p:attrName>style.visibility</p:attrName>
                                        </p:attrNameLst>
                                      </p:cBhvr>
                                      <p:to>
                                        <p:strVal val="visible"/>
                                      </p:to>
                                    </p:set>
                                    <p:animEffect transition="in" filter="barn(inVertical)">
                                      <p:cBhvr>
                                        <p:cTn id="34" dur="500"/>
                                        <p:tgtEl>
                                          <p:spTgt spid="38"/>
                                        </p:tgtEl>
                                      </p:cBhvr>
                                    </p:animEffect>
                                  </p:childTnLst>
                                </p:cTn>
                              </p:par>
                            </p:childTnLst>
                          </p:cTn>
                        </p:par>
                        <p:par>
                          <p:cTn id="35" fill="hold">
                            <p:stCondLst>
                              <p:cond delay="3000"/>
                            </p:stCondLst>
                            <p:childTnLst>
                              <p:par>
                                <p:cTn id="36" presetID="10" presetClass="entr" presetSubtype="0" fill="hold" grpId="0" nodeType="afterEffect">
                                  <p:stCondLst>
                                    <p:cond delay="0"/>
                                  </p:stCondLst>
                                  <p:childTnLst>
                                    <p:set>
                                      <p:cBhvr>
                                        <p:cTn id="37" dur="1" fill="hold">
                                          <p:stCondLst>
                                            <p:cond delay="0"/>
                                          </p:stCondLst>
                                        </p:cTn>
                                        <p:tgtEl>
                                          <p:spTgt spid="41"/>
                                        </p:tgtEl>
                                        <p:attrNameLst>
                                          <p:attrName>style.visibility</p:attrName>
                                        </p:attrNameLst>
                                      </p:cBhvr>
                                      <p:to>
                                        <p:strVal val="visible"/>
                                      </p:to>
                                    </p:set>
                                    <p:animEffect transition="in" filter="fade">
                                      <p:cBhvr>
                                        <p:cTn id="38"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41"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内容占位符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a:off x="3997407" y="2216037"/>
            <a:ext cx="4287398" cy="3225204"/>
          </a:xfrm>
          <a:prstGeom prst="rect">
            <a:avLst/>
          </a:prstGeom>
          <a:effectLst>
            <a:outerShdw blurRad="50800" dist="38100" dir="2700000" algn="tl" rotWithShape="0">
              <a:prstClr val="black">
                <a:alpha val="40000"/>
              </a:prstClr>
            </a:outerShdw>
          </a:effectLst>
        </p:spPr>
      </p:pic>
      <p:grpSp>
        <p:nvGrpSpPr>
          <p:cNvPr id="34" name="组合 33"/>
          <p:cNvGrpSpPr/>
          <p:nvPr/>
        </p:nvGrpSpPr>
        <p:grpSpPr>
          <a:xfrm>
            <a:off x="4987780" y="5513958"/>
            <a:ext cx="2306653" cy="554008"/>
            <a:chOff x="1962782" y="3317604"/>
            <a:chExt cx="3028732" cy="554008"/>
          </a:xfrm>
        </p:grpSpPr>
        <p:sp>
          <p:nvSpPr>
            <p:cNvPr id="35" name="矩形: 圆角 34"/>
            <p:cNvSpPr/>
            <p:nvPr/>
          </p:nvSpPr>
          <p:spPr>
            <a:xfrm>
              <a:off x="1962782" y="3317604"/>
              <a:ext cx="3028731" cy="554008"/>
            </a:xfrm>
            <a:prstGeom prst="roundRect">
              <a:avLst>
                <a:gd name="adj" fmla="val 10759"/>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sp>
          <p:nvSpPr>
            <p:cNvPr id="36" name="矩形 35"/>
            <p:cNvSpPr/>
            <p:nvPr/>
          </p:nvSpPr>
          <p:spPr>
            <a:xfrm>
              <a:off x="1962783" y="3384550"/>
              <a:ext cx="3028731" cy="461665"/>
            </a:xfrm>
            <a:prstGeom prst="rect">
              <a:avLst/>
            </a:prstGeom>
          </p:spPr>
          <p:txBody>
            <a:bodyPr wrap="square">
              <a:spAutoFit/>
            </a:bodyPr>
            <a:lstStyle/>
            <a:p>
              <a:pPr fontAlgn="base">
                <a:spcAft>
                  <a:spcPct val="0"/>
                </a:spcAft>
                <a:defRPr/>
              </a:pPr>
              <a:r>
                <a:rPr lang="zh-CN" altLang="en-US" sz="2400" dirty="0">
                  <a:latin typeface="+mj-lt"/>
                </a:rPr>
                <a:t> 图</a:t>
              </a:r>
              <a:r>
                <a:rPr lang="en-US" altLang="zh-CN" sz="2400" dirty="0">
                  <a:latin typeface="+mj-lt"/>
                </a:rPr>
                <a:t>9 </a:t>
              </a:r>
              <a:r>
                <a:rPr lang="zh-CN" altLang="en-US" sz="2400" dirty="0">
                  <a:latin typeface="+mj-lt"/>
                </a:rPr>
                <a:t>（</a:t>
              </a:r>
              <a:r>
                <a:rPr lang="en-US" altLang="zh-CN" sz="2400" dirty="0">
                  <a:latin typeface="+mj-lt"/>
                </a:rPr>
                <a:t>512*512</a:t>
              </a:r>
              <a:r>
                <a:rPr lang="zh-CN" altLang="en-US" sz="2400" dirty="0">
                  <a:latin typeface="+mj-lt"/>
                </a:rPr>
                <a:t>）</a:t>
              </a:r>
            </a:p>
          </p:txBody>
        </p:sp>
      </p:grpSp>
      <p:grpSp>
        <p:nvGrpSpPr>
          <p:cNvPr id="16" name="组合 15"/>
          <p:cNvGrpSpPr/>
          <p:nvPr/>
        </p:nvGrpSpPr>
        <p:grpSpPr>
          <a:xfrm>
            <a:off x="3793451" y="1350354"/>
            <a:ext cx="4695311" cy="763004"/>
            <a:chOff x="4397979" y="1511803"/>
            <a:chExt cx="4695311" cy="763004"/>
          </a:xfrm>
        </p:grpSpPr>
        <p:sp>
          <p:nvSpPr>
            <p:cNvPr id="17" name="矩形: 圆角 16"/>
            <p:cNvSpPr/>
            <p:nvPr/>
          </p:nvSpPr>
          <p:spPr>
            <a:xfrm>
              <a:off x="4512179" y="1596162"/>
              <a:ext cx="4492781" cy="625978"/>
            </a:xfrm>
            <a:prstGeom prst="roundRect">
              <a:avLst/>
            </a:prstGeom>
            <a:solidFill>
              <a:srgbClr val="0F73EE">
                <a:alpha val="1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latin typeface="思源黑体 CN Normal" panose="020B0400000000000000" pitchFamily="34" charset="-122"/>
                <a:ea typeface="思源黑体 CN Normal" panose="020B0400000000000000" pitchFamily="34" charset="-122"/>
              </a:endParaRPr>
            </a:p>
          </p:txBody>
        </p:sp>
        <p:grpSp>
          <p:nvGrpSpPr>
            <p:cNvPr id="18" name="组合 17"/>
            <p:cNvGrpSpPr/>
            <p:nvPr/>
          </p:nvGrpSpPr>
          <p:grpSpPr>
            <a:xfrm>
              <a:off x="4397979" y="1511803"/>
              <a:ext cx="4695311" cy="763004"/>
              <a:chOff x="4397979" y="1511803"/>
              <a:chExt cx="4695311" cy="763004"/>
            </a:xfrm>
          </p:grpSpPr>
          <p:sp>
            <p:nvSpPr>
              <p:cNvPr id="19" name="Freeform 17"/>
              <p:cNvSpPr/>
              <p:nvPr/>
            </p:nvSpPr>
            <p:spPr bwMode="auto">
              <a:xfrm>
                <a:off x="4397979" y="1560722"/>
                <a:ext cx="76200" cy="714085"/>
              </a:xfrm>
              <a:custGeom>
                <a:avLst/>
                <a:gdLst>
                  <a:gd name="T0" fmla="*/ 13 w 25"/>
                  <a:gd name="T1" fmla="*/ 0 h 249"/>
                  <a:gd name="T2" fmla="*/ 25 w 25"/>
                  <a:gd name="T3" fmla="*/ 13 h 249"/>
                  <a:gd name="T4" fmla="*/ 16 w 25"/>
                  <a:gd name="T5" fmla="*/ 25 h 249"/>
                  <a:gd name="T6" fmla="*/ 16 w 25"/>
                  <a:gd name="T7" fmla="*/ 224 h 249"/>
                  <a:gd name="T8" fmla="*/ 25 w 25"/>
                  <a:gd name="T9" fmla="*/ 236 h 249"/>
                  <a:gd name="T10" fmla="*/ 13 w 25"/>
                  <a:gd name="T11" fmla="*/ 249 h 249"/>
                  <a:gd name="T12" fmla="*/ 0 w 25"/>
                  <a:gd name="T13" fmla="*/ 236 h 249"/>
                  <a:gd name="T14" fmla="*/ 9 w 25"/>
                  <a:gd name="T15" fmla="*/ 224 h 249"/>
                  <a:gd name="T16" fmla="*/ 9 w 25"/>
                  <a:gd name="T17" fmla="*/ 25 h 249"/>
                  <a:gd name="T18" fmla="*/ 0 w 25"/>
                  <a:gd name="T19" fmla="*/ 13 h 249"/>
                  <a:gd name="T20" fmla="*/ 13 w 25"/>
                  <a:gd name="T21" fmla="*/ 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249">
                    <a:moveTo>
                      <a:pt x="13" y="0"/>
                    </a:moveTo>
                    <a:cubicBezTo>
                      <a:pt x="20" y="0"/>
                      <a:pt x="25" y="7"/>
                      <a:pt x="25" y="13"/>
                    </a:cubicBezTo>
                    <a:cubicBezTo>
                      <a:pt x="25" y="19"/>
                      <a:pt x="22" y="24"/>
                      <a:pt x="16" y="25"/>
                    </a:cubicBezTo>
                    <a:cubicBezTo>
                      <a:pt x="16" y="224"/>
                      <a:pt x="16" y="224"/>
                      <a:pt x="16" y="224"/>
                    </a:cubicBezTo>
                    <a:cubicBezTo>
                      <a:pt x="22" y="225"/>
                      <a:pt x="25" y="230"/>
                      <a:pt x="25" y="236"/>
                    </a:cubicBezTo>
                    <a:cubicBezTo>
                      <a:pt x="25" y="242"/>
                      <a:pt x="20" y="249"/>
                      <a:pt x="13" y="249"/>
                    </a:cubicBezTo>
                    <a:cubicBezTo>
                      <a:pt x="6" y="249"/>
                      <a:pt x="0" y="242"/>
                      <a:pt x="0" y="236"/>
                    </a:cubicBezTo>
                    <a:cubicBezTo>
                      <a:pt x="0" y="230"/>
                      <a:pt x="4" y="225"/>
                      <a:pt x="9" y="224"/>
                    </a:cubicBezTo>
                    <a:cubicBezTo>
                      <a:pt x="9" y="25"/>
                      <a:pt x="9" y="25"/>
                      <a:pt x="9" y="25"/>
                    </a:cubicBezTo>
                    <a:cubicBezTo>
                      <a:pt x="4" y="24"/>
                      <a:pt x="0" y="19"/>
                      <a:pt x="0" y="13"/>
                    </a:cubicBezTo>
                    <a:cubicBezTo>
                      <a:pt x="0" y="6"/>
                      <a:pt x="6" y="0"/>
                      <a:pt x="13" y="0"/>
                    </a:cubicBezTo>
                    <a:close/>
                  </a:path>
                </a:pathLst>
              </a:custGeom>
              <a:solidFill>
                <a:srgbClr val="0F73EE"/>
              </a:solidFill>
              <a:ln>
                <a:noFill/>
              </a:ln>
            </p:spPr>
            <p:txBody>
              <a:bodyPr vert="horz" wrap="square" lIns="91440" tIns="45720" rIns="91440" bIns="45720" numCol="1" anchor="t" anchorCtr="0" compatLnSpc="1"/>
              <a:lstStyle/>
              <a:p>
                <a:endParaRPr lang="en-US">
                  <a:solidFill>
                    <a:schemeClr val="tx1">
                      <a:lumMod val="85000"/>
                      <a:lumOff val="15000"/>
                    </a:schemeClr>
                  </a:solidFill>
                  <a:latin typeface="思源黑体 CN Normal" panose="020B0400000000000000" pitchFamily="34" charset="-122"/>
                  <a:ea typeface="思源黑体 CN Normal" panose="020B0400000000000000" pitchFamily="34" charset="-122"/>
                </a:endParaRPr>
              </a:p>
            </p:txBody>
          </p:sp>
          <p:sp>
            <p:nvSpPr>
              <p:cNvPr id="20" name="矩形 19"/>
              <p:cNvSpPr/>
              <p:nvPr/>
            </p:nvSpPr>
            <p:spPr>
              <a:xfrm>
                <a:off x="4599752" y="1511803"/>
                <a:ext cx="4493538" cy="671722"/>
              </a:xfrm>
              <a:prstGeom prst="rect">
                <a:avLst/>
              </a:prstGeom>
            </p:spPr>
            <p:txBody>
              <a:bodyPr wrap="none">
                <a:spAutoFit/>
              </a:bodyPr>
              <a:lstStyle/>
              <a:p>
                <a:pPr lvl="0">
                  <a:lnSpc>
                    <a:spcPct val="150000"/>
                  </a:lnSpc>
                </a:pPr>
                <a:r>
                  <a:rPr lang="zh-CN" altLang="en-US" sz="2800" dirty="0">
                    <a:solidFill>
                      <a:schemeClr val="tx1">
                        <a:lumMod val="85000"/>
                        <a:lumOff val="15000"/>
                      </a:schemeClr>
                    </a:solidFill>
                    <a:latin typeface="思源黑体 CN Normal" panose="020B0400000000000000" pitchFamily="34" charset="-122"/>
                    <a:ea typeface="思源黑体 CN Normal" panose="020B0400000000000000" pitchFamily="34" charset="-122"/>
                  </a:rPr>
                  <a:t>将两个子图合并恢复原图：</a:t>
                </a:r>
              </a:p>
            </p:txBody>
          </p:sp>
        </p:grpSp>
      </p:grpSp>
      <p:grpSp>
        <p:nvGrpSpPr>
          <p:cNvPr id="21" name="组合 20"/>
          <p:cNvGrpSpPr/>
          <p:nvPr/>
        </p:nvGrpSpPr>
        <p:grpSpPr>
          <a:xfrm>
            <a:off x="4176722" y="476597"/>
            <a:ext cx="3690021" cy="840284"/>
            <a:chOff x="3135993" y="1051060"/>
            <a:chExt cx="3690021" cy="840284"/>
          </a:xfrm>
        </p:grpSpPr>
        <p:sp>
          <p:nvSpPr>
            <p:cNvPr id="22" name="矩形: 圆角 21"/>
            <p:cNvSpPr/>
            <p:nvPr/>
          </p:nvSpPr>
          <p:spPr>
            <a:xfrm>
              <a:off x="3839426" y="1280937"/>
              <a:ext cx="2986588" cy="610407"/>
            </a:xfrm>
            <a:prstGeom prst="roundRect">
              <a:avLst>
                <a:gd name="adj" fmla="val 13726"/>
              </a:avLst>
            </a:prstGeom>
            <a:solidFill>
              <a:srgbClr val="0F73EE"/>
            </a:solidFill>
            <a:ln w="19050">
              <a:solidFill>
                <a:schemeClr val="bg1"/>
              </a:solidFill>
              <a:prstDash val="sysDot"/>
              <a:headEnd type="oval" w="lg" len="lg"/>
              <a:tailEnd type="oval"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23" name="矩形 22"/>
            <p:cNvSpPr/>
            <p:nvPr/>
          </p:nvSpPr>
          <p:spPr>
            <a:xfrm>
              <a:off x="4417423" y="1280930"/>
              <a:ext cx="2065655" cy="521970"/>
            </a:xfrm>
            <a:prstGeom prst="rect">
              <a:avLst/>
            </a:prstGeom>
          </p:spPr>
          <p:txBody>
            <a:bodyPr wrap="square">
              <a:spAutoFit/>
            </a:bodyPr>
            <a:lstStyle/>
            <a:p>
              <a:pPr fontAlgn="base">
                <a:spcAft>
                  <a:spcPct val="0"/>
                </a:spcAft>
                <a:defRPr/>
              </a:pPr>
              <a:r>
                <a:rPr lang="zh-CN" altLang="en-US" sz="2800" dirty="0">
                  <a:solidFill>
                    <a:schemeClr val="bg1"/>
                  </a:solidFill>
                  <a:latin typeface="思源黑体 CN Normal" panose="020B0400000000000000" pitchFamily="34" charset="-122"/>
                  <a:ea typeface="思源黑体 CN Normal" panose="020B0400000000000000" pitchFamily="34" charset="-122"/>
                  <a:sym typeface="+mn-ea"/>
                </a:rPr>
                <a:t>密图出现</a:t>
              </a:r>
              <a:endParaRPr lang="zh-CN" altLang="en-US" sz="2800" dirty="0">
                <a:solidFill>
                  <a:schemeClr val="bg1"/>
                </a:solidFill>
                <a:effectLst>
                  <a:outerShdw blurRad="38100" dist="38100" dir="2700000" algn="tl">
                    <a:srgbClr val="000000">
                      <a:alpha val="43137"/>
                    </a:srgbClr>
                  </a:outerShdw>
                </a:effectLst>
                <a:latin typeface="思源黑体 CN Normal" panose="020B0400000000000000" pitchFamily="34" charset="-122"/>
                <a:ea typeface="思源黑体 CN Normal" panose="020B0400000000000000" pitchFamily="34" charset="-122"/>
                <a:sym typeface="+mn-ea"/>
              </a:endParaRPr>
            </a:p>
          </p:txBody>
        </p:sp>
        <p:sp>
          <p:nvSpPr>
            <p:cNvPr id="26" name="矩形 25"/>
            <p:cNvSpPr/>
            <p:nvPr/>
          </p:nvSpPr>
          <p:spPr>
            <a:xfrm>
              <a:off x="3295769" y="1051060"/>
              <a:ext cx="492443" cy="830997"/>
            </a:xfrm>
            <a:prstGeom prst="rect">
              <a:avLst/>
            </a:prstGeom>
          </p:spPr>
          <p:txBody>
            <a:bodyPr wrap="none">
              <a:spAutoFit/>
            </a:bodyPr>
            <a:lstStyle/>
            <a:p>
              <a:r>
                <a:rPr lang="en-US" altLang="zh-CN" sz="4800" b="1" i="1" dirty="0">
                  <a:solidFill>
                    <a:schemeClr val="accent5">
                      <a:lumMod val="50000"/>
                    </a:schemeClr>
                  </a:solidFill>
                  <a:latin typeface="+mj-lt"/>
                </a:rPr>
                <a:t>4</a:t>
              </a:r>
              <a:endParaRPr lang="zh-CN" altLang="en-US" sz="4800" b="1" i="1" dirty="0">
                <a:solidFill>
                  <a:schemeClr val="accent5">
                    <a:lumMod val="50000"/>
                  </a:schemeClr>
                </a:solidFill>
                <a:latin typeface="+mj-lt"/>
              </a:endParaRPr>
            </a:p>
          </p:txBody>
        </p:sp>
        <p:cxnSp>
          <p:nvCxnSpPr>
            <p:cNvPr id="27" name="直接连接符 26"/>
            <p:cNvCxnSpPr/>
            <p:nvPr/>
          </p:nvCxnSpPr>
          <p:spPr>
            <a:xfrm>
              <a:off x="3135993" y="1748864"/>
              <a:ext cx="703433"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8" fill="hold" nodeType="after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p:cTn id="7" dur="500" fill="hold"/>
                                        <p:tgtEl>
                                          <p:spTgt spid="21"/>
                                        </p:tgtEl>
                                        <p:attrNameLst>
                                          <p:attrName>ppt_x</p:attrName>
                                        </p:attrNameLst>
                                      </p:cBhvr>
                                      <p:tavLst>
                                        <p:tav tm="0">
                                          <p:val>
                                            <p:strVal val="#ppt_x-#ppt_w/2"/>
                                          </p:val>
                                        </p:tav>
                                        <p:tav tm="100000">
                                          <p:val>
                                            <p:strVal val="#ppt_x"/>
                                          </p:val>
                                        </p:tav>
                                      </p:tavLst>
                                    </p:anim>
                                    <p:anim calcmode="lin" valueType="num">
                                      <p:cBhvr>
                                        <p:cTn id="8" dur="500" fill="hold"/>
                                        <p:tgtEl>
                                          <p:spTgt spid="21"/>
                                        </p:tgtEl>
                                        <p:attrNameLst>
                                          <p:attrName>ppt_y</p:attrName>
                                        </p:attrNameLst>
                                      </p:cBhvr>
                                      <p:tavLst>
                                        <p:tav tm="0">
                                          <p:val>
                                            <p:strVal val="#ppt_y"/>
                                          </p:val>
                                        </p:tav>
                                        <p:tav tm="100000">
                                          <p:val>
                                            <p:strVal val="#ppt_y"/>
                                          </p:val>
                                        </p:tav>
                                      </p:tavLst>
                                    </p:anim>
                                    <p:anim calcmode="lin" valueType="num">
                                      <p:cBhvr>
                                        <p:cTn id="9" dur="500" fill="hold"/>
                                        <p:tgtEl>
                                          <p:spTgt spid="21"/>
                                        </p:tgtEl>
                                        <p:attrNameLst>
                                          <p:attrName>ppt_w</p:attrName>
                                        </p:attrNameLst>
                                      </p:cBhvr>
                                      <p:tavLst>
                                        <p:tav tm="0">
                                          <p:val>
                                            <p:fltVal val="0"/>
                                          </p:val>
                                        </p:tav>
                                        <p:tav tm="100000">
                                          <p:val>
                                            <p:strVal val="#ppt_w"/>
                                          </p:val>
                                        </p:tav>
                                      </p:tavLst>
                                    </p:anim>
                                    <p:anim calcmode="lin" valueType="num">
                                      <p:cBhvr>
                                        <p:cTn id="10" dur="500" fill="hold"/>
                                        <p:tgtEl>
                                          <p:spTgt spid="21"/>
                                        </p:tgtEl>
                                        <p:attrNameLst>
                                          <p:attrName>ppt_h</p:attrName>
                                        </p:attrNameLst>
                                      </p:cBhvr>
                                      <p:tavLst>
                                        <p:tav tm="0">
                                          <p:val>
                                            <p:strVal val="#ppt_h"/>
                                          </p:val>
                                        </p:tav>
                                        <p:tav tm="100000">
                                          <p:val>
                                            <p:strVal val="#ppt_h"/>
                                          </p:val>
                                        </p:tav>
                                      </p:tavLst>
                                    </p:anim>
                                  </p:childTnLst>
                                </p:cTn>
                              </p:par>
                            </p:childTnLst>
                          </p:cTn>
                        </p:par>
                        <p:par>
                          <p:cTn id="11" fill="hold">
                            <p:stCondLst>
                              <p:cond delay="500"/>
                            </p:stCondLst>
                            <p:childTnLst>
                              <p:par>
                                <p:cTn id="12" presetID="17" presetClass="entr" presetSubtype="8" fill="hold" nodeType="afterEffect">
                                  <p:stCondLst>
                                    <p:cond delay="0"/>
                                  </p:stCondLst>
                                  <p:childTnLst>
                                    <p:set>
                                      <p:cBhvr>
                                        <p:cTn id="13" dur="1" fill="hold">
                                          <p:stCondLst>
                                            <p:cond delay="0"/>
                                          </p:stCondLst>
                                        </p:cTn>
                                        <p:tgtEl>
                                          <p:spTgt spid="16"/>
                                        </p:tgtEl>
                                        <p:attrNameLst>
                                          <p:attrName>style.visibility</p:attrName>
                                        </p:attrNameLst>
                                      </p:cBhvr>
                                      <p:to>
                                        <p:strVal val="visible"/>
                                      </p:to>
                                    </p:set>
                                    <p:anim calcmode="lin" valueType="num">
                                      <p:cBhvr>
                                        <p:cTn id="14" dur="500" fill="hold"/>
                                        <p:tgtEl>
                                          <p:spTgt spid="16"/>
                                        </p:tgtEl>
                                        <p:attrNameLst>
                                          <p:attrName>ppt_x</p:attrName>
                                        </p:attrNameLst>
                                      </p:cBhvr>
                                      <p:tavLst>
                                        <p:tav tm="0">
                                          <p:val>
                                            <p:strVal val="#ppt_x-#ppt_w/2"/>
                                          </p:val>
                                        </p:tav>
                                        <p:tav tm="100000">
                                          <p:val>
                                            <p:strVal val="#ppt_x"/>
                                          </p:val>
                                        </p:tav>
                                      </p:tavLst>
                                    </p:anim>
                                    <p:anim calcmode="lin" valueType="num">
                                      <p:cBhvr>
                                        <p:cTn id="15" dur="500" fill="hold"/>
                                        <p:tgtEl>
                                          <p:spTgt spid="16"/>
                                        </p:tgtEl>
                                        <p:attrNameLst>
                                          <p:attrName>ppt_y</p:attrName>
                                        </p:attrNameLst>
                                      </p:cBhvr>
                                      <p:tavLst>
                                        <p:tav tm="0">
                                          <p:val>
                                            <p:strVal val="#ppt_y"/>
                                          </p:val>
                                        </p:tav>
                                        <p:tav tm="100000">
                                          <p:val>
                                            <p:strVal val="#ppt_y"/>
                                          </p:val>
                                        </p:tav>
                                      </p:tavLst>
                                    </p:anim>
                                    <p:anim calcmode="lin" valueType="num">
                                      <p:cBhvr>
                                        <p:cTn id="16" dur="500" fill="hold"/>
                                        <p:tgtEl>
                                          <p:spTgt spid="16"/>
                                        </p:tgtEl>
                                        <p:attrNameLst>
                                          <p:attrName>ppt_w</p:attrName>
                                        </p:attrNameLst>
                                      </p:cBhvr>
                                      <p:tavLst>
                                        <p:tav tm="0">
                                          <p:val>
                                            <p:fltVal val="0"/>
                                          </p:val>
                                        </p:tav>
                                        <p:tav tm="100000">
                                          <p:val>
                                            <p:strVal val="#ppt_w"/>
                                          </p:val>
                                        </p:tav>
                                      </p:tavLst>
                                    </p:anim>
                                    <p:anim calcmode="lin" valueType="num">
                                      <p:cBhvr>
                                        <p:cTn id="17" dur="500" fill="hold"/>
                                        <p:tgtEl>
                                          <p:spTgt spid="16"/>
                                        </p:tgtEl>
                                        <p:attrNameLst>
                                          <p:attrName>ppt_h</p:attrName>
                                        </p:attrNameLst>
                                      </p:cBhvr>
                                      <p:tavLst>
                                        <p:tav tm="0">
                                          <p:val>
                                            <p:strVal val="#ppt_h"/>
                                          </p:val>
                                        </p:tav>
                                        <p:tav tm="100000">
                                          <p:val>
                                            <p:strVal val="#ppt_h"/>
                                          </p:val>
                                        </p:tav>
                                      </p:tavLst>
                                    </p:anim>
                                  </p:childTnLst>
                                </p:cTn>
                              </p:par>
                            </p:childTnLst>
                          </p:cTn>
                        </p:par>
                        <p:par>
                          <p:cTn id="18" fill="hold">
                            <p:stCondLst>
                              <p:cond delay="1000"/>
                            </p:stCondLst>
                            <p:childTnLst>
                              <p:par>
                                <p:cTn id="19" presetID="53" presetClass="entr" presetSubtype="16" fill="hold" nodeType="afterEffect">
                                  <p:stCondLst>
                                    <p:cond delay="0"/>
                                  </p:stCondLst>
                                  <p:childTnLst>
                                    <p:set>
                                      <p:cBhvr>
                                        <p:cTn id="20" dur="1" fill="hold">
                                          <p:stCondLst>
                                            <p:cond delay="0"/>
                                          </p:stCondLst>
                                        </p:cTn>
                                        <p:tgtEl>
                                          <p:spTgt spid="12"/>
                                        </p:tgtEl>
                                        <p:attrNameLst>
                                          <p:attrName>style.visibility</p:attrName>
                                        </p:attrNameLst>
                                      </p:cBhvr>
                                      <p:to>
                                        <p:strVal val="visible"/>
                                      </p:to>
                                    </p:set>
                                    <p:anim calcmode="lin" valueType="num">
                                      <p:cBhvr>
                                        <p:cTn id="21" dur="500" fill="hold"/>
                                        <p:tgtEl>
                                          <p:spTgt spid="12"/>
                                        </p:tgtEl>
                                        <p:attrNameLst>
                                          <p:attrName>ppt_w</p:attrName>
                                        </p:attrNameLst>
                                      </p:cBhvr>
                                      <p:tavLst>
                                        <p:tav tm="0">
                                          <p:val>
                                            <p:fltVal val="0"/>
                                          </p:val>
                                        </p:tav>
                                        <p:tav tm="100000">
                                          <p:val>
                                            <p:strVal val="#ppt_w"/>
                                          </p:val>
                                        </p:tav>
                                      </p:tavLst>
                                    </p:anim>
                                    <p:anim calcmode="lin" valueType="num">
                                      <p:cBhvr>
                                        <p:cTn id="22" dur="500" fill="hold"/>
                                        <p:tgtEl>
                                          <p:spTgt spid="12"/>
                                        </p:tgtEl>
                                        <p:attrNameLst>
                                          <p:attrName>ppt_h</p:attrName>
                                        </p:attrNameLst>
                                      </p:cBhvr>
                                      <p:tavLst>
                                        <p:tav tm="0">
                                          <p:val>
                                            <p:fltVal val="0"/>
                                          </p:val>
                                        </p:tav>
                                        <p:tav tm="100000">
                                          <p:val>
                                            <p:strVal val="#ppt_h"/>
                                          </p:val>
                                        </p:tav>
                                      </p:tavLst>
                                    </p:anim>
                                    <p:animEffect transition="in" filter="fade">
                                      <p:cBhvr>
                                        <p:cTn id="23" dur="500"/>
                                        <p:tgtEl>
                                          <p:spTgt spid="12"/>
                                        </p:tgtEl>
                                      </p:cBhvr>
                                    </p:animEffect>
                                  </p:childTnLst>
                                </p:cTn>
                              </p:par>
                            </p:childTnLst>
                          </p:cTn>
                        </p:par>
                        <p:par>
                          <p:cTn id="24" fill="hold">
                            <p:stCondLst>
                              <p:cond delay="1500"/>
                            </p:stCondLst>
                            <p:childTnLst>
                              <p:par>
                                <p:cTn id="25" presetID="16" presetClass="entr" presetSubtype="21" fill="hold" nodeType="afterEffect">
                                  <p:stCondLst>
                                    <p:cond delay="0"/>
                                  </p:stCondLst>
                                  <p:childTnLst>
                                    <p:set>
                                      <p:cBhvr>
                                        <p:cTn id="26" dur="1" fill="hold">
                                          <p:stCondLst>
                                            <p:cond delay="0"/>
                                          </p:stCondLst>
                                        </p:cTn>
                                        <p:tgtEl>
                                          <p:spTgt spid="34"/>
                                        </p:tgtEl>
                                        <p:attrNameLst>
                                          <p:attrName>style.visibility</p:attrName>
                                        </p:attrNameLst>
                                      </p:cBhvr>
                                      <p:to>
                                        <p:strVal val="visible"/>
                                      </p:to>
                                    </p:set>
                                    <p:animEffect transition="in" filter="barn(inVertical)">
                                      <p:cBhvr>
                                        <p:cTn id="27"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5536" name="组合 65535"/>
          <p:cNvGrpSpPr/>
          <p:nvPr/>
        </p:nvGrpSpPr>
        <p:grpSpPr>
          <a:xfrm>
            <a:off x="2741699" y="277359"/>
            <a:ext cx="6635578" cy="1109044"/>
            <a:chOff x="3279913" y="488294"/>
            <a:chExt cx="6635578" cy="1109044"/>
          </a:xfrm>
        </p:grpSpPr>
        <p:grpSp>
          <p:nvGrpSpPr>
            <p:cNvPr id="14" name="组合 13"/>
            <p:cNvGrpSpPr/>
            <p:nvPr/>
          </p:nvGrpSpPr>
          <p:grpSpPr>
            <a:xfrm>
              <a:off x="3279913" y="909457"/>
              <a:ext cx="6635578" cy="687881"/>
              <a:chOff x="3279913" y="909457"/>
              <a:chExt cx="6635578" cy="687881"/>
            </a:xfrm>
          </p:grpSpPr>
          <p:sp>
            <p:nvSpPr>
              <p:cNvPr id="10" name="矩形: 圆角 9"/>
              <p:cNvSpPr/>
              <p:nvPr/>
            </p:nvSpPr>
            <p:spPr>
              <a:xfrm>
                <a:off x="3279913" y="909457"/>
                <a:ext cx="6635578" cy="687881"/>
              </a:xfrm>
              <a:prstGeom prst="roundRect">
                <a:avLst/>
              </a:prstGeom>
              <a:solidFill>
                <a:srgbClr val="0F73EE"/>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微软雅黑 Light" panose="020B0502040204020203" pitchFamily="34" charset="-122"/>
                  <a:ea typeface="微软雅黑 Light" panose="020B0502040204020203" pitchFamily="34" charset="-122"/>
                  <a:cs typeface="+mn-ea"/>
                </a:endParaRPr>
              </a:p>
            </p:txBody>
          </p:sp>
          <p:sp>
            <p:nvSpPr>
              <p:cNvPr id="4" name="文本框 3"/>
              <p:cNvSpPr txBox="1"/>
              <p:nvPr/>
            </p:nvSpPr>
            <p:spPr>
              <a:xfrm>
                <a:off x="5423076" y="1032190"/>
                <a:ext cx="3057247" cy="535531"/>
              </a:xfrm>
              <a:prstGeom prst="rect">
                <a:avLst/>
              </a:prstGeom>
              <a:noFill/>
            </p:spPr>
            <p:txBody>
              <a:bodyPr wrap="none" rtlCol="0" anchor="t">
                <a:spAutoFit/>
              </a:bodyPr>
              <a:lstStyle/>
              <a:p>
                <a:pPr lvl="0" fontAlgn="base">
                  <a:lnSpc>
                    <a:spcPct val="90000"/>
                  </a:lnSpc>
                  <a:spcBef>
                    <a:spcPts val="1000"/>
                  </a:spcBef>
                  <a:spcAft>
                    <a:spcPct val="0"/>
                  </a:spcAft>
                  <a:defRPr/>
                </a:pPr>
                <a:r>
                  <a:rPr lang="zh-CN" altLang="en-US" sz="32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sym typeface="+mn-ea"/>
                  </a:rPr>
                  <a:t>二值图像叠像术</a:t>
                </a:r>
              </a:p>
            </p:txBody>
          </p:sp>
        </p:grpSp>
        <p:grpSp>
          <p:nvGrpSpPr>
            <p:cNvPr id="15" name="28b0fd0e-7ece-4f48-881a-83c93b08799b"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2"/>
              </p:custDataLst>
            </p:nvPr>
          </p:nvGrpSpPr>
          <p:grpSpPr>
            <a:xfrm>
              <a:off x="3459237" y="488294"/>
              <a:ext cx="1104746" cy="1087791"/>
              <a:chOff x="3950910" y="1316832"/>
              <a:chExt cx="4290179" cy="4224337"/>
            </a:xfrm>
          </p:grpSpPr>
          <p:sp>
            <p:nvSpPr>
              <p:cNvPr id="16" name="ïṥļîḋè"/>
              <p:cNvSpPr/>
              <p:nvPr/>
            </p:nvSpPr>
            <p:spPr bwMode="auto">
              <a:xfrm>
                <a:off x="4051407" y="3713164"/>
                <a:ext cx="727736" cy="421048"/>
              </a:xfrm>
              <a:custGeom>
                <a:avLst/>
                <a:gdLst>
                  <a:gd name="T0" fmla="*/ 166 w 202"/>
                  <a:gd name="T1" fmla="*/ 96 h 117"/>
                  <a:gd name="T2" fmla="*/ 36 w 202"/>
                  <a:gd name="T3" fmla="*/ 96 h 117"/>
                  <a:gd name="T4" fmla="*/ 36 w 202"/>
                  <a:gd name="T5" fmla="*/ 21 h 117"/>
                  <a:gd name="T6" fmla="*/ 166 w 202"/>
                  <a:gd name="T7" fmla="*/ 21 h 117"/>
                  <a:gd name="T8" fmla="*/ 166 w 202"/>
                  <a:gd name="T9" fmla="*/ 96 h 117"/>
                </a:gdLst>
                <a:ahLst/>
                <a:cxnLst>
                  <a:cxn ang="0">
                    <a:pos x="T0" y="T1"/>
                  </a:cxn>
                  <a:cxn ang="0">
                    <a:pos x="T2" y="T3"/>
                  </a:cxn>
                  <a:cxn ang="0">
                    <a:pos x="T4" y="T5"/>
                  </a:cxn>
                  <a:cxn ang="0">
                    <a:pos x="T6" y="T7"/>
                  </a:cxn>
                  <a:cxn ang="0">
                    <a:pos x="T8" y="T9"/>
                  </a:cxn>
                </a:cxnLst>
                <a:rect l="0" t="0" r="r" b="b"/>
                <a:pathLst>
                  <a:path w="202" h="117">
                    <a:moveTo>
                      <a:pt x="166" y="96"/>
                    </a:moveTo>
                    <a:cubicBezTo>
                      <a:pt x="130" y="117"/>
                      <a:pt x="72" y="117"/>
                      <a:pt x="36" y="96"/>
                    </a:cubicBezTo>
                    <a:cubicBezTo>
                      <a:pt x="0" y="76"/>
                      <a:pt x="0" y="42"/>
                      <a:pt x="36" y="21"/>
                    </a:cubicBezTo>
                    <a:cubicBezTo>
                      <a:pt x="72" y="0"/>
                      <a:pt x="130" y="0"/>
                      <a:pt x="166" y="21"/>
                    </a:cubicBezTo>
                    <a:cubicBezTo>
                      <a:pt x="202" y="42"/>
                      <a:pt x="202" y="76"/>
                      <a:pt x="166" y="96"/>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 name="íṣḻíďe"/>
              <p:cNvSpPr/>
              <p:nvPr/>
            </p:nvSpPr>
            <p:spPr bwMode="auto">
              <a:xfrm>
                <a:off x="4170964" y="3766878"/>
                <a:ext cx="481692" cy="270302"/>
              </a:xfrm>
              <a:custGeom>
                <a:avLst/>
                <a:gdLst>
                  <a:gd name="T0" fmla="*/ 110 w 134"/>
                  <a:gd name="T1" fmla="*/ 11 h 75"/>
                  <a:gd name="T2" fmla="*/ 102 w 134"/>
                  <a:gd name="T3" fmla="*/ 7 h 75"/>
                  <a:gd name="T4" fmla="*/ 102 w 134"/>
                  <a:gd name="T5" fmla="*/ 7 h 75"/>
                  <a:gd name="T6" fmla="*/ 86 w 134"/>
                  <a:gd name="T7" fmla="*/ 0 h 75"/>
                  <a:gd name="T8" fmla="*/ 87 w 134"/>
                  <a:gd name="T9" fmla="*/ 3 h 75"/>
                  <a:gd name="T10" fmla="*/ 49 w 134"/>
                  <a:gd name="T11" fmla="*/ 3 h 75"/>
                  <a:gd name="T12" fmla="*/ 50 w 134"/>
                  <a:gd name="T13" fmla="*/ 0 h 75"/>
                  <a:gd name="T14" fmla="*/ 31 w 134"/>
                  <a:gd name="T15" fmla="*/ 8 h 75"/>
                  <a:gd name="T16" fmla="*/ 31 w 134"/>
                  <a:gd name="T17" fmla="*/ 8 h 75"/>
                  <a:gd name="T18" fmla="*/ 24 w 134"/>
                  <a:gd name="T19" fmla="*/ 11 h 75"/>
                  <a:gd name="T20" fmla="*/ 24 w 134"/>
                  <a:gd name="T21" fmla="*/ 61 h 75"/>
                  <a:gd name="T22" fmla="*/ 110 w 134"/>
                  <a:gd name="T23" fmla="*/ 61 h 75"/>
                  <a:gd name="T24" fmla="*/ 110 w 134"/>
                  <a:gd name="T25" fmla="*/ 1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 h="75">
                    <a:moveTo>
                      <a:pt x="110" y="11"/>
                    </a:moveTo>
                    <a:cubicBezTo>
                      <a:pt x="108" y="10"/>
                      <a:pt x="105" y="9"/>
                      <a:pt x="102" y="7"/>
                    </a:cubicBezTo>
                    <a:cubicBezTo>
                      <a:pt x="102" y="7"/>
                      <a:pt x="102" y="7"/>
                      <a:pt x="102" y="7"/>
                    </a:cubicBezTo>
                    <a:cubicBezTo>
                      <a:pt x="86" y="0"/>
                      <a:pt x="86" y="0"/>
                      <a:pt x="86" y="0"/>
                    </a:cubicBezTo>
                    <a:cubicBezTo>
                      <a:pt x="87" y="3"/>
                      <a:pt x="87" y="3"/>
                      <a:pt x="87" y="3"/>
                    </a:cubicBezTo>
                    <a:cubicBezTo>
                      <a:pt x="75" y="1"/>
                      <a:pt x="62" y="1"/>
                      <a:pt x="49" y="3"/>
                    </a:cubicBezTo>
                    <a:cubicBezTo>
                      <a:pt x="50" y="0"/>
                      <a:pt x="50" y="0"/>
                      <a:pt x="50" y="0"/>
                    </a:cubicBezTo>
                    <a:cubicBezTo>
                      <a:pt x="31" y="8"/>
                      <a:pt x="31" y="8"/>
                      <a:pt x="31" y="8"/>
                    </a:cubicBezTo>
                    <a:cubicBezTo>
                      <a:pt x="31" y="8"/>
                      <a:pt x="31" y="8"/>
                      <a:pt x="31" y="8"/>
                    </a:cubicBezTo>
                    <a:cubicBezTo>
                      <a:pt x="29" y="9"/>
                      <a:pt x="26" y="10"/>
                      <a:pt x="24" y="11"/>
                    </a:cubicBezTo>
                    <a:cubicBezTo>
                      <a:pt x="0" y="25"/>
                      <a:pt x="0" y="47"/>
                      <a:pt x="24" y="61"/>
                    </a:cubicBezTo>
                    <a:cubicBezTo>
                      <a:pt x="48" y="75"/>
                      <a:pt x="86" y="75"/>
                      <a:pt x="110" y="61"/>
                    </a:cubicBezTo>
                    <a:cubicBezTo>
                      <a:pt x="134" y="47"/>
                      <a:pt x="134" y="25"/>
                      <a:pt x="110" y="1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 name="íś1îḍê"/>
              <p:cNvSpPr/>
              <p:nvPr/>
            </p:nvSpPr>
            <p:spPr bwMode="auto">
              <a:xfrm>
                <a:off x="4300917" y="3749550"/>
                <a:ext cx="221786" cy="129953"/>
              </a:xfrm>
              <a:custGeom>
                <a:avLst/>
                <a:gdLst>
                  <a:gd name="T0" fmla="*/ 51 w 62"/>
                  <a:gd name="T1" fmla="*/ 29 h 36"/>
                  <a:gd name="T2" fmla="*/ 11 w 62"/>
                  <a:gd name="T3" fmla="*/ 29 h 36"/>
                  <a:gd name="T4" fmla="*/ 11 w 62"/>
                  <a:gd name="T5" fmla="*/ 6 h 36"/>
                  <a:gd name="T6" fmla="*/ 51 w 62"/>
                  <a:gd name="T7" fmla="*/ 6 h 36"/>
                  <a:gd name="T8" fmla="*/ 51 w 62"/>
                  <a:gd name="T9" fmla="*/ 29 h 36"/>
                </a:gdLst>
                <a:ahLst/>
                <a:cxnLst>
                  <a:cxn ang="0">
                    <a:pos x="T0" y="T1"/>
                  </a:cxn>
                  <a:cxn ang="0">
                    <a:pos x="T2" y="T3"/>
                  </a:cxn>
                  <a:cxn ang="0">
                    <a:pos x="T4" y="T5"/>
                  </a:cxn>
                  <a:cxn ang="0">
                    <a:pos x="T6" y="T7"/>
                  </a:cxn>
                  <a:cxn ang="0">
                    <a:pos x="T8" y="T9"/>
                  </a:cxn>
                </a:cxnLst>
                <a:rect l="0" t="0" r="r" b="b"/>
                <a:pathLst>
                  <a:path w="62" h="36">
                    <a:moveTo>
                      <a:pt x="51" y="29"/>
                    </a:moveTo>
                    <a:cubicBezTo>
                      <a:pt x="40" y="36"/>
                      <a:pt x="22" y="36"/>
                      <a:pt x="11" y="29"/>
                    </a:cubicBezTo>
                    <a:cubicBezTo>
                      <a:pt x="0" y="23"/>
                      <a:pt x="0" y="13"/>
                      <a:pt x="11" y="6"/>
                    </a:cubicBezTo>
                    <a:cubicBezTo>
                      <a:pt x="22" y="0"/>
                      <a:pt x="40" y="0"/>
                      <a:pt x="51" y="6"/>
                    </a:cubicBezTo>
                    <a:cubicBezTo>
                      <a:pt x="62" y="13"/>
                      <a:pt x="62" y="23"/>
                      <a:pt x="51" y="29"/>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 name="iš1ïḍe"/>
              <p:cNvSpPr/>
              <p:nvPr/>
            </p:nvSpPr>
            <p:spPr bwMode="auto">
              <a:xfrm>
                <a:off x="4375423" y="3352761"/>
                <a:ext cx="72774" cy="474761"/>
              </a:xfrm>
              <a:custGeom>
                <a:avLst/>
                <a:gdLst>
                  <a:gd name="T0" fmla="*/ 10 w 20"/>
                  <a:gd name="T1" fmla="*/ 132 h 132"/>
                  <a:gd name="T2" fmla="*/ 10 w 20"/>
                  <a:gd name="T3" fmla="*/ 132 h 132"/>
                  <a:gd name="T4" fmla="*/ 0 w 20"/>
                  <a:gd name="T5" fmla="*/ 122 h 132"/>
                  <a:gd name="T6" fmla="*/ 0 w 20"/>
                  <a:gd name="T7" fmla="*/ 0 h 132"/>
                  <a:gd name="T8" fmla="*/ 20 w 20"/>
                  <a:gd name="T9" fmla="*/ 0 h 132"/>
                  <a:gd name="T10" fmla="*/ 20 w 20"/>
                  <a:gd name="T11" fmla="*/ 122 h 132"/>
                  <a:gd name="T12" fmla="*/ 10 w 20"/>
                  <a:gd name="T13" fmla="*/ 132 h 132"/>
                </a:gdLst>
                <a:ahLst/>
                <a:cxnLst>
                  <a:cxn ang="0">
                    <a:pos x="T0" y="T1"/>
                  </a:cxn>
                  <a:cxn ang="0">
                    <a:pos x="T2" y="T3"/>
                  </a:cxn>
                  <a:cxn ang="0">
                    <a:pos x="T4" y="T5"/>
                  </a:cxn>
                  <a:cxn ang="0">
                    <a:pos x="T6" y="T7"/>
                  </a:cxn>
                  <a:cxn ang="0">
                    <a:pos x="T8" y="T9"/>
                  </a:cxn>
                  <a:cxn ang="0">
                    <a:pos x="T10" y="T11"/>
                  </a:cxn>
                  <a:cxn ang="0">
                    <a:pos x="T12" y="T13"/>
                  </a:cxn>
                </a:cxnLst>
                <a:rect l="0" t="0" r="r" b="b"/>
                <a:pathLst>
                  <a:path w="20" h="132">
                    <a:moveTo>
                      <a:pt x="10" y="132"/>
                    </a:moveTo>
                    <a:cubicBezTo>
                      <a:pt x="10" y="132"/>
                      <a:pt x="10" y="132"/>
                      <a:pt x="10" y="132"/>
                    </a:cubicBezTo>
                    <a:cubicBezTo>
                      <a:pt x="5" y="132"/>
                      <a:pt x="0" y="128"/>
                      <a:pt x="0" y="122"/>
                    </a:cubicBezTo>
                    <a:cubicBezTo>
                      <a:pt x="0" y="0"/>
                      <a:pt x="0" y="0"/>
                      <a:pt x="0" y="0"/>
                    </a:cubicBezTo>
                    <a:cubicBezTo>
                      <a:pt x="20" y="0"/>
                      <a:pt x="20" y="0"/>
                      <a:pt x="20" y="0"/>
                    </a:cubicBezTo>
                    <a:cubicBezTo>
                      <a:pt x="20" y="122"/>
                      <a:pt x="20" y="122"/>
                      <a:pt x="20" y="122"/>
                    </a:cubicBezTo>
                    <a:cubicBezTo>
                      <a:pt x="20" y="128"/>
                      <a:pt x="15" y="132"/>
                      <a:pt x="10" y="13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 name="ísḻiḍè"/>
              <p:cNvSpPr/>
              <p:nvPr/>
            </p:nvSpPr>
            <p:spPr bwMode="auto">
              <a:xfrm>
                <a:off x="4371958" y="3331969"/>
                <a:ext cx="79704" cy="43318"/>
              </a:xfrm>
              <a:custGeom>
                <a:avLst/>
                <a:gdLst>
                  <a:gd name="T0" fmla="*/ 18 w 22"/>
                  <a:gd name="T1" fmla="*/ 10 h 12"/>
                  <a:gd name="T2" fmla="*/ 4 w 22"/>
                  <a:gd name="T3" fmla="*/ 10 h 12"/>
                  <a:gd name="T4" fmla="*/ 4 w 22"/>
                  <a:gd name="T5" fmla="*/ 2 h 12"/>
                  <a:gd name="T6" fmla="*/ 18 w 22"/>
                  <a:gd name="T7" fmla="*/ 2 h 12"/>
                  <a:gd name="T8" fmla="*/ 18 w 22"/>
                  <a:gd name="T9" fmla="*/ 10 h 12"/>
                </a:gdLst>
                <a:ahLst/>
                <a:cxnLst>
                  <a:cxn ang="0">
                    <a:pos x="T0" y="T1"/>
                  </a:cxn>
                  <a:cxn ang="0">
                    <a:pos x="T2" y="T3"/>
                  </a:cxn>
                  <a:cxn ang="0">
                    <a:pos x="T4" y="T5"/>
                  </a:cxn>
                  <a:cxn ang="0">
                    <a:pos x="T6" y="T7"/>
                  </a:cxn>
                  <a:cxn ang="0">
                    <a:pos x="T8" y="T9"/>
                  </a:cxn>
                </a:cxnLst>
                <a:rect l="0" t="0" r="r" b="b"/>
                <a:pathLst>
                  <a:path w="22" h="12">
                    <a:moveTo>
                      <a:pt x="18" y="10"/>
                    </a:moveTo>
                    <a:cubicBezTo>
                      <a:pt x="14" y="12"/>
                      <a:pt x="8" y="12"/>
                      <a:pt x="4" y="10"/>
                    </a:cubicBezTo>
                    <a:cubicBezTo>
                      <a:pt x="0" y="8"/>
                      <a:pt x="0" y="4"/>
                      <a:pt x="4" y="2"/>
                    </a:cubicBezTo>
                    <a:cubicBezTo>
                      <a:pt x="8" y="0"/>
                      <a:pt x="14" y="0"/>
                      <a:pt x="18" y="2"/>
                    </a:cubicBezTo>
                    <a:cubicBezTo>
                      <a:pt x="22" y="4"/>
                      <a:pt x="22" y="8"/>
                      <a:pt x="18" y="1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 name="iSlïḓe"/>
              <p:cNvSpPr/>
              <p:nvPr/>
            </p:nvSpPr>
            <p:spPr bwMode="auto">
              <a:xfrm>
                <a:off x="4382354" y="2924783"/>
                <a:ext cx="58912" cy="443573"/>
              </a:xfrm>
              <a:custGeom>
                <a:avLst/>
                <a:gdLst>
                  <a:gd name="T0" fmla="*/ 8 w 16"/>
                  <a:gd name="T1" fmla="*/ 123 h 123"/>
                  <a:gd name="T2" fmla="*/ 8 w 16"/>
                  <a:gd name="T3" fmla="*/ 123 h 123"/>
                  <a:gd name="T4" fmla="*/ 0 w 16"/>
                  <a:gd name="T5" fmla="*/ 115 h 123"/>
                  <a:gd name="T6" fmla="*/ 0 w 16"/>
                  <a:gd name="T7" fmla="*/ 0 h 123"/>
                  <a:gd name="T8" fmla="*/ 16 w 16"/>
                  <a:gd name="T9" fmla="*/ 0 h 123"/>
                  <a:gd name="T10" fmla="*/ 16 w 16"/>
                  <a:gd name="T11" fmla="*/ 115 h 123"/>
                  <a:gd name="T12" fmla="*/ 8 w 16"/>
                  <a:gd name="T13" fmla="*/ 123 h 123"/>
                </a:gdLst>
                <a:ahLst/>
                <a:cxnLst>
                  <a:cxn ang="0">
                    <a:pos x="T0" y="T1"/>
                  </a:cxn>
                  <a:cxn ang="0">
                    <a:pos x="T2" y="T3"/>
                  </a:cxn>
                  <a:cxn ang="0">
                    <a:pos x="T4" y="T5"/>
                  </a:cxn>
                  <a:cxn ang="0">
                    <a:pos x="T6" y="T7"/>
                  </a:cxn>
                  <a:cxn ang="0">
                    <a:pos x="T8" y="T9"/>
                  </a:cxn>
                  <a:cxn ang="0">
                    <a:pos x="T10" y="T11"/>
                  </a:cxn>
                  <a:cxn ang="0">
                    <a:pos x="T12" y="T13"/>
                  </a:cxn>
                </a:cxnLst>
                <a:rect l="0" t="0" r="r" b="b"/>
                <a:pathLst>
                  <a:path w="16" h="123">
                    <a:moveTo>
                      <a:pt x="8" y="123"/>
                    </a:moveTo>
                    <a:cubicBezTo>
                      <a:pt x="8" y="123"/>
                      <a:pt x="8" y="123"/>
                      <a:pt x="8" y="123"/>
                    </a:cubicBezTo>
                    <a:cubicBezTo>
                      <a:pt x="4" y="123"/>
                      <a:pt x="0" y="119"/>
                      <a:pt x="0" y="115"/>
                    </a:cubicBezTo>
                    <a:cubicBezTo>
                      <a:pt x="0" y="0"/>
                      <a:pt x="0" y="0"/>
                      <a:pt x="0" y="0"/>
                    </a:cubicBezTo>
                    <a:cubicBezTo>
                      <a:pt x="16" y="0"/>
                      <a:pt x="16" y="0"/>
                      <a:pt x="16" y="0"/>
                    </a:cubicBezTo>
                    <a:cubicBezTo>
                      <a:pt x="16" y="115"/>
                      <a:pt x="16" y="115"/>
                      <a:pt x="16" y="115"/>
                    </a:cubicBezTo>
                    <a:cubicBezTo>
                      <a:pt x="16" y="119"/>
                      <a:pt x="12" y="123"/>
                      <a:pt x="8" y="123"/>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 name="iṣļidé"/>
              <p:cNvSpPr/>
              <p:nvPr/>
            </p:nvSpPr>
            <p:spPr bwMode="auto">
              <a:xfrm>
                <a:off x="4818996" y="3098053"/>
                <a:ext cx="103962" cy="60645"/>
              </a:xfrm>
              <a:custGeom>
                <a:avLst/>
                <a:gdLst>
                  <a:gd name="T0" fmla="*/ 0 w 29"/>
                  <a:gd name="T1" fmla="*/ 12 h 17"/>
                  <a:gd name="T2" fmla="*/ 0 w 29"/>
                  <a:gd name="T3" fmla="*/ 8 h 17"/>
                  <a:gd name="T4" fmla="*/ 7 w 29"/>
                  <a:gd name="T5" fmla="*/ 7 h 17"/>
                  <a:gd name="T6" fmla="*/ 14 w 29"/>
                  <a:gd name="T7" fmla="*/ 1 h 17"/>
                  <a:gd name="T8" fmla="*/ 19 w 29"/>
                  <a:gd name="T9" fmla="*/ 1 h 17"/>
                  <a:gd name="T10" fmla="*/ 24 w 29"/>
                  <a:gd name="T11" fmla="*/ 4 h 17"/>
                  <a:gd name="T12" fmla="*/ 29 w 29"/>
                  <a:gd name="T13" fmla="*/ 3 h 17"/>
                  <a:gd name="T14" fmla="*/ 29 w 29"/>
                  <a:gd name="T15" fmla="*/ 8 h 17"/>
                  <a:gd name="T16" fmla="*/ 29 w 29"/>
                  <a:gd name="T17" fmla="*/ 8 h 17"/>
                  <a:gd name="T18" fmla="*/ 28 w 29"/>
                  <a:gd name="T19" fmla="*/ 9 h 17"/>
                  <a:gd name="T20" fmla="*/ 11 w 29"/>
                  <a:gd name="T21" fmla="*/ 17 h 17"/>
                  <a:gd name="T22" fmla="*/ 7 w 29"/>
                  <a:gd name="T23" fmla="*/ 17 h 17"/>
                  <a:gd name="T24" fmla="*/ 1 w 29"/>
                  <a:gd name="T25" fmla="*/ 13 h 17"/>
                  <a:gd name="T26" fmla="*/ 0 w 29"/>
                  <a:gd name="T27"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17">
                    <a:moveTo>
                      <a:pt x="0" y="12"/>
                    </a:moveTo>
                    <a:cubicBezTo>
                      <a:pt x="0" y="8"/>
                      <a:pt x="0" y="8"/>
                      <a:pt x="0" y="8"/>
                    </a:cubicBezTo>
                    <a:cubicBezTo>
                      <a:pt x="7" y="7"/>
                      <a:pt x="7" y="7"/>
                      <a:pt x="7" y="7"/>
                    </a:cubicBezTo>
                    <a:cubicBezTo>
                      <a:pt x="14" y="1"/>
                      <a:pt x="14" y="1"/>
                      <a:pt x="14" y="1"/>
                    </a:cubicBezTo>
                    <a:cubicBezTo>
                      <a:pt x="15" y="0"/>
                      <a:pt x="17" y="0"/>
                      <a:pt x="19" y="1"/>
                    </a:cubicBezTo>
                    <a:cubicBezTo>
                      <a:pt x="24" y="4"/>
                      <a:pt x="24" y="4"/>
                      <a:pt x="24" y="4"/>
                    </a:cubicBezTo>
                    <a:cubicBezTo>
                      <a:pt x="29" y="3"/>
                      <a:pt x="29" y="3"/>
                      <a:pt x="29" y="3"/>
                    </a:cubicBezTo>
                    <a:cubicBezTo>
                      <a:pt x="29" y="8"/>
                      <a:pt x="29" y="8"/>
                      <a:pt x="29" y="8"/>
                    </a:cubicBezTo>
                    <a:cubicBezTo>
                      <a:pt x="29" y="8"/>
                      <a:pt x="29" y="8"/>
                      <a:pt x="29" y="8"/>
                    </a:cubicBezTo>
                    <a:cubicBezTo>
                      <a:pt x="29" y="9"/>
                      <a:pt x="29" y="9"/>
                      <a:pt x="28" y="9"/>
                    </a:cubicBezTo>
                    <a:cubicBezTo>
                      <a:pt x="11" y="17"/>
                      <a:pt x="11" y="17"/>
                      <a:pt x="11" y="17"/>
                    </a:cubicBezTo>
                    <a:cubicBezTo>
                      <a:pt x="10" y="17"/>
                      <a:pt x="8" y="17"/>
                      <a:pt x="7" y="17"/>
                    </a:cubicBezTo>
                    <a:cubicBezTo>
                      <a:pt x="1" y="13"/>
                      <a:pt x="1" y="13"/>
                      <a:pt x="1" y="13"/>
                    </a:cubicBezTo>
                    <a:cubicBezTo>
                      <a:pt x="1" y="13"/>
                      <a:pt x="0" y="13"/>
                      <a:pt x="0" y="12"/>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 name="iSliḋe"/>
              <p:cNvSpPr/>
              <p:nvPr/>
            </p:nvSpPr>
            <p:spPr bwMode="auto">
              <a:xfrm>
                <a:off x="4818996" y="3084192"/>
                <a:ext cx="103962" cy="60645"/>
              </a:xfrm>
              <a:custGeom>
                <a:avLst/>
                <a:gdLst>
                  <a:gd name="T0" fmla="*/ 1 w 29"/>
                  <a:gd name="T1" fmla="*/ 10 h 17"/>
                  <a:gd name="T2" fmla="*/ 14 w 29"/>
                  <a:gd name="T3" fmla="*/ 1 h 17"/>
                  <a:gd name="T4" fmla="*/ 19 w 29"/>
                  <a:gd name="T5" fmla="*/ 1 h 17"/>
                  <a:gd name="T6" fmla="*/ 28 w 29"/>
                  <a:gd name="T7" fmla="*/ 6 h 17"/>
                  <a:gd name="T8" fmla="*/ 28 w 29"/>
                  <a:gd name="T9" fmla="*/ 9 h 17"/>
                  <a:gd name="T10" fmla="*/ 11 w 29"/>
                  <a:gd name="T11" fmla="*/ 16 h 17"/>
                  <a:gd name="T12" fmla="*/ 7 w 29"/>
                  <a:gd name="T13" fmla="*/ 16 h 17"/>
                  <a:gd name="T14" fmla="*/ 1 w 29"/>
                  <a:gd name="T15" fmla="*/ 13 h 17"/>
                  <a:gd name="T16" fmla="*/ 1 w 29"/>
                  <a:gd name="T17" fmla="*/ 1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7">
                    <a:moveTo>
                      <a:pt x="1" y="10"/>
                    </a:moveTo>
                    <a:cubicBezTo>
                      <a:pt x="14" y="1"/>
                      <a:pt x="14" y="1"/>
                      <a:pt x="14" y="1"/>
                    </a:cubicBezTo>
                    <a:cubicBezTo>
                      <a:pt x="15" y="0"/>
                      <a:pt x="17" y="0"/>
                      <a:pt x="19" y="1"/>
                    </a:cubicBezTo>
                    <a:cubicBezTo>
                      <a:pt x="28" y="6"/>
                      <a:pt x="28" y="6"/>
                      <a:pt x="28" y="6"/>
                    </a:cubicBezTo>
                    <a:cubicBezTo>
                      <a:pt x="29" y="7"/>
                      <a:pt x="29" y="8"/>
                      <a:pt x="28" y="9"/>
                    </a:cubicBezTo>
                    <a:cubicBezTo>
                      <a:pt x="11" y="16"/>
                      <a:pt x="11" y="16"/>
                      <a:pt x="11" y="16"/>
                    </a:cubicBezTo>
                    <a:cubicBezTo>
                      <a:pt x="10" y="17"/>
                      <a:pt x="8" y="17"/>
                      <a:pt x="7" y="16"/>
                    </a:cubicBezTo>
                    <a:cubicBezTo>
                      <a:pt x="1" y="13"/>
                      <a:pt x="1" y="13"/>
                      <a:pt x="1" y="13"/>
                    </a:cubicBezTo>
                    <a:cubicBezTo>
                      <a:pt x="0" y="12"/>
                      <a:pt x="0" y="11"/>
                      <a:pt x="1" y="10"/>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4" name="îśḷíḓé"/>
              <p:cNvSpPr/>
              <p:nvPr/>
            </p:nvSpPr>
            <p:spPr bwMode="auto">
              <a:xfrm>
                <a:off x="4602407" y="3108449"/>
                <a:ext cx="237381" cy="90101"/>
              </a:xfrm>
              <a:custGeom>
                <a:avLst/>
                <a:gdLst>
                  <a:gd name="T0" fmla="*/ 39 w 66"/>
                  <a:gd name="T1" fmla="*/ 25 h 25"/>
                  <a:gd name="T2" fmla="*/ 44 w 66"/>
                  <a:gd name="T3" fmla="*/ 24 h 25"/>
                  <a:gd name="T4" fmla="*/ 64 w 66"/>
                  <a:gd name="T5" fmla="*/ 12 h 25"/>
                  <a:gd name="T6" fmla="*/ 65 w 66"/>
                  <a:gd name="T7" fmla="*/ 9 h 25"/>
                  <a:gd name="T8" fmla="*/ 62 w 66"/>
                  <a:gd name="T9" fmla="*/ 8 h 25"/>
                  <a:gd name="T10" fmla="*/ 42 w 66"/>
                  <a:gd name="T11" fmla="*/ 20 h 25"/>
                  <a:gd name="T12" fmla="*/ 36 w 66"/>
                  <a:gd name="T13" fmla="*/ 20 h 25"/>
                  <a:gd name="T14" fmla="*/ 3 w 66"/>
                  <a:gd name="T15" fmla="*/ 1 h 25"/>
                  <a:gd name="T16" fmla="*/ 0 w 66"/>
                  <a:gd name="T17" fmla="*/ 2 h 25"/>
                  <a:gd name="T18" fmla="*/ 1 w 66"/>
                  <a:gd name="T19" fmla="*/ 5 h 25"/>
                  <a:gd name="T20" fmla="*/ 34 w 66"/>
                  <a:gd name="T21" fmla="*/ 24 h 25"/>
                  <a:gd name="T22" fmla="*/ 39 w 66"/>
                  <a:gd name="T23"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25">
                    <a:moveTo>
                      <a:pt x="39" y="25"/>
                    </a:moveTo>
                    <a:cubicBezTo>
                      <a:pt x="41" y="25"/>
                      <a:pt x="43" y="25"/>
                      <a:pt x="44" y="24"/>
                    </a:cubicBezTo>
                    <a:cubicBezTo>
                      <a:pt x="64" y="12"/>
                      <a:pt x="64" y="12"/>
                      <a:pt x="64" y="12"/>
                    </a:cubicBezTo>
                    <a:cubicBezTo>
                      <a:pt x="66" y="12"/>
                      <a:pt x="66" y="10"/>
                      <a:pt x="65" y="9"/>
                    </a:cubicBezTo>
                    <a:cubicBezTo>
                      <a:pt x="65" y="8"/>
                      <a:pt x="63" y="8"/>
                      <a:pt x="62" y="8"/>
                    </a:cubicBezTo>
                    <a:cubicBezTo>
                      <a:pt x="42" y="20"/>
                      <a:pt x="42" y="20"/>
                      <a:pt x="42" y="20"/>
                    </a:cubicBezTo>
                    <a:cubicBezTo>
                      <a:pt x="41" y="21"/>
                      <a:pt x="38" y="21"/>
                      <a:pt x="36" y="20"/>
                    </a:cubicBezTo>
                    <a:cubicBezTo>
                      <a:pt x="3" y="1"/>
                      <a:pt x="3" y="1"/>
                      <a:pt x="3" y="1"/>
                    </a:cubicBezTo>
                    <a:cubicBezTo>
                      <a:pt x="2" y="0"/>
                      <a:pt x="1" y="0"/>
                      <a:pt x="0" y="2"/>
                    </a:cubicBezTo>
                    <a:cubicBezTo>
                      <a:pt x="0" y="3"/>
                      <a:pt x="0" y="4"/>
                      <a:pt x="1" y="5"/>
                    </a:cubicBezTo>
                    <a:cubicBezTo>
                      <a:pt x="34" y="24"/>
                      <a:pt x="34" y="24"/>
                      <a:pt x="34" y="24"/>
                    </a:cubicBezTo>
                    <a:cubicBezTo>
                      <a:pt x="36" y="25"/>
                      <a:pt x="37" y="25"/>
                      <a:pt x="39" y="25"/>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 name="îS1îḋe"/>
              <p:cNvSpPr/>
              <p:nvPr/>
            </p:nvSpPr>
            <p:spPr bwMode="auto">
              <a:xfrm>
                <a:off x="4061803" y="2716858"/>
                <a:ext cx="731202" cy="464365"/>
              </a:xfrm>
              <a:custGeom>
                <a:avLst/>
                <a:gdLst>
                  <a:gd name="T0" fmla="*/ 203 w 203"/>
                  <a:gd name="T1" fmla="*/ 64 h 129"/>
                  <a:gd name="T2" fmla="*/ 198 w 203"/>
                  <a:gd name="T3" fmla="*/ 61 h 129"/>
                  <a:gd name="T4" fmla="*/ 130 w 203"/>
                  <a:gd name="T5" fmla="*/ 11 h 129"/>
                  <a:gd name="T6" fmla="*/ 95 w 203"/>
                  <a:gd name="T7" fmla="*/ 5 h 129"/>
                  <a:gd name="T8" fmla="*/ 94 w 203"/>
                  <a:gd name="T9" fmla="*/ 5 h 129"/>
                  <a:gd name="T10" fmla="*/ 94 w 203"/>
                  <a:gd name="T11" fmla="*/ 5 h 129"/>
                  <a:gd name="T12" fmla="*/ 0 w 203"/>
                  <a:gd name="T13" fmla="*/ 60 h 129"/>
                  <a:gd name="T14" fmla="*/ 8 w 203"/>
                  <a:gd name="T15" fmla="*/ 63 h 129"/>
                  <a:gd name="T16" fmla="*/ 41 w 203"/>
                  <a:gd name="T17" fmla="*/ 77 h 129"/>
                  <a:gd name="T18" fmla="*/ 86 w 203"/>
                  <a:gd name="T19" fmla="*/ 109 h 129"/>
                  <a:gd name="T20" fmla="*/ 121 w 203"/>
                  <a:gd name="T21" fmla="*/ 128 h 129"/>
                  <a:gd name="T22" fmla="*/ 123 w 203"/>
                  <a:gd name="T23" fmla="*/ 129 h 129"/>
                  <a:gd name="T24" fmla="*/ 146 w 203"/>
                  <a:gd name="T25" fmla="*/ 105 h 129"/>
                  <a:gd name="T26" fmla="*/ 193 w 203"/>
                  <a:gd name="T27" fmla="*/ 73 h 129"/>
                  <a:gd name="T28" fmla="*/ 198 w 203"/>
                  <a:gd name="T29" fmla="*/ 76 h 129"/>
                  <a:gd name="T30" fmla="*/ 203 w 203"/>
                  <a:gd name="T31" fmla="*/ 6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3" h="129">
                    <a:moveTo>
                      <a:pt x="203" y="64"/>
                    </a:moveTo>
                    <a:cubicBezTo>
                      <a:pt x="201" y="63"/>
                      <a:pt x="200" y="62"/>
                      <a:pt x="198" y="61"/>
                    </a:cubicBezTo>
                    <a:cubicBezTo>
                      <a:pt x="130" y="11"/>
                      <a:pt x="130" y="11"/>
                      <a:pt x="130" y="11"/>
                    </a:cubicBezTo>
                    <a:cubicBezTo>
                      <a:pt x="117" y="2"/>
                      <a:pt x="105" y="0"/>
                      <a:pt x="95" y="5"/>
                    </a:cubicBezTo>
                    <a:cubicBezTo>
                      <a:pt x="94" y="5"/>
                      <a:pt x="94" y="5"/>
                      <a:pt x="94" y="5"/>
                    </a:cubicBezTo>
                    <a:cubicBezTo>
                      <a:pt x="94" y="5"/>
                      <a:pt x="94" y="5"/>
                      <a:pt x="94" y="5"/>
                    </a:cubicBezTo>
                    <a:cubicBezTo>
                      <a:pt x="0" y="60"/>
                      <a:pt x="0" y="60"/>
                      <a:pt x="0" y="60"/>
                    </a:cubicBezTo>
                    <a:cubicBezTo>
                      <a:pt x="8" y="63"/>
                      <a:pt x="8" y="63"/>
                      <a:pt x="8" y="63"/>
                    </a:cubicBezTo>
                    <a:cubicBezTo>
                      <a:pt x="41" y="77"/>
                      <a:pt x="41" y="77"/>
                      <a:pt x="41" y="77"/>
                    </a:cubicBezTo>
                    <a:cubicBezTo>
                      <a:pt x="86" y="109"/>
                      <a:pt x="86" y="109"/>
                      <a:pt x="86" y="109"/>
                    </a:cubicBezTo>
                    <a:cubicBezTo>
                      <a:pt x="121" y="128"/>
                      <a:pt x="121" y="128"/>
                      <a:pt x="121" y="128"/>
                    </a:cubicBezTo>
                    <a:cubicBezTo>
                      <a:pt x="123" y="129"/>
                      <a:pt x="123" y="129"/>
                      <a:pt x="123" y="129"/>
                    </a:cubicBezTo>
                    <a:cubicBezTo>
                      <a:pt x="131" y="122"/>
                      <a:pt x="141" y="116"/>
                      <a:pt x="146" y="105"/>
                    </a:cubicBezTo>
                    <a:cubicBezTo>
                      <a:pt x="154" y="90"/>
                      <a:pt x="179" y="86"/>
                      <a:pt x="193" y="73"/>
                    </a:cubicBezTo>
                    <a:cubicBezTo>
                      <a:pt x="195" y="74"/>
                      <a:pt x="196" y="75"/>
                      <a:pt x="198" y="76"/>
                    </a:cubicBezTo>
                    <a:cubicBezTo>
                      <a:pt x="201" y="73"/>
                      <a:pt x="201" y="69"/>
                      <a:pt x="203" y="64"/>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 name="îś1íḍê"/>
              <p:cNvSpPr/>
              <p:nvPr/>
            </p:nvSpPr>
            <p:spPr bwMode="auto">
              <a:xfrm>
                <a:off x="4505376" y="2867604"/>
                <a:ext cx="421048" cy="320551"/>
              </a:xfrm>
              <a:custGeom>
                <a:avLst/>
                <a:gdLst>
                  <a:gd name="T0" fmla="*/ 110 w 117"/>
                  <a:gd name="T1" fmla="*/ 0 h 89"/>
                  <a:gd name="T2" fmla="*/ 106 w 117"/>
                  <a:gd name="T3" fmla="*/ 1 h 89"/>
                  <a:gd name="T4" fmla="*/ 106 w 117"/>
                  <a:gd name="T5" fmla="*/ 1 h 89"/>
                  <a:gd name="T6" fmla="*/ 14 w 117"/>
                  <a:gd name="T7" fmla="*/ 55 h 89"/>
                  <a:gd name="T8" fmla="*/ 17 w 117"/>
                  <a:gd name="T9" fmla="*/ 68 h 89"/>
                  <a:gd name="T10" fmla="*/ 21 w 117"/>
                  <a:gd name="T11" fmla="*/ 67 h 89"/>
                  <a:gd name="T12" fmla="*/ 0 w 117"/>
                  <a:gd name="T13" fmla="*/ 87 h 89"/>
                  <a:gd name="T14" fmla="*/ 11 w 117"/>
                  <a:gd name="T15" fmla="*/ 89 h 89"/>
                  <a:gd name="T16" fmla="*/ 101 w 117"/>
                  <a:gd name="T17" fmla="*/ 36 h 89"/>
                  <a:gd name="T18" fmla="*/ 102 w 117"/>
                  <a:gd name="T19" fmla="*/ 36 h 89"/>
                  <a:gd name="T20" fmla="*/ 106 w 117"/>
                  <a:gd name="T21" fmla="*/ 33 h 89"/>
                  <a:gd name="T22" fmla="*/ 106 w 117"/>
                  <a:gd name="T23" fmla="*/ 33 h 89"/>
                  <a:gd name="T24" fmla="*/ 106 w 117"/>
                  <a:gd name="T25" fmla="*/ 33 h 89"/>
                  <a:gd name="T26" fmla="*/ 117 w 117"/>
                  <a:gd name="T27" fmla="*/ 7 h 89"/>
                  <a:gd name="T28" fmla="*/ 117 w 117"/>
                  <a:gd name="T29" fmla="*/ 6 h 89"/>
                  <a:gd name="T30" fmla="*/ 110 w 117"/>
                  <a:gd name="T31"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7" h="89">
                    <a:moveTo>
                      <a:pt x="110" y="0"/>
                    </a:moveTo>
                    <a:cubicBezTo>
                      <a:pt x="109" y="0"/>
                      <a:pt x="107" y="0"/>
                      <a:pt x="106" y="1"/>
                    </a:cubicBezTo>
                    <a:cubicBezTo>
                      <a:pt x="106" y="1"/>
                      <a:pt x="106" y="1"/>
                      <a:pt x="106" y="1"/>
                    </a:cubicBezTo>
                    <a:cubicBezTo>
                      <a:pt x="14" y="55"/>
                      <a:pt x="14" y="55"/>
                      <a:pt x="14" y="55"/>
                    </a:cubicBezTo>
                    <a:cubicBezTo>
                      <a:pt x="17" y="68"/>
                      <a:pt x="17" y="68"/>
                      <a:pt x="17" y="68"/>
                    </a:cubicBezTo>
                    <a:cubicBezTo>
                      <a:pt x="21" y="67"/>
                      <a:pt x="21" y="67"/>
                      <a:pt x="21" y="67"/>
                    </a:cubicBezTo>
                    <a:cubicBezTo>
                      <a:pt x="16" y="75"/>
                      <a:pt x="7" y="80"/>
                      <a:pt x="0" y="87"/>
                    </a:cubicBezTo>
                    <a:cubicBezTo>
                      <a:pt x="11" y="89"/>
                      <a:pt x="11" y="89"/>
                      <a:pt x="11" y="89"/>
                    </a:cubicBezTo>
                    <a:cubicBezTo>
                      <a:pt x="101" y="36"/>
                      <a:pt x="101" y="36"/>
                      <a:pt x="101" y="36"/>
                    </a:cubicBezTo>
                    <a:cubicBezTo>
                      <a:pt x="101" y="36"/>
                      <a:pt x="102" y="36"/>
                      <a:pt x="102" y="36"/>
                    </a:cubicBezTo>
                    <a:cubicBezTo>
                      <a:pt x="103" y="35"/>
                      <a:pt x="105" y="34"/>
                      <a:pt x="106" y="33"/>
                    </a:cubicBezTo>
                    <a:cubicBezTo>
                      <a:pt x="106" y="33"/>
                      <a:pt x="106" y="33"/>
                      <a:pt x="106" y="33"/>
                    </a:cubicBezTo>
                    <a:cubicBezTo>
                      <a:pt x="106" y="33"/>
                      <a:pt x="106" y="33"/>
                      <a:pt x="106" y="33"/>
                    </a:cubicBezTo>
                    <a:cubicBezTo>
                      <a:pt x="113" y="28"/>
                      <a:pt x="117" y="19"/>
                      <a:pt x="117" y="7"/>
                    </a:cubicBezTo>
                    <a:cubicBezTo>
                      <a:pt x="117" y="6"/>
                      <a:pt x="117" y="6"/>
                      <a:pt x="117" y="6"/>
                    </a:cubicBezTo>
                    <a:cubicBezTo>
                      <a:pt x="117" y="3"/>
                      <a:pt x="114" y="0"/>
                      <a:pt x="110" y="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 name="ïṡļïḋé"/>
              <p:cNvSpPr/>
              <p:nvPr/>
            </p:nvSpPr>
            <p:spPr bwMode="auto">
              <a:xfrm>
                <a:off x="4448197" y="2723789"/>
                <a:ext cx="64111" cy="20792"/>
              </a:xfrm>
              <a:custGeom>
                <a:avLst/>
                <a:gdLst>
                  <a:gd name="T0" fmla="*/ 0 w 18"/>
                  <a:gd name="T1" fmla="*/ 0 h 6"/>
                  <a:gd name="T2" fmla="*/ 18 w 18"/>
                  <a:gd name="T3" fmla="*/ 6 h 6"/>
                  <a:gd name="T4" fmla="*/ 0 w 18"/>
                  <a:gd name="T5" fmla="*/ 0 h 6"/>
                </a:gdLst>
                <a:ahLst/>
                <a:cxnLst>
                  <a:cxn ang="0">
                    <a:pos x="T0" y="T1"/>
                  </a:cxn>
                  <a:cxn ang="0">
                    <a:pos x="T2" y="T3"/>
                  </a:cxn>
                  <a:cxn ang="0">
                    <a:pos x="T4" y="T5"/>
                  </a:cxn>
                </a:cxnLst>
                <a:rect l="0" t="0" r="r" b="b"/>
                <a:pathLst>
                  <a:path w="18" h="6">
                    <a:moveTo>
                      <a:pt x="0" y="0"/>
                    </a:moveTo>
                    <a:cubicBezTo>
                      <a:pt x="6" y="0"/>
                      <a:pt x="12" y="2"/>
                      <a:pt x="18" y="6"/>
                    </a:cubicBezTo>
                    <a:cubicBezTo>
                      <a:pt x="12" y="2"/>
                      <a:pt x="6" y="0"/>
                      <a:pt x="0" y="0"/>
                    </a:cubicBezTo>
                    <a:close/>
                  </a:path>
                </a:pathLst>
              </a:custGeom>
              <a:solidFill>
                <a:srgbClr val="EAEA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 name="iSḷîḓè"/>
              <p:cNvSpPr/>
              <p:nvPr/>
            </p:nvSpPr>
            <p:spPr bwMode="auto">
              <a:xfrm>
                <a:off x="4061803" y="2794830"/>
                <a:ext cx="537139" cy="386394"/>
              </a:xfrm>
              <a:custGeom>
                <a:avLst/>
                <a:gdLst>
                  <a:gd name="T0" fmla="*/ 149 w 149"/>
                  <a:gd name="T1" fmla="*/ 79 h 107"/>
                  <a:gd name="T2" fmla="*/ 149 w 149"/>
                  <a:gd name="T3" fmla="*/ 78 h 107"/>
                  <a:gd name="T4" fmla="*/ 142 w 149"/>
                  <a:gd name="T5" fmla="*/ 71 h 107"/>
                  <a:gd name="T6" fmla="*/ 136 w 149"/>
                  <a:gd name="T7" fmla="*/ 78 h 107"/>
                  <a:gd name="T8" fmla="*/ 136 w 149"/>
                  <a:gd name="T9" fmla="*/ 79 h 107"/>
                  <a:gd name="T10" fmla="*/ 129 w 149"/>
                  <a:gd name="T11" fmla="*/ 96 h 107"/>
                  <a:gd name="T12" fmla="*/ 107 w 149"/>
                  <a:gd name="T13" fmla="*/ 91 h 107"/>
                  <a:gd name="T14" fmla="*/ 39 w 149"/>
                  <a:gd name="T15" fmla="*/ 41 h 107"/>
                  <a:gd name="T16" fmla="*/ 9 w 149"/>
                  <a:gd name="T17" fmla="*/ 32 h 107"/>
                  <a:gd name="T18" fmla="*/ 65 w 149"/>
                  <a:gd name="T19" fmla="*/ 0 h 107"/>
                  <a:gd name="T20" fmla="*/ 0 w 149"/>
                  <a:gd name="T21" fmla="*/ 38 h 107"/>
                  <a:gd name="T22" fmla="*/ 8 w 149"/>
                  <a:gd name="T23" fmla="*/ 41 h 107"/>
                  <a:gd name="T24" fmla="*/ 41 w 149"/>
                  <a:gd name="T25" fmla="*/ 55 h 107"/>
                  <a:gd name="T26" fmla="*/ 86 w 149"/>
                  <a:gd name="T27" fmla="*/ 87 h 107"/>
                  <a:gd name="T28" fmla="*/ 121 w 149"/>
                  <a:gd name="T29" fmla="*/ 106 h 107"/>
                  <a:gd name="T30" fmla="*/ 123 w 149"/>
                  <a:gd name="T31" fmla="*/ 107 h 107"/>
                  <a:gd name="T32" fmla="*/ 146 w 149"/>
                  <a:gd name="T33" fmla="*/ 83 h 107"/>
                  <a:gd name="T34" fmla="*/ 149 w 149"/>
                  <a:gd name="T35" fmla="*/ 79 h 107"/>
                  <a:gd name="T36" fmla="*/ 149 w 149"/>
                  <a:gd name="T37" fmla="*/ 7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9" h="107">
                    <a:moveTo>
                      <a:pt x="149" y="79"/>
                    </a:moveTo>
                    <a:cubicBezTo>
                      <a:pt x="149" y="78"/>
                      <a:pt x="149" y="78"/>
                      <a:pt x="149" y="78"/>
                    </a:cubicBezTo>
                    <a:cubicBezTo>
                      <a:pt x="149" y="74"/>
                      <a:pt x="146" y="71"/>
                      <a:pt x="142" y="71"/>
                    </a:cubicBezTo>
                    <a:cubicBezTo>
                      <a:pt x="139" y="71"/>
                      <a:pt x="136" y="74"/>
                      <a:pt x="136" y="78"/>
                    </a:cubicBezTo>
                    <a:cubicBezTo>
                      <a:pt x="136" y="79"/>
                      <a:pt x="136" y="79"/>
                      <a:pt x="136" y="79"/>
                    </a:cubicBezTo>
                    <a:cubicBezTo>
                      <a:pt x="136" y="87"/>
                      <a:pt x="133" y="94"/>
                      <a:pt x="129" y="96"/>
                    </a:cubicBezTo>
                    <a:cubicBezTo>
                      <a:pt x="123" y="99"/>
                      <a:pt x="115" y="97"/>
                      <a:pt x="107" y="91"/>
                    </a:cubicBezTo>
                    <a:cubicBezTo>
                      <a:pt x="39" y="41"/>
                      <a:pt x="39" y="41"/>
                      <a:pt x="39" y="41"/>
                    </a:cubicBezTo>
                    <a:cubicBezTo>
                      <a:pt x="28" y="33"/>
                      <a:pt x="18" y="30"/>
                      <a:pt x="9" y="32"/>
                    </a:cubicBezTo>
                    <a:cubicBezTo>
                      <a:pt x="65" y="0"/>
                      <a:pt x="65" y="0"/>
                      <a:pt x="65" y="0"/>
                    </a:cubicBezTo>
                    <a:cubicBezTo>
                      <a:pt x="0" y="38"/>
                      <a:pt x="0" y="38"/>
                      <a:pt x="0" y="38"/>
                    </a:cubicBezTo>
                    <a:cubicBezTo>
                      <a:pt x="8" y="41"/>
                      <a:pt x="8" y="41"/>
                      <a:pt x="8" y="41"/>
                    </a:cubicBezTo>
                    <a:cubicBezTo>
                      <a:pt x="41" y="55"/>
                      <a:pt x="41" y="55"/>
                      <a:pt x="41" y="55"/>
                    </a:cubicBezTo>
                    <a:cubicBezTo>
                      <a:pt x="86" y="87"/>
                      <a:pt x="86" y="87"/>
                      <a:pt x="86" y="87"/>
                    </a:cubicBezTo>
                    <a:cubicBezTo>
                      <a:pt x="121" y="106"/>
                      <a:pt x="121" y="106"/>
                      <a:pt x="121" y="106"/>
                    </a:cubicBezTo>
                    <a:cubicBezTo>
                      <a:pt x="123" y="107"/>
                      <a:pt x="123" y="107"/>
                      <a:pt x="123" y="107"/>
                    </a:cubicBezTo>
                    <a:cubicBezTo>
                      <a:pt x="131" y="100"/>
                      <a:pt x="141" y="94"/>
                      <a:pt x="146" y="83"/>
                    </a:cubicBezTo>
                    <a:cubicBezTo>
                      <a:pt x="147" y="82"/>
                      <a:pt x="148" y="81"/>
                      <a:pt x="149" y="79"/>
                    </a:cubicBezTo>
                    <a:cubicBezTo>
                      <a:pt x="149" y="79"/>
                      <a:pt x="149" y="79"/>
                      <a:pt x="149" y="7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 name="ï$ḷïḑe"/>
              <p:cNvSpPr/>
              <p:nvPr/>
            </p:nvSpPr>
            <p:spPr bwMode="auto">
              <a:xfrm>
                <a:off x="4018486" y="2907456"/>
                <a:ext cx="573526" cy="291095"/>
              </a:xfrm>
              <a:custGeom>
                <a:avLst/>
                <a:gdLst>
                  <a:gd name="T0" fmla="*/ 133 w 159"/>
                  <a:gd name="T1" fmla="*/ 81 h 81"/>
                  <a:gd name="T2" fmla="*/ 110 w 159"/>
                  <a:gd name="T3" fmla="*/ 72 h 81"/>
                  <a:gd name="T4" fmla="*/ 41 w 159"/>
                  <a:gd name="T5" fmla="*/ 22 h 81"/>
                  <a:gd name="T6" fmla="*/ 20 w 159"/>
                  <a:gd name="T7" fmla="*/ 17 h 81"/>
                  <a:gd name="T8" fmla="*/ 12 w 159"/>
                  <a:gd name="T9" fmla="*/ 34 h 81"/>
                  <a:gd name="T10" fmla="*/ 6 w 159"/>
                  <a:gd name="T11" fmla="*/ 40 h 81"/>
                  <a:gd name="T12" fmla="*/ 0 w 159"/>
                  <a:gd name="T13" fmla="*/ 34 h 81"/>
                  <a:gd name="T14" fmla="*/ 14 w 159"/>
                  <a:gd name="T15" fmla="*/ 5 h 81"/>
                  <a:gd name="T16" fmla="*/ 49 w 159"/>
                  <a:gd name="T17" fmla="*/ 12 h 81"/>
                  <a:gd name="T18" fmla="*/ 117 w 159"/>
                  <a:gd name="T19" fmla="*/ 62 h 81"/>
                  <a:gd name="T20" fmla="*/ 139 w 159"/>
                  <a:gd name="T21" fmla="*/ 67 h 81"/>
                  <a:gd name="T22" fmla="*/ 146 w 159"/>
                  <a:gd name="T23" fmla="*/ 50 h 81"/>
                  <a:gd name="T24" fmla="*/ 146 w 159"/>
                  <a:gd name="T25" fmla="*/ 49 h 81"/>
                  <a:gd name="T26" fmla="*/ 153 w 159"/>
                  <a:gd name="T27" fmla="*/ 42 h 81"/>
                  <a:gd name="T28" fmla="*/ 159 w 159"/>
                  <a:gd name="T29" fmla="*/ 49 h 81"/>
                  <a:gd name="T30" fmla="*/ 159 w 159"/>
                  <a:gd name="T31" fmla="*/ 50 h 81"/>
                  <a:gd name="T32" fmla="*/ 145 w 159"/>
                  <a:gd name="T33" fmla="*/ 78 h 81"/>
                  <a:gd name="T34" fmla="*/ 133 w 159"/>
                  <a:gd name="T35"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9" h="81">
                    <a:moveTo>
                      <a:pt x="133" y="81"/>
                    </a:moveTo>
                    <a:cubicBezTo>
                      <a:pt x="126" y="81"/>
                      <a:pt x="118" y="78"/>
                      <a:pt x="110" y="72"/>
                    </a:cubicBezTo>
                    <a:cubicBezTo>
                      <a:pt x="41" y="22"/>
                      <a:pt x="41" y="22"/>
                      <a:pt x="41" y="22"/>
                    </a:cubicBezTo>
                    <a:cubicBezTo>
                      <a:pt x="33" y="16"/>
                      <a:pt x="25" y="14"/>
                      <a:pt x="20" y="17"/>
                    </a:cubicBezTo>
                    <a:cubicBezTo>
                      <a:pt x="15" y="19"/>
                      <a:pt x="12" y="25"/>
                      <a:pt x="12" y="34"/>
                    </a:cubicBezTo>
                    <a:cubicBezTo>
                      <a:pt x="12" y="37"/>
                      <a:pt x="10" y="40"/>
                      <a:pt x="6" y="40"/>
                    </a:cubicBezTo>
                    <a:cubicBezTo>
                      <a:pt x="3" y="40"/>
                      <a:pt x="0" y="37"/>
                      <a:pt x="0" y="34"/>
                    </a:cubicBezTo>
                    <a:cubicBezTo>
                      <a:pt x="0" y="20"/>
                      <a:pt x="5" y="10"/>
                      <a:pt x="14" y="5"/>
                    </a:cubicBezTo>
                    <a:cubicBezTo>
                      <a:pt x="24" y="0"/>
                      <a:pt x="37" y="3"/>
                      <a:pt x="49" y="12"/>
                    </a:cubicBezTo>
                    <a:cubicBezTo>
                      <a:pt x="117" y="62"/>
                      <a:pt x="117" y="62"/>
                      <a:pt x="117" y="62"/>
                    </a:cubicBezTo>
                    <a:cubicBezTo>
                      <a:pt x="125" y="68"/>
                      <a:pt x="133" y="70"/>
                      <a:pt x="139" y="67"/>
                    </a:cubicBezTo>
                    <a:cubicBezTo>
                      <a:pt x="143" y="65"/>
                      <a:pt x="146" y="58"/>
                      <a:pt x="146" y="50"/>
                    </a:cubicBezTo>
                    <a:cubicBezTo>
                      <a:pt x="146" y="49"/>
                      <a:pt x="146" y="49"/>
                      <a:pt x="146" y="49"/>
                    </a:cubicBezTo>
                    <a:cubicBezTo>
                      <a:pt x="146" y="45"/>
                      <a:pt x="149" y="42"/>
                      <a:pt x="153" y="42"/>
                    </a:cubicBezTo>
                    <a:cubicBezTo>
                      <a:pt x="156" y="42"/>
                      <a:pt x="159" y="45"/>
                      <a:pt x="159" y="49"/>
                    </a:cubicBezTo>
                    <a:cubicBezTo>
                      <a:pt x="159" y="50"/>
                      <a:pt x="159" y="50"/>
                      <a:pt x="159" y="50"/>
                    </a:cubicBezTo>
                    <a:cubicBezTo>
                      <a:pt x="159" y="63"/>
                      <a:pt x="154" y="74"/>
                      <a:pt x="145" y="78"/>
                    </a:cubicBezTo>
                    <a:cubicBezTo>
                      <a:pt x="141" y="80"/>
                      <a:pt x="137" y="81"/>
                      <a:pt x="133" y="8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 name="îŝlïḋé"/>
              <p:cNvSpPr/>
              <p:nvPr/>
            </p:nvSpPr>
            <p:spPr bwMode="auto">
              <a:xfrm>
                <a:off x="4158835" y="3576280"/>
                <a:ext cx="188865" cy="263371"/>
              </a:xfrm>
              <a:custGeom>
                <a:avLst/>
                <a:gdLst>
                  <a:gd name="T0" fmla="*/ 41 w 52"/>
                  <a:gd name="T1" fmla="*/ 7 h 73"/>
                  <a:gd name="T2" fmla="*/ 20 w 52"/>
                  <a:gd name="T3" fmla="*/ 10 h 73"/>
                  <a:gd name="T4" fmla="*/ 0 w 52"/>
                  <a:gd name="T5" fmla="*/ 58 h 73"/>
                  <a:gd name="T6" fmla="*/ 20 w 52"/>
                  <a:gd name="T7" fmla="*/ 68 h 73"/>
                  <a:gd name="T8" fmla="*/ 51 w 52"/>
                  <a:gd name="T9" fmla="*/ 27 h 73"/>
                  <a:gd name="T10" fmla="*/ 47 w 52"/>
                  <a:gd name="T11" fmla="*/ 11 h 73"/>
                  <a:gd name="T12" fmla="*/ 41 w 52"/>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7"/>
                    </a:moveTo>
                    <a:cubicBezTo>
                      <a:pt x="41" y="7"/>
                      <a:pt x="28" y="0"/>
                      <a:pt x="20" y="10"/>
                    </a:cubicBezTo>
                    <a:cubicBezTo>
                      <a:pt x="12" y="20"/>
                      <a:pt x="1" y="42"/>
                      <a:pt x="0" y="58"/>
                    </a:cubicBezTo>
                    <a:cubicBezTo>
                      <a:pt x="0" y="73"/>
                      <a:pt x="13" y="72"/>
                      <a:pt x="20" y="68"/>
                    </a:cubicBezTo>
                    <a:cubicBezTo>
                      <a:pt x="28" y="65"/>
                      <a:pt x="49" y="33"/>
                      <a:pt x="51" y="27"/>
                    </a:cubicBezTo>
                    <a:cubicBezTo>
                      <a:pt x="52" y="21"/>
                      <a:pt x="49" y="12"/>
                      <a:pt x="47" y="11"/>
                    </a:cubicBezTo>
                    <a:cubicBezTo>
                      <a:pt x="45" y="9"/>
                      <a:pt x="41" y="7"/>
                      <a:pt x="41" y="7"/>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 name="iŝlîḍê"/>
              <p:cNvSpPr/>
              <p:nvPr/>
            </p:nvSpPr>
            <p:spPr bwMode="auto">
              <a:xfrm>
                <a:off x="4228143" y="3555487"/>
                <a:ext cx="90101" cy="114359"/>
              </a:xfrm>
              <a:custGeom>
                <a:avLst/>
                <a:gdLst>
                  <a:gd name="T0" fmla="*/ 25 w 25"/>
                  <a:gd name="T1" fmla="*/ 10 h 32"/>
                  <a:gd name="T2" fmla="*/ 25 w 25"/>
                  <a:gd name="T3" fmla="*/ 23 h 32"/>
                  <a:gd name="T4" fmla="*/ 21 w 25"/>
                  <a:gd name="T5" fmla="*/ 30 h 32"/>
                  <a:gd name="T6" fmla="*/ 12 w 25"/>
                  <a:gd name="T7" fmla="*/ 31 h 32"/>
                  <a:gd name="T8" fmla="*/ 0 w 25"/>
                  <a:gd name="T9" fmla="*/ 14 h 32"/>
                  <a:gd name="T10" fmla="*/ 25 w 25"/>
                  <a:gd name="T11" fmla="*/ 10 h 32"/>
                </a:gdLst>
                <a:ahLst/>
                <a:cxnLst>
                  <a:cxn ang="0">
                    <a:pos x="T0" y="T1"/>
                  </a:cxn>
                  <a:cxn ang="0">
                    <a:pos x="T2" y="T3"/>
                  </a:cxn>
                  <a:cxn ang="0">
                    <a:pos x="T4" y="T5"/>
                  </a:cxn>
                  <a:cxn ang="0">
                    <a:pos x="T6" y="T7"/>
                  </a:cxn>
                  <a:cxn ang="0">
                    <a:pos x="T8" y="T9"/>
                  </a:cxn>
                  <a:cxn ang="0">
                    <a:pos x="T10" y="T11"/>
                  </a:cxn>
                </a:cxnLst>
                <a:rect l="0" t="0" r="r" b="b"/>
                <a:pathLst>
                  <a:path w="25" h="32">
                    <a:moveTo>
                      <a:pt x="25" y="10"/>
                    </a:moveTo>
                    <a:cubicBezTo>
                      <a:pt x="25" y="23"/>
                      <a:pt x="25" y="23"/>
                      <a:pt x="25" y="23"/>
                    </a:cubicBezTo>
                    <a:cubicBezTo>
                      <a:pt x="25" y="26"/>
                      <a:pt x="24" y="28"/>
                      <a:pt x="21" y="30"/>
                    </a:cubicBezTo>
                    <a:cubicBezTo>
                      <a:pt x="19" y="31"/>
                      <a:pt x="16" y="32"/>
                      <a:pt x="12" y="31"/>
                    </a:cubicBezTo>
                    <a:cubicBezTo>
                      <a:pt x="2" y="30"/>
                      <a:pt x="1" y="27"/>
                      <a:pt x="0" y="14"/>
                    </a:cubicBezTo>
                    <a:cubicBezTo>
                      <a:pt x="0" y="0"/>
                      <a:pt x="25" y="10"/>
                      <a:pt x="25" y="1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 name="îŝḷíḋê"/>
              <p:cNvSpPr/>
              <p:nvPr/>
            </p:nvSpPr>
            <p:spPr bwMode="auto">
              <a:xfrm>
                <a:off x="3990763" y="3486179"/>
                <a:ext cx="187132" cy="263371"/>
              </a:xfrm>
              <a:custGeom>
                <a:avLst/>
                <a:gdLst>
                  <a:gd name="T0" fmla="*/ 41 w 52"/>
                  <a:gd name="T1" fmla="*/ 6 h 73"/>
                  <a:gd name="T2" fmla="*/ 20 w 52"/>
                  <a:gd name="T3" fmla="*/ 9 h 73"/>
                  <a:gd name="T4" fmla="*/ 0 w 52"/>
                  <a:gd name="T5" fmla="*/ 57 h 73"/>
                  <a:gd name="T6" fmla="*/ 20 w 52"/>
                  <a:gd name="T7" fmla="*/ 68 h 73"/>
                  <a:gd name="T8" fmla="*/ 51 w 52"/>
                  <a:gd name="T9" fmla="*/ 26 h 73"/>
                  <a:gd name="T10" fmla="*/ 47 w 52"/>
                  <a:gd name="T11" fmla="*/ 10 h 73"/>
                  <a:gd name="T12" fmla="*/ 41 w 52"/>
                  <a:gd name="T13" fmla="*/ 6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6"/>
                    </a:moveTo>
                    <a:cubicBezTo>
                      <a:pt x="41" y="6"/>
                      <a:pt x="28" y="0"/>
                      <a:pt x="20" y="9"/>
                    </a:cubicBezTo>
                    <a:cubicBezTo>
                      <a:pt x="12" y="19"/>
                      <a:pt x="1" y="42"/>
                      <a:pt x="0" y="57"/>
                    </a:cubicBezTo>
                    <a:cubicBezTo>
                      <a:pt x="0" y="73"/>
                      <a:pt x="13" y="71"/>
                      <a:pt x="20" y="68"/>
                    </a:cubicBezTo>
                    <a:cubicBezTo>
                      <a:pt x="28" y="64"/>
                      <a:pt x="49" y="33"/>
                      <a:pt x="51" y="26"/>
                    </a:cubicBezTo>
                    <a:cubicBezTo>
                      <a:pt x="52" y="20"/>
                      <a:pt x="49" y="12"/>
                      <a:pt x="47" y="10"/>
                    </a:cubicBezTo>
                    <a:cubicBezTo>
                      <a:pt x="45" y="9"/>
                      <a:pt x="41" y="6"/>
                      <a:pt x="41" y="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 name="îŝḻidê"/>
              <p:cNvSpPr/>
              <p:nvPr/>
            </p:nvSpPr>
            <p:spPr bwMode="auto">
              <a:xfrm>
                <a:off x="4054872" y="3465387"/>
                <a:ext cx="93566" cy="110893"/>
              </a:xfrm>
              <a:custGeom>
                <a:avLst/>
                <a:gdLst>
                  <a:gd name="T0" fmla="*/ 26 w 26"/>
                  <a:gd name="T1" fmla="*/ 9 h 31"/>
                  <a:gd name="T2" fmla="*/ 26 w 26"/>
                  <a:gd name="T3" fmla="*/ 22 h 31"/>
                  <a:gd name="T4" fmla="*/ 22 w 26"/>
                  <a:gd name="T5" fmla="*/ 29 h 31"/>
                  <a:gd name="T6" fmla="*/ 12 w 26"/>
                  <a:gd name="T7" fmla="*/ 31 h 31"/>
                  <a:gd name="T8" fmla="*/ 1 w 26"/>
                  <a:gd name="T9" fmla="*/ 13 h 31"/>
                  <a:gd name="T10" fmla="*/ 26 w 26"/>
                  <a:gd name="T11" fmla="*/ 9 h 31"/>
                </a:gdLst>
                <a:ahLst/>
                <a:cxnLst>
                  <a:cxn ang="0">
                    <a:pos x="T0" y="T1"/>
                  </a:cxn>
                  <a:cxn ang="0">
                    <a:pos x="T2" y="T3"/>
                  </a:cxn>
                  <a:cxn ang="0">
                    <a:pos x="T4" y="T5"/>
                  </a:cxn>
                  <a:cxn ang="0">
                    <a:pos x="T6" y="T7"/>
                  </a:cxn>
                  <a:cxn ang="0">
                    <a:pos x="T8" y="T9"/>
                  </a:cxn>
                  <a:cxn ang="0">
                    <a:pos x="T10" y="T11"/>
                  </a:cxn>
                </a:cxnLst>
                <a:rect l="0" t="0" r="r" b="b"/>
                <a:pathLst>
                  <a:path w="26" h="31">
                    <a:moveTo>
                      <a:pt x="26" y="9"/>
                    </a:moveTo>
                    <a:cubicBezTo>
                      <a:pt x="26" y="22"/>
                      <a:pt x="26" y="22"/>
                      <a:pt x="26" y="22"/>
                    </a:cubicBezTo>
                    <a:cubicBezTo>
                      <a:pt x="26" y="25"/>
                      <a:pt x="25" y="28"/>
                      <a:pt x="22" y="29"/>
                    </a:cubicBezTo>
                    <a:cubicBezTo>
                      <a:pt x="20" y="31"/>
                      <a:pt x="17" y="31"/>
                      <a:pt x="12" y="31"/>
                    </a:cubicBezTo>
                    <a:cubicBezTo>
                      <a:pt x="3" y="29"/>
                      <a:pt x="2" y="26"/>
                      <a:pt x="1" y="13"/>
                    </a:cubicBezTo>
                    <a:cubicBezTo>
                      <a:pt x="0" y="0"/>
                      <a:pt x="26" y="9"/>
                      <a:pt x="26" y="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 name="î$lîḑe"/>
              <p:cNvSpPr/>
              <p:nvPr/>
            </p:nvSpPr>
            <p:spPr bwMode="auto">
              <a:xfrm>
                <a:off x="3983832" y="2392843"/>
                <a:ext cx="590853" cy="1143586"/>
              </a:xfrm>
              <a:custGeom>
                <a:avLst/>
                <a:gdLst>
                  <a:gd name="T0" fmla="*/ 160 w 164"/>
                  <a:gd name="T1" fmla="*/ 62 h 318"/>
                  <a:gd name="T2" fmla="*/ 93 w 164"/>
                  <a:gd name="T3" fmla="*/ 71 h 318"/>
                  <a:gd name="T4" fmla="*/ 50 w 164"/>
                  <a:gd name="T5" fmla="*/ 114 h 318"/>
                  <a:gd name="T6" fmla="*/ 11 w 164"/>
                  <a:gd name="T7" fmla="*/ 157 h 318"/>
                  <a:gd name="T8" fmla="*/ 1 w 164"/>
                  <a:gd name="T9" fmla="*/ 188 h 318"/>
                  <a:gd name="T10" fmla="*/ 17 w 164"/>
                  <a:gd name="T11" fmla="*/ 308 h 318"/>
                  <a:gd name="T12" fmla="*/ 29 w 164"/>
                  <a:gd name="T13" fmla="*/ 318 h 318"/>
                  <a:gd name="T14" fmla="*/ 35 w 164"/>
                  <a:gd name="T15" fmla="*/ 317 h 318"/>
                  <a:gd name="T16" fmla="*/ 48 w 164"/>
                  <a:gd name="T17" fmla="*/ 302 h 318"/>
                  <a:gd name="T18" fmla="*/ 45 w 164"/>
                  <a:gd name="T19" fmla="*/ 190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6" y="0"/>
                      <a:pt x="93" y="71"/>
                      <a:pt x="93" y="71"/>
                    </a:cubicBezTo>
                    <a:cubicBezTo>
                      <a:pt x="50" y="114"/>
                      <a:pt x="50" y="114"/>
                      <a:pt x="50" y="114"/>
                    </a:cubicBezTo>
                    <a:cubicBezTo>
                      <a:pt x="11" y="157"/>
                      <a:pt x="11" y="157"/>
                      <a:pt x="11" y="157"/>
                    </a:cubicBezTo>
                    <a:cubicBezTo>
                      <a:pt x="3" y="165"/>
                      <a:pt x="0" y="176"/>
                      <a:pt x="1" y="188"/>
                    </a:cubicBezTo>
                    <a:cubicBezTo>
                      <a:pt x="17" y="308"/>
                      <a:pt x="17" y="308"/>
                      <a:pt x="17" y="308"/>
                    </a:cubicBezTo>
                    <a:cubicBezTo>
                      <a:pt x="18" y="314"/>
                      <a:pt x="23" y="318"/>
                      <a:pt x="29" y="318"/>
                    </a:cubicBezTo>
                    <a:cubicBezTo>
                      <a:pt x="31" y="318"/>
                      <a:pt x="32" y="318"/>
                      <a:pt x="35" y="317"/>
                    </a:cubicBezTo>
                    <a:cubicBezTo>
                      <a:pt x="49" y="315"/>
                      <a:pt x="48" y="302"/>
                      <a:pt x="48" y="302"/>
                    </a:cubicBezTo>
                    <a:cubicBezTo>
                      <a:pt x="45" y="190"/>
                      <a:pt x="45" y="190"/>
                      <a:pt x="45" y="190"/>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 name="íṧļïḓé"/>
              <p:cNvSpPr/>
              <p:nvPr/>
            </p:nvSpPr>
            <p:spPr bwMode="auto">
              <a:xfrm>
                <a:off x="4151904" y="2479478"/>
                <a:ext cx="590853" cy="1143586"/>
              </a:xfrm>
              <a:custGeom>
                <a:avLst/>
                <a:gdLst>
                  <a:gd name="T0" fmla="*/ 160 w 164"/>
                  <a:gd name="T1" fmla="*/ 62 h 318"/>
                  <a:gd name="T2" fmla="*/ 93 w 164"/>
                  <a:gd name="T3" fmla="*/ 71 h 318"/>
                  <a:gd name="T4" fmla="*/ 50 w 164"/>
                  <a:gd name="T5" fmla="*/ 114 h 318"/>
                  <a:gd name="T6" fmla="*/ 11 w 164"/>
                  <a:gd name="T7" fmla="*/ 156 h 318"/>
                  <a:gd name="T8" fmla="*/ 1 w 164"/>
                  <a:gd name="T9" fmla="*/ 187 h 318"/>
                  <a:gd name="T10" fmla="*/ 17 w 164"/>
                  <a:gd name="T11" fmla="*/ 307 h 318"/>
                  <a:gd name="T12" fmla="*/ 29 w 164"/>
                  <a:gd name="T13" fmla="*/ 318 h 318"/>
                  <a:gd name="T14" fmla="*/ 35 w 164"/>
                  <a:gd name="T15" fmla="*/ 317 h 318"/>
                  <a:gd name="T16" fmla="*/ 48 w 164"/>
                  <a:gd name="T17" fmla="*/ 302 h 318"/>
                  <a:gd name="T18" fmla="*/ 45 w 164"/>
                  <a:gd name="T19" fmla="*/ 189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7" y="0"/>
                      <a:pt x="93" y="71"/>
                      <a:pt x="93" y="71"/>
                    </a:cubicBezTo>
                    <a:cubicBezTo>
                      <a:pt x="50" y="114"/>
                      <a:pt x="50" y="114"/>
                      <a:pt x="50" y="114"/>
                    </a:cubicBezTo>
                    <a:cubicBezTo>
                      <a:pt x="11" y="156"/>
                      <a:pt x="11" y="156"/>
                      <a:pt x="11" y="156"/>
                    </a:cubicBezTo>
                    <a:cubicBezTo>
                      <a:pt x="3" y="165"/>
                      <a:pt x="0" y="176"/>
                      <a:pt x="1" y="187"/>
                    </a:cubicBezTo>
                    <a:cubicBezTo>
                      <a:pt x="17" y="307"/>
                      <a:pt x="17" y="307"/>
                      <a:pt x="17" y="307"/>
                    </a:cubicBezTo>
                    <a:cubicBezTo>
                      <a:pt x="18" y="313"/>
                      <a:pt x="23" y="318"/>
                      <a:pt x="29" y="318"/>
                    </a:cubicBezTo>
                    <a:cubicBezTo>
                      <a:pt x="31" y="318"/>
                      <a:pt x="33" y="317"/>
                      <a:pt x="35" y="317"/>
                    </a:cubicBezTo>
                    <a:cubicBezTo>
                      <a:pt x="49" y="315"/>
                      <a:pt x="48" y="302"/>
                      <a:pt x="48" y="302"/>
                    </a:cubicBezTo>
                    <a:cubicBezTo>
                      <a:pt x="45" y="189"/>
                      <a:pt x="45" y="189"/>
                      <a:pt x="45" y="189"/>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6" name="ïs1ïḓé"/>
              <p:cNvSpPr/>
              <p:nvPr/>
            </p:nvSpPr>
            <p:spPr bwMode="auto">
              <a:xfrm>
                <a:off x="4188291" y="1942339"/>
                <a:ext cx="580457" cy="954721"/>
              </a:xfrm>
              <a:custGeom>
                <a:avLst/>
                <a:gdLst>
                  <a:gd name="T0" fmla="*/ 113 w 161"/>
                  <a:gd name="T1" fmla="*/ 12 h 265"/>
                  <a:gd name="T2" fmla="*/ 160 w 161"/>
                  <a:gd name="T3" fmla="*/ 60 h 265"/>
                  <a:gd name="T4" fmla="*/ 154 w 161"/>
                  <a:gd name="T5" fmla="*/ 234 h 265"/>
                  <a:gd name="T6" fmla="*/ 23 w 161"/>
                  <a:gd name="T7" fmla="*/ 188 h 265"/>
                  <a:gd name="T8" fmla="*/ 53 w 161"/>
                  <a:gd name="T9" fmla="*/ 11 h 265"/>
                  <a:gd name="T10" fmla="*/ 113 w 161"/>
                  <a:gd name="T11" fmla="*/ 12 h 265"/>
                </a:gdLst>
                <a:ahLst/>
                <a:cxnLst>
                  <a:cxn ang="0">
                    <a:pos x="T0" y="T1"/>
                  </a:cxn>
                  <a:cxn ang="0">
                    <a:pos x="T2" y="T3"/>
                  </a:cxn>
                  <a:cxn ang="0">
                    <a:pos x="T4" y="T5"/>
                  </a:cxn>
                  <a:cxn ang="0">
                    <a:pos x="T6" y="T7"/>
                  </a:cxn>
                  <a:cxn ang="0">
                    <a:pos x="T8" y="T9"/>
                  </a:cxn>
                  <a:cxn ang="0">
                    <a:pos x="T10" y="T11"/>
                  </a:cxn>
                </a:cxnLst>
                <a:rect l="0" t="0" r="r" b="b"/>
                <a:pathLst>
                  <a:path w="161" h="265">
                    <a:moveTo>
                      <a:pt x="113" y="12"/>
                    </a:moveTo>
                    <a:cubicBezTo>
                      <a:pt x="161" y="32"/>
                      <a:pt x="160" y="60"/>
                      <a:pt x="160" y="60"/>
                    </a:cubicBezTo>
                    <a:cubicBezTo>
                      <a:pt x="160" y="60"/>
                      <a:pt x="151" y="164"/>
                      <a:pt x="154" y="234"/>
                    </a:cubicBezTo>
                    <a:cubicBezTo>
                      <a:pt x="155" y="263"/>
                      <a:pt x="0" y="265"/>
                      <a:pt x="23" y="188"/>
                    </a:cubicBezTo>
                    <a:cubicBezTo>
                      <a:pt x="50" y="96"/>
                      <a:pt x="40" y="22"/>
                      <a:pt x="53" y="11"/>
                    </a:cubicBezTo>
                    <a:cubicBezTo>
                      <a:pt x="65" y="0"/>
                      <a:pt x="101" y="7"/>
                      <a:pt x="113" y="1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7" name="íṣļide"/>
              <p:cNvSpPr/>
              <p:nvPr/>
            </p:nvSpPr>
            <p:spPr bwMode="auto">
              <a:xfrm>
                <a:off x="4468990" y="1978725"/>
                <a:ext cx="192331" cy="150746"/>
              </a:xfrm>
              <a:custGeom>
                <a:avLst/>
                <a:gdLst>
                  <a:gd name="T0" fmla="*/ 50 w 53"/>
                  <a:gd name="T1" fmla="*/ 27 h 42"/>
                  <a:gd name="T2" fmla="*/ 22 w 53"/>
                  <a:gd name="T3" fmla="*/ 39 h 42"/>
                  <a:gd name="T4" fmla="*/ 2 w 53"/>
                  <a:gd name="T5" fmla="*/ 15 h 42"/>
                  <a:gd name="T6" fmla="*/ 31 w 53"/>
                  <a:gd name="T7" fmla="*/ 3 h 42"/>
                  <a:gd name="T8" fmla="*/ 50 w 53"/>
                  <a:gd name="T9" fmla="*/ 27 h 42"/>
                </a:gdLst>
                <a:ahLst/>
                <a:cxnLst>
                  <a:cxn ang="0">
                    <a:pos x="T0" y="T1"/>
                  </a:cxn>
                  <a:cxn ang="0">
                    <a:pos x="T2" y="T3"/>
                  </a:cxn>
                  <a:cxn ang="0">
                    <a:pos x="T4" y="T5"/>
                  </a:cxn>
                  <a:cxn ang="0">
                    <a:pos x="T6" y="T7"/>
                  </a:cxn>
                  <a:cxn ang="0">
                    <a:pos x="T8" y="T9"/>
                  </a:cxn>
                </a:cxnLst>
                <a:rect l="0" t="0" r="r" b="b"/>
                <a:pathLst>
                  <a:path w="53" h="42">
                    <a:moveTo>
                      <a:pt x="50" y="27"/>
                    </a:moveTo>
                    <a:cubicBezTo>
                      <a:pt x="48" y="37"/>
                      <a:pt x="35" y="42"/>
                      <a:pt x="22" y="39"/>
                    </a:cubicBezTo>
                    <a:cubicBezTo>
                      <a:pt x="9" y="35"/>
                      <a:pt x="0" y="25"/>
                      <a:pt x="2" y="15"/>
                    </a:cubicBezTo>
                    <a:cubicBezTo>
                      <a:pt x="5" y="5"/>
                      <a:pt x="18" y="0"/>
                      <a:pt x="31" y="3"/>
                    </a:cubicBezTo>
                    <a:cubicBezTo>
                      <a:pt x="44" y="7"/>
                      <a:pt x="53" y="18"/>
                      <a:pt x="50" y="2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8" name="îṣ1ïḋê"/>
              <p:cNvSpPr/>
              <p:nvPr/>
            </p:nvSpPr>
            <p:spPr bwMode="auto">
              <a:xfrm>
                <a:off x="4458593" y="1971795"/>
                <a:ext cx="209658" cy="157677"/>
              </a:xfrm>
              <a:custGeom>
                <a:avLst/>
                <a:gdLst>
                  <a:gd name="T0" fmla="*/ 33 w 58"/>
                  <a:gd name="T1" fmla="*/ 44 h 44"/>
                  <a:gd name="T2" fmla="*/ 24 w 58"/>
                  <a:gd name="T3" fmla="*/ 43 h 44"/>
                  <a:gd name="T4" fmla="*/ 3 w 58"/>
                  <a:gd name="T5" fmla="*/ 16 h 44"/>
                  <a:gd name="T6" fmla="*/ 35 w 58"/>
                  <a:gd name="T7" fmla="*/ 3 h 44"/>
                  <a:gd name="T8" fmla="*/ 56 w 58"/>
                  <a:gd name="T9" fmla="*/ 30 h 44"/>
                  <a:gd name="T10" fmla="*/ 44 w 58"/>
                  <a:gd name="T11" fmla="*/ 42 h 44"/>
                  <a:gd name="T12" fmla="*/ 33 w 58"/>
                  <a:gd name="T13" fmla="*/ 44 h 44"/>
                  <a:gd name="T14" fmla="*/ 26 w 58"/>
                  <a:gd name="T15" fmla="*/ 7 h 44"/>
                  <a:gd name="T16" fmla="*/ 8 w 58"/>
                  <a:gd name="T17" fmla="*/ 18 h 44"/>
                  <a:gd name="T18" fmla="*/ 25 w 58"/>
                  <a:gd name="T19" fmla="*/ 39 h 44"/>
                  <a:gd name="T20" fmla="*/ 42 w 58"/>
                  <a:gd name="T21" fmla="*/ 38 h 44"/>
                  <a:gd name="T22" fmla="*/ 51 w 58"/>
                  <a:gd name="T23" fmla="*/ 29 h 44"/>
                  <a:gd name="T24" fmla="*/ 33 w 58"/>
                  <a:gd name="T25" fmla="*/ 8 h 44"/>
                  <a:gd name="T26" fmla="*/ 26 w 58"/>
                  <a:gd name="T27" fmla="*/ 7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 h="44">
                    <a:moveTo>
                      <a:pt x="33" y="44"/>
                    </a:moveTo>
                    <a:cubicBezTo>
                      <a:pt x="30" y="44"/>
                      <a:pt x="27" y="44"/>
                      <a:pt x="24" y="43"/>
                    </a:cubicBezTo>
                    <a:cubicBezTo>
                      <a:pt x="10" y="39"/>
                      <a:pt x="0" y="27"/>
                      <a:pt x="3" y="16"/>
                    </a:cubicBezTo>
                    <a:cubicBezTo>
                      <a:pt x="6" y="5"/>
                      <a:pt x="20" y="0"/>
                      <a:pt x="35" y="3"/>
                    </a:cubicBezTo>
                    <a:cubicBezTo>
                      <a:pt x="49" y="7"/>
                      <a:pt x="58" y="19"/>
                      <a:pt x="56" y="30"/>
                    </a:cubicBezTo>
                    <a:cubicBezTo>
                      <a:pt x="54" y="35"/>
                      <a:pt x="50" y="40"/>
                      <a:pt x="44" y="42"/>
                    </a:cubicBezTo>
                    <a:cubicBezTo>
                      <a:pt x="41" y="43"/>
                      <a:pt x="37" y="44"/>
                      <a:pt x="33" y="44"/>
                    </a:cubicBezTo>
                    <a:close/>
                    <a:moveTo>
                      <a:pt x="26" y="7"/>
                    </a:moveTo>
                    <a:cubicBezTo>
                      <a:pt x="17" y="7"/>
                      <a:pt x="9" y="11"/>
                      <a:pt x="8" y="18"/>
                    </a:cubicBezTo>
                    <a:cubicBezTo>
                      <a:pt x="5" y="26"/>
                      <a:pt x="13" y="35"/>
                      <a:pt x="25" y="39"/>
                    </a:cubicBezTo>
                    <a:cubicBezTo>
                      <a:pt x="31" y="40"/>
                      <a:pt x="37" y="40"/>
                      <a:pt x="42" y="38"/>
                    </a:cubicBezTo>
                    <a:cubicBezTo>
                      <a:pt x="47" y="36"/>
                      <a:pt x="50" y="33"/>
                      <a:pt x="51" y="29"/>
                    </a:cubicBezTo>
                    <a:cubicBezTo>
                      <a:pt x="53" y="20"/>
                      <a:pt x="45" y="11"/>
                      <a:pt x="33" y="8"/>
                    </a:cubicBezTo>
                    <a:cubicBezTo>
                      <a:pt x="31" y="7"/>
                      <a:pt x="28" y="7"/>
                      <a:pt x="26" y="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9" name="iṣļíde"/>
              <p:cNvSpPr/>
              <p:nvPr/>
            </p:nvSpPr>
            <p:spPr bwMode="auto">
              <a:xfrm>
                <a:off x="4522703" y="1909417"/>
                <a:ext cx="95299" cy="162874"/>
              </a:xfrm>
              <a:custGeom>
                <a:avLst/>
                <a:gdLst>
                  <a:gd name="T0" fmla="*/ 1 w 26"/>
                  <a:gd name="T1" fmla="*/ 19 h 45"/>
                  <a:gd name="T2" fmla="*/ 0 w 26"/>
                  <a:gd name="T3" fmla="*/ 36 h 45"/>
                  <a:gd name="T4" fmla="*/ 21 w 26"/>
                  <a:gd name="T5" fmla="*/ 41 h 45"/>
                  <a:gd name="T6" fmla="*/ 25 w 26"/>
                  <a:gd name="T7" fmla="*/ 16 h 45"/>
                  <a:gd name="T8" fmla="*/ 1 w 26"/>
                  <a:gd name="T9" fmla="*/ 19 h 45"/>
                </a:gdLst>
                <a:ahLst/>
                <a:cxnLst>
                  <a:cxn ang="0">
                    <a:pos x="T0" y="T1"/>
                  </a:cxn>
                  <a:cxn ang="0">
                    <a:pos x="T2" y="T3"/>
                  </a:cxn>
                  <a:cxn ang="0">
                    <a:pos x="T4" y="T5"/>
                  </a:cxn>
                  <a:cxn ang="0">
                    <a:pos x="T6" y="T7"/>
                  </a:cxn>
                  <a:cxn ang="0">
                    <a:pos x="T8" y="T9"/>
                  </a:cxn>
                </a:cxnLst>
                <a:rect l="0" t="0" r="r" b="b"/>
                <a:pathLst>
                  <a:path w="26" h="45">
                    <a:moveTo>
                      <a:pt x="1" y="19"/>
                    </a:moveTo>
                    <a:cubicBezTo>
                      <a:pt x="1" y="19"/>
                      <a:pt x="1" y="21"/>
                      <a:pt x="0" y="36"/>
                    </a:cubicBezTo>
                    <a:cubicBezTo>
                      <a:pt x="0" y="41"/>
                      <a:pt x="17" y="45"/>
                      <a:pt x="21" y="41"/>
                    </a:cubicBezTo>
                    <a:cubicBezTo>
                      <a:pt x="25" y="37"/>
                      <a:pt x="24" y="32"/>
                      <a:pt x="25" y="16"/>
                    </a:cubicBezTo>
                    <a:cubicBezTo>
                      <a:pt x="26" y="0"/>
                      <a:pt x="1" y="19"/>
                      <a:pt x="1" y="19"/>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0" name="íṩ1íḋé"/>
              <p:cNvSpPr/>
              <p:nvPr/>
            </p:nvSpPr>
            <p:spPr bwMode="auto">
              <a:xfrm>
                <a:off x="4522703" y="1968329"/>
                <a:ext cx="90101" cy="74507"/>
              </a:xfrm>
              <a:custGeom>
                <a:avLst/>
                <a:gdLst>
                  <a:gd name="T0" fmla="*/ 25 w 25"/>
                  <a:gd name="T1" fmla="*/ 0 h 21"/>
                  <a:gd name="T2" fmla="*/ 0 w 25"/>
                  <a:gd name="T3" fmla="*/ 21 h 21"/>
                  <a:gd name="T4" fmla="*/ 1 w 25"/>
                  <a:gd name="T5" fmla="*/ 7 h 21"/>
                  <a:gd name="T6" fmla="*/ 25 w 25"/>
                  <a:gd name="T7" fmla="*/ 0 h 21"/>
                </a:gdLst>
                <a:ahLst/>
                <a:cxnLst>
                  <a:cxn ang="0">
                    <a:pos x="T0" y="T1"/>
                  </a:cxn>
                  <a:cxn ang="0">
                    <a:pos x="T2" y="T3"/>
                  </a:cxn>
                  <a:cxn ang="0">
                    <a:pos x="T4" y="T5"/>
                  </a:cxn>
                  <a:cxn ang="0">
                    <a:pos x="T6" y="T7"/>
                  </a:cxn>
                </a:cxnLst>
                <a:rect l="0" t="0" r="r" b="b"/>
                <a:pathLst>
                  <a:path w="25" h="21">
                    <a:moveTo>
                      <a:pt x="25" y="0"/>
                    </a:moveTo>
                    <a:cubicBezTo>
                      <a:pt x="25" y="0"/>
                      <a:pt x="21" y="15"/>
                      <a:pt x="0" y="21"/>
                    </a:cubicBezTo>
                    <a:cubicBezTo>
                      <a:pt x="1" y="7"/>
                      <a:pt x="1" y="7"/>
                      <a:pt x="1" y="7"/>
                    </a:cubicBezTo>
                    <a:lnTo>
                      <a:pt x="25" y="0"/>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1" name="iṥḻiḍe"/>
              <p:cNvSpPr/>
              <p:nvPr/>
            </p:nvSpPr>
            <p:spPr bwMode="auto">
              <a:xfrm>
                <a:off x="4382354" y="1715354"/>
                <a:ext cx="296293" cy="296293"/>
              </a:xfrm>
              <a:custGeom>
                <a:avLst/>
                <a:gdLst>
                  <a:gd name="T0" fmla="*/ 77 w 82"/>
                  <a:gd name="T1" fmla="*/ 32 h 82"/>
                  <a:gd name="T2" fmla="*/ 50 w 82"/>
                  <a:gd name="T3" fmla="*/ 77 h 82"/>
                  <a:gd name="T4" fmla="*/ 5 w 82"/>
                  <a:gd name="T5" fmla="*/ 50 h 82"/>
                  <a:gd name="T6" fmla="*/ 32 w 82"/>
                  <a:gd name="T7" fmla="*/ 5 h 82"/>
                  <a:gd name="T8" fmla="*/ 77 w 82"/>
                  <a:gd name="T9" fmla="*/ 32 h 82"/>
                </a:gdLst>
                <a:ahLst/>
                <a:cxnLst>
                  <a:cxn ang="0">
                    <a:pos x="T0" y="T1"/>
                  </a:cxn>
                  <a:cxn ang="0">
                    <a:pos x="T2" y="T3"/>
                  </a:cxn>
                  <a:cxn ang="0">
                    <a:pos x="T4" y="T5"/>
                  </a:cxn>
                  <a:cxn ang="0">
                    <a:pos x="T6" y="T7"/>
                  </a:cxn>
                  <a:cxn ang="0">
                    <a:pos x="T8" y="T9"/>
                  </a:cxn>
                </a:cxnLst>
                <a:rect l="0" t="0" r="r" b="b"/>
                <a:pathLst>
                  <a:path w="82" h="82">
                    <a:moveTo>
                      <a:pt x="77" y="32"/>
                    </a:moveTo>
                    <a:cubicBezTo>
                      <a:pt x="82" y="51"/>
                      <a:pt x="70" y="72"/>
                      <a:pt x="50" y="77"/>
                    </a:cubicBezTo>
                    <a:cubicBezTo>
                      <a:pt x="30" y="82"/>
                      <a:pt x="10" y="70"/>
                      <a:pt x="5" y="50"/>
                    </a:cubicBezTo>
                    <a:cubicBezTo>
                      <a:pt x="0" y="30"/>
                      <a:pt x="12" y="10"/>
                      <a:pt x="32" y="5"/>
                    </a:cubicBezTo>
                    <a:cubicBezTo>
                      <a:pt x="51" y="0"/>
                      <a:pt x="71" y="12"/>
                      <a:pt x="77" y="32"/>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2" name="ïŝ1íḓè"/>
              <p:cNvSpPr/>
              <p:nvPr/>
            </p:nvSpPr>
            <p:spPr bwMode="auto">
              <a:xfrm>
                <a:off x="4385820" y="1834911"/>
                <a:ext cx="173271" cy="64111"/>
              </a:xfrm>
              <a:custGeom>
                <a:avLst/>
                <a:gdLst>
                  <a:gd name="T0" fmla="*/ 48 w 48"/>
                  <a:gd name="T1" fmla="*/ 9 h 18"/>
                  <a:gd name="T2" fmla="*/ 14 w 48"/>
                  <a:gd name="T3" fmla="*/ 18 h 18"/>
                  <a:gd name="T4" fmla="*/ 3 w 48"/>
                  <a:gd name="T5" fmla="*/ 6 h 18"/>
                  <a:gd name="T6" fmla="*/ 45 w 48"/>
                  <a:gd name="T7" fmla="*/ 0 h 18"/>
                  <a:gd name="T8" fmla="*/ 48 w 48"/>
                  <a:gd name="T9" fmla="*/ 9 h 18"/>
                </a:gdLst>
                <a:ahLst/>
                <a:cxnLst>
                  <a:cxn ang="0">
                    <a:pos x="T0" y="T1"/>
                  </a:cxn>
                  <a:cxn ang="0">
                    <a:pos x="T2" y="T3"/>
                  </a:cxn>
                  <a:cxn ang="0">
                    <a:pos x="T4" y="T5"/>
                  </a:cxn>
                  <a:cxn ang="0">
                    <a:pos x="T6" y="T7"/>
                  </a:cxn>
                  <a:cxn ang="0">
                    <a:pos x="T8" y="T9"/>
                  </a:cxn>
                </a:cxnLst>
                <a:rect l="0" t="0" r="r" b="b"/>
                <a:pathLst>
                  <a:path w="48" h="18">
                    <a:moveTo>
                      <a:pt x="48" y="9"/>
                    </a:moveTo>
                    <a:cubicBezTo>
                      <a:pt x="48" y="9"/>
                      <a:pt x="28" y="18"/>
                      <a:pt x="14" y="18"/>
                    </a:cubicBezTo>
                    <a:cubicBezTo>
                      <a:pt x="0" y="18"/>
                      <a:pt x="3" y="6"/>
                      <a:pt x="3" y="6"/>
                    </a:cubicBezTo>
                    <a:cubicBezTo>
                      <a:pt x="45" y="0"/>
                      <a:pt x="45" y="0"/>
                      <a:pt x="45" y="0"/>
                    </a:cubicBezTo>
                    <a:lnTo>
                      <a:pt x="48" y="9"/>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3" name="íŝlíďe"/>
              <p:cNvSpPr/>
              <p:nvPr/>
            </p:nvSpPr>
            <p:spPr bwMode="auto">
              <a:xfrm>
                <a:off x="4314778" y="1618323"/>
                <a:ext cx="414117" cy="327482"/>
              </a:xfrm>
              <a:custGeom>
                <a:avLst/>
                <a:gdLst>
                  <a:gd name="T0" fmla="*/ 30 w 115"/>
                  <a:gd name="T1" fmla="*/ 72 h 91"/>
                  <a:gd name="T2" fmla="*/ 63 w 115"/>
                  <a:gd name="T3" fmla="*/ 67 h 91"/>
                  <a:gd name="T4" fmla="*/ 72 w 115"/>
                  <a:gd name="T5" fmla="*/ 73 h 91"/>
                  <a:gd name="T6" fmla="*/ 75 w 115"/>
                  <a:gd name="T7" fmla="*/ 75 h 91"/>
                  <a:gd name="T8" fmla="*/ 88 w 115"/>
                  <a:gd name="T9" fmla="*/ 64 h 91"/>
                  <a:gd name="T10" fmla="*/ 92 w 115"/>
                  <a:gd name="T11" fmla="*/ 74 h 91"/>
                  <a:gd name="T12" fmla="*/ 91 w 115"/>
                  <a:gd name="T13" fmla="*/ 90 h 91"/>
                  <a:gd name="T14" fmla="*/ 96 w 115"/>
                  <a:gd name="T15" fmla="*/ 38 h 91"/>
                  <a:gd name="T16" fmla="*/ 22 w 115"/>
                  <a:gd name="T17" fmla="*/ 28 h 91"/>
                  <a:gd name="T18" fmla="*/ 7 w 115"/>
                  <a:gd name="T19" fmla="*/ 29 h 91"/>
                  <a:gd name="T20" fmla="*/ 30 w 115"/>
                  <a:gd name="T21" fmla="*/ 7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91">
                    <a:moveTo>
                      <a:pt x="30" y="72"/>
                    </a:moveTo>
                    <a:cubicBezTo>
                      <a:pt x="30" y="72"/>
                      <a:pt x="47" y="64"/>
                      <a:pt x="63" y="67"/>
                    </a:cubicBezTo>
                    <a:cubicBezTo>
                      <a:pt x="67" y="68"/>
                      <a:pt x="70" y="70"/>
                      <a:pt x="72" y="73"/>
                    </a:cubicBezTo>
                    <a:cubicBezTo>
                      <a:pt x="73" y="74"/>
                      <a:pt x="74" y="75"/>
                      <a:pt x="75" y="75"/>
                    </a:cubicBezTo>
                    <a:cubicBezTo>
                      <a:pt x="78" y="75"/>
                      <a:pt x="82" y="64"/>
                      <a:pt x="88" y="64"/>
                    </a:cubicBezTo>
                    <a:cubicBezTo>
                      <a:pt x="93" y="63"/>
                      <a:pt x="97" y="67"/>
                      <a:pt x="92" y="74"/>
                    </a:cubicBezTo>
                    <a:cubicBezTo>
                      <a:pt x="88" y="81"/>
                      <a:pt x="89" y="89"/>
                      <a:pt x="91" y="90"/>
                    </a:cubicBezTo>
                    <a:cubicBezTo>
                      <a:pt x="93" y="91"/>
                      <a:pt x="115" y="75"/>
                      <a:pt x="96" y="38"/>
                    </a:cubicBezTo>
                    <a:cubicBezTo>
                      <a:pt x="77" y="0"/>
                      <a:pt x="29" y="20"/>
                      <a:pt x="22" y="28"/>
                    </a:cubicBezTo>
                    <a:cubicBezTo>
                      <a:pt x="22" y="28"/>
                      <a:pt x="14" y="35"/>
                      <a:pt x="7" y="29"/>
                    </a:cubicBezTo>
                    <a:cubicBezTo>
                      <a:pt x="7" y="29"/>
                      <a:pt x="0" y="82"/>
                      <a:pt x="30" y="72"/>
                    </a:cubicBezTo>
                    <a:close/>
                  </a:path>
                </a:pathLst>
              </a:custGeom>
              <a:solidFill>
                <a:srgbClr val="FF2C9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4" name="iṡľïḓe"/>
              <p:cNvSpPr/>
              <p:nvPr/>
            </p:nvSpPr>
            <p:spPr bwMode="auto">
              <a:xfrm>
                <a:off x="4448197" y="2373782"/>
                <a:ext cx="337878" cy="417583"/>
              </a:xfrm>
              <a:custGeom>
                <a:avLst/>
                <a:gdLst>
                  <a:gd name="T0" fmla="*/ 61 w 94"/>
                  <a:gd name="T1" fmla="*/ 16 h 116"/>
                  <a:gd name="T2" fmla="*/ 61 w 94"/>
                  <a:gd name="T3" fmla="*/ 44 h 116"/>
                  <a:gd name="T4" fmla="*/ 57 w 94"/>
                  <a:gd name="T5" fmla="*/ 53 h 116"/>
                  <a:gd name="T6" fmla="*/ 0 w 94"/>
                  <a:gd name="T7" fmla="*/ 105 h 116"/>
                  <a:gd name="T8" fmla="*/ 6 w 94"/>
                  <a:gd name="T9" fmla="*/ 116 h 116"/>
                  <a:gd name="T10" fmla="*/ 82 w 94"/>
                  <a:gd name="T11" fmla="*/ 60 h 116"/>
                  <a:gd name="T12" fmla="*/ 89 w 94"/>
                  <a:gd name="T13" fmla="*/ 49 h 116"/>
                  <a:gd name="T14" fmla="*/ 94 w 94"/>
                  <a:gd name="T15" fmla="*/ 0 h 116"/>
                  <a:gd name="T16" fmla="*/ 61 w 94"/>
                  <a:gd name="T17" fmla="*/ 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 h="116">
                    <a:moveTo>
                      <a:pt x="61" y="16"/>
                    </a:moveTo>
                    <a:cubicBezTo>
                      <a:pt x="61" y="44"/>
                      <a:pt x="61" y="44"/>
                      <a:pt x="61" y="44"/>
                    </a:cubicBezTo>
                    <a:cubicBezTo>
                      <a:pt x="61" y="48"/>
                      <a:pt x="60" y="51"/>
                      <a:pt x="57" y="53"/>
                    </a:cubicBezTo>
                    <a:cubicBezTo>
                      <a:pt x="0" y="105"/>
                      <a:pt x="0" y="105"/>
                      <a:pt x="0" y="105"/>
                    </a:cubicBezTo>
                    <a:cubicBezTo>
                      <a:pt x="6" y="116"/>
                      <a:pt x="6" y="116"/>
                      <a:pt x="6" y="116"/>
                    </a:cubicBezTo>
                    <a:cubicBezTo>
                      <a:pt x="82" y="60"/>
                      <a:pt x="82" y="60"/>
                      <a:pt x="82" y="60"/>
                    </a:cubicBezTo>
                    <a:cubicBezTo>
                      <a:pt x="86" y="58"/>
                      <a:pt x="88" y="54"/>
                      <a:pt x="89" y="49"/>
                    </a:cubicBezTo>
                    <a:cubicBezTo>
                      <a:pt x="94" y="0"/>
                      <a:pt x="94" y="0"/>
                      <a:pt x="94" y="0"/>
                    </a:cubicBezTo>
                    <a:lnTo>
                      <a:pt x="61" y="16"/>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5" name="iṡ1ïḍè"/>
              <p:cNvSpPr/>
              <p:nvPr/>
            </p:nvSpPr>
            <p:spPr bwMode="auto">
              <a:xfrm>
                <a:off x="4605873" y="2108679"/>
                <a:ext cx="230450" cy="381195"/>
              </a:xfrm>
              <a:custGeom>
                <a:avLst/>
                <a:gdLst>
                  <a:gd name="T0" fmla="*/ 40 w 64"/>
                  <a:gd name="T1" fmla="*/ 0 h 106"/>
                  <a:gd name="T2" fmla="*/ 64 w 64"/>
                  <a:gd name="T3" fmla="*/ 96 h 106"/>
                  <a:gd name="T4" fmla="*/ 17 w 64"/>
                  <a:gd name="T5" fmla="*/ 100 h 106"/>
                  <a:gd name="T6" fmla="*/ 40 w 64"/>
                  <a:gd name="T7" fmla="*/ 0 h 106"/>
                </a:gdLst>
                <a:ahLst/>
                <a:cxnLst>
                  <a:cxn ang="0">
                    <a:pos x="T0" y="T1"/>
                  </a:cxn>
                  <a:cxn ang="0">
                    <a:pos x="T2" y="T3"/>
                  </a:cxn>
                  <a:cxn ang="0">
                    <a:pos x="T4" y="T5"/>
                  </a:cxn>
                  <a:cxn ang="0">
                    <a:pos x="T6" y="T7"/>
                  </a:cxn>
                </a:cxnLst>
                <a:rect l="0" t="0" r="r" b="b"/>
                <a:pathLst>
                  <a:path w="64" h="106">
                    <a:moveTo>
                      <a:pt x="40" y="0"/>
                    </a:moveTo>
                    <a:cubicBezTo>
                      <a:pt x="40" y="0"/>
                      <a:pt x="57" y="27"/>
                      <a:pt x="64" y="96"/>
                    </a:cubicBezTo>
                    <a:cubicBezTo>
                      <a:pt x="64" y="96"/>
                      <a:pt x="34" y="106"/>
                      <a:pt x="17" y="100"/>
                    </a:cubicBezTo>
                    <a:cubicBezTo>
                      <a:pt x="0" y="95"/>
                      <a:pt x="40" y="0"/>
                      <a:pt x="4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6" name="îsľïďè"/>
              <p:cNvSpPr/>
              <p:nvPr/>
            </p:nvSpPr>
            <p:spPr bwMode="auto">
              <a:xfrm>
                <a:off x="4628398" y="2229968"/>
                <a:ext cx="27723" cy="230450"/>
              </a:xfrm>
              <a:custGeom>
                <a:avLst/>
                <a:gdLst>
                  <a:gd name="T0" fmla="*/ 8 w 8"/>
                  <a:gd name="T1" fmla="*/ 0 h 64"/>
                  <a:gd name="T2" fmla="*/ 1 w 8"/>
                  <a:gd name="T3" fmla="*/ 54 h 64"/>
                  <a:gd name="T4" fmla="*/ 8 w 8"/>
                  <a:gd name="T5" fmla="*/ 64 h 64"/>
                  <a:gd name="T6" fmla="*/ 8 w 8"/>
                  <a:gd name="T7" fmla="*/ 64 h 64"/>
                  <a:gd name="T8" fmla="*/ 8 w 8"/>
                  <a:gd name="T9" fmla="*/ 0 h 64"/>
                </a:gdLst>
                <a:ahLst/>
                <a:cxnLst>
                  <a:cxn ang="0">
                    <a:pos x="T0" y="T1"/>
                  </a:cxn>
                  <a:cxn ang="0">
                    <a:pos x="T2" y="T3"/>
                  </a:cxn>
                  <a:cxn ang="0">
                    <a:pos x="T4" y="T5"/>
                  </a:cxn>
                  <a:cxn ang="0">
                    <a:pos x="T6" y="T7"/>
                  </a:cxn>
                  <a:cxn ang="0">
                    <a:pos x="T8" y="T9"/>
                  </a:cxn>
                </a:cxnLst>
                <a:rect l="0" t="0" r="r" b="b"/>
                <a:pathLst>
                  <a:path w="8" h="64">
                    <a:moveTo>
                      <a:pt x="8" y="0"/>
                    </a:moveTo>
                    <a:cubicBezTo>
                      <a:pt x="8" y="0"/>
                      <a:pt x="1" y="36"/>
                      <a:pt x="1" y="54"/>
                    </a:cubicBezTo>
                    <a:cubicBezTo>
                      <a:pt x="0" y="58"/>
                      <a:pt x="3" y="63"/>
                      <a:pt x="8" y="64"/>
                    </a:cubicBezTo>
                    <a:cubicBezTo>
                      <a:pt x="8" y="64"/>
                      <a:pt x="8" y="64"/>
                      <a:pt x="8" y="64"/>
                    </a:cubicBezTo>
                    <a:lnTo>
                      <a:pt x="8"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7" name="iŝ1ïďé"/>
              <p:cNvSpPr/>
              <p:nvPr/>
            </p:nvSpPr>
            <p:spPr bwMode="auto">
              <a:xfrm>
                <a:off x="3983832" y="2701264"/>
                <a:ext cx="618576" cy="363868"/>
              </a:xfrm>
              <a:custGeom>
                <a:avLst/>
                <a:gdLst>
                  <a:gd name="T0" fmla="*/ 172 w 172"/>
                  <a:gd name="T1" fmla="*/ 51 h 101"/>
                  <a:gd name="T2" fmla="*/ 159 w 172"/>
                  <a:gd name="T3" fmla="*/ 49 h 101"/>
                  <a:gd name="T4" fmla="*/ 77 w 172"/>
                  <a:gd name="T5" fmla="*/ 2 h 101"/>
                  <a:gd name="T6" fmla="*/ 66 w 172"/>
                  <a:gd name="T7" fmla="*/ 2 h 101"/>
                  <a:gd name="T8" fmla="*/ 8 w 172"/>
                  <a:gd name="T9" fmla="*/ 36 h 101"/>
                  <a:gd name="T10" fmla="*/ 0 w 172"/>
                  <a:gd name="T11" fmla="*/ 35 h 101"/>
                  <a:gd name="T12" fmla="*/ 0 w 172"/>
                  <a:gd name="T13" fmla="*/ 43 h 101"/>
                  <a:gd name="T14" fmla="*/ 0 w 172"/>
                  <a:gd name="T15" fmla="*/ 43 h 101"/>
                  <a:gd name="T16" fmla="*/ 2 w 172"/>
                  <a:gd name="T17" fmla="*/ 45 h 101"/>
                  <a:gd name="T18" fmla="*/ 96 w 172"/>
                  <a:gd name="T19" fmla="*/ 99 h 101"/>
                  <a:gd name="T20" fmla="*/ 106 w 172"/>
                  <a:gd name="T21" fmla="*/ 99 h 101"/>
                  <a:gd name="T22" fmla="*/ 169 w 172"/>
                  <a:gd name="T23" fmla="*/ 62 h 101"/>
                  <a:gd name="T24" fmla="*/ 172 w 172"/>
                  <a:gd name="T25" fmla="*/ 59 h 101"/>
                  <a:gd name="T26" fmla="*/ 172 w 172"/>
                  <a:gd name="T27" fmla="*/ 59 h 101"/>
                  <a:gd name="T28" fmla="*/ 172 w 172"/>
                  <a:gd name="T29" fmla="*/ 5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2" h="101">
                    <a:moveTo>
                      <a:pt x="172" y="51"/>
                    </a:moveTo>
                    <a:cubicBezTo>
                      <a:pt x="159" y="49"/>
                      <a:pt x="159" y="49"/>
                      <a:pt x="159" y="49"/>
                    </a:cubicBezTo>
                    <a:cubicBezTo>
                      <a:pt x="77" y="2"/>
                      <a:pt x="77" y="2"/>
                      <a:pt x="77" y="2"/>
                    </a:cubicBezTo>
                    <a:cubicBezTo>
                      <a:pt x="74" y="0"/>
                      <a:pt x="70" y="0"/>
                      <a:pt x="66" y="2"/>
                    </a:cubicBezTo>
                    <a:cubicBezTo>
                      <a:pt x="8" y="36"/>
                      <a:pt x="8" y="36"/>
                      <a:pt x="8" y="36"/>
                    </a:cubicBezTo>
                    <a:cubicBezTo>
                      <a:pt x="0" y="35"/>
                      <a:pt x="0" y="35"/>
                      <a:pt x="0" y="35"/>
                    </a:cubicBezTo>
                    <a:cubicBezTo>
                      <a:pt x="0" y="43"/>
                      <a:pt x="0" y="43"/>
                      <a:pt x="0" y="43"/>
                    </a:cubicBezTo>
                    <a:cubicBezTo>
                      <a:pt x="0" y="43"/>
                      <a:pt x="0" y="43"/>
                      <a:pt x="0" y="43"/>
                    </a:cubicBezTo>
                    <a:cubicBezTo>
                      <a:pt x="0" y="44"/>
                      <a:pt x="1" y="45"/>
                      <a:pt x="2" y="45"/>
                    </a:cubicBezTo>
                    <a:cubicBezTo>
                      <a:pt x="96" y="99"/>
                      <a:pt x="96" y="99"/>
                      <a:pt x="96" y="99"/>
                    </a:cubicBezTo>
                    <a:cubicBezTo>
                      <a:pt x="98" y="101"/>
                      <a:pt x="103" y="100"/>
                      <a:pt x="106" y="99"/>
                    </a:cubicBezTo>
                    <a:cubicBezTo>
                      <a:pt x="169" y="62"/>
                      <a:pt x="169" y="62"/>
                      <a:pt x="169" y="62"/>
                    </a:cubicBezTo>
                    <a:cubicBezTo>
                      <a:pt x="171" y="61"/>
                      <a:pt x="172" y="60"/>
                      <a:pt x="172" y="59"/>
                    </a:cubicBezTo>
                    <a:cubicBezTo>
                      <a:pt x="172" y="59"/>
                      <a:pt x="172" y="59"/>
                      <a:pt x="172" y="59"/>
                    </a:cubicBezTo>
                    <a:lnTo>
                      <a:pt x="172" y="51"/>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8" name="ïṧḻidè"/>
              <p:cNvSpPr/>
              <p:nvPr/>
            </p:nvSpPr>
            <p:spPr bwMode="auto">
              <a:xfrm>
                <a:off x="3983832" y="2767107"/>
                <a:ext cx="395057" cy="294560"/>
              </a:xfrm>
              <a:custGeom>
                <a:avLst/>
                <a:gdLst>
                  <a:gd name="T0" fmla="*/ 110 w 110"/>
                  <a:gd name="T1" fmla="*/ 3 h 82"/>
                  <a:gd name="T2" fmla="*/ 104 w 110"/>
                  <a:gd name="T3" fmla="*/ 0 h 82"/>
                  <a:gd name="T4" fmla="*/ 40 w 110"/>
                  <a:gd name="T5" fmla="*/ 0 h 82"/>
                  <a:gd name="T6" fmla="*/ 8 w 110"/>
                  <a:gd name="T7" fmla="*/ 18 h 82"/>
                  <a:gd name="T8" fmla="*/ 0 w 110"/>
                  <a:gd name="T9" fmla="*/ 17 h 82"/>
                  <a:gd name="T10" fmla="*/ 0 w 110"/>
                  <a:gd name="T11" fmla="*/ 25 h 82"/>
                  <a:gd name="T12" fmla="*/ 0 w 110"/>
                  <a:gd name="T13" fmla="*/ 25 h 82"/>
                  <a:gd name="T14" fmla="*/ 2 w 110"/>
                  <a:gd name="T15" fmla="*/ 27 h 82"/>
                  <a:gd name="T16" fmla="*/ 96 w 110"/>
                  <a:gd name="T17" fmla="*/ 81 h 82"/>
                  <a:gd name="T18" fmla="*/ 101 w 110"/>
                  <a:gd name="T19" fmla="*/ 82 h 82"/>
                  <a:gd name="T20" fmla="*/ 110 w 110"/>
                  <a:gd name="T21" fmla="*/ 3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82">
                    <a:moveTo>
                      <a:pt x="110" y="3"/>
                    </a:moveTo>
                    <a:cubicBezTo>
                      <a:pt x="104" y="0"/>
                      <a:pt x="104" y="0"/>
                      <a:pt x="104" y="0"/>
                    </a:cubicBezTo>
                    <a:cubicBezTo>
                      <a:pt x="40" y="0"/>
                      <a:pt x="40" y="0"/>
                      <a:pt x="40" y="0"/>
                    </a:cubicBezTo>
                    <a:cubicBezTo>
                      <a:pt x="8" y="18"/>
                      <a:pt x="8" y="18"/>
                      <a:pt x="8" y="18"/>
                    </a:cubicBezTo>
                    <a:cubicBezTo>
                      <a:pt x="0" y="17"/>
                      <a:pt x="0" y="17"/>
                      <a:pt x="0" y="17"/>
                    </a:cubicBezTo>
                    <a:cubicBezTo>
                      <a:pt x="0" y="25"/>
                      <a:pt x="0" y="25"/>
                      <a:pt x="0" y="25"/>
                    </a:cubicBezTo>
                    <a:cubicBezTo>
                      <a:pt x="0" y="25"/>
                      <a:pt x="0" y="25"/>
                      <a:pt x="0" y="25"/>
                    </a:cubicBezTo>
                    <a:cubicBezTo>
                      <a:pt x="0" y="26"/>
                      <a:pt x="1" y="27"/>
                      <a:pt x="2" y="27"/>
                    </a:cubicBezTo>
                    <a:cubicBezTo>
                      <a:pt x="96" y="81"/>
                      <a:pt x="96" y="81"/>
                      <a:pt x="96" y="81"/>
                    </a:cubicBezTo>
                    <a:cubicBezTo>
                      <a:pt x="97" y="82"/>
                      <a:pt x="99" y="82"/>
                      <a:pt x="101" y="82"/>
                    </a:cubicBezTo>
                    <a:lnTo>
                      <a:pt x="110" y="3"/>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9" name="ïsļiḋê"/>
              <p:cNvSpPr/>
              <p:nvPr/>
            </p:nvSpPr>
            <p:spPr bwMode="auto">
              <a:xfrm>
                <a:off x="3983832" y="2827751"/>
                <a:ext cx="13862" cy="39853"/>
              </a:xfrm>
              <a:custGeom>
                <a:avLst/>
                <a:gdLst>
                  <a:gd name="T0" fmla="*/ 4 w 4"/>
                  <a:gd name="T1" fmla="*/ 0 h 11"/>
                  <a:gd name="T2" fmla="*/ 0 w 4"/>
                  <a:gd name="T3" fmla="*/ 0 h 11"/>
                  <a:gd name="T4" fmla="*/ 0 w 4"/>
                  <a:gd name="T5" fmla="*/ 8 h 11"/>
                  <a:gd name="T6" fmla="*/ 0 w 4"/>
                  <a:gd name="T7" fmla="*/ 8 h 11"/>
                  <a:gd name="T8" fmla="*/ 2 w 4"/>
                  <a:gd name="T9" fmla="*/ 10 h 11"/>
                  <a:gd name="T10" fmla="*/ 4 w 4"/>
                  <a:gd name="T11" fmla="*/ 11 h 11"/>
                  <a:gd name="T12" fmla="*/ 4 w 4"/>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4" h="11">
                    <a:moveTo>
                      <a:pt x="4" y="0"/>
                    </a:moveTo>
                    <a:cubicBezTo>
                      <a:pt x="0" y="0"/>
                      <a:pt x="0" y="0"/>
                      <a:pt x="0" y="0"/>
                    </a:cubicBezTo>
                    <a:cubicBezTo>
                      <a:pt x="0" y="8"/>
                      <a:pt x="0" y="8"/>
                      <a:pt x="0" y="8"/>
                    </a:cubicBezTo>
                    <a:cubicBezTo>
                      <a:pt x="0" y="8"/>
                      <a:pt x="0" y="8"/>
                      <a:pt x="0" y="8"/>
                    </a:cubicBezTo>
                    <a:cubicBezTo>
                      <a:pt x="0" y="9"/>
                      <a:pt x="1" y="10"/>
                      <a:pt x="2" y="10"/>
                    </a:cubicBezTo>
                    <a:cubicBezTo>
                      <a:pt x="4" y="11"/>
                      <a:pt x="4" y="11"/>
                      <a:pt x="4" y="11"/>
                    </a:cubicBezTo>
                    <a:lnTo>
                      <a:pt x="4" y="0"/>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0" name="íṡḷîde"/>
              <p:cNvSpPr/>
              <p:nvPr/>
            </p:nvSpPr>
            <p:spPr bwMode="auto">
              <a:xfrm>
                <a:off x="4328640" y="3011418"/>
                <a:ext cx="32922" cy="50249"/>
              </a:xfrm>
              <a:custGeom>
                <a:avLst/>
                <a:gdLst>
                  <a:gd name="T0" fmla="*/ 0 w 9"/>
                  <a:gd name="T1" fmla="*/ 14 h 14"/>
                  <a:gd name="T2" fmla="*/ 9 w 9"/>
                  <a:gd name="T3" fmla="*/ 13 h 14"/>
                  <a:gd name="T4" fmla="*/ 9 w 9"/>
                  <a:gd name="T5" fmla="*/ 0 h 14"/>
                  <a:gd name="T6" fmla="*/ 0 w 9"/>
                  <a:gd name="T7" fmla="*/ 0 h 14"/>
                  <a:gd name="T8" fmla="*/ 0 w 9"/>
                  <a:gd name="T9" fmla="*/ 14 h 14"/>
                </a:gdLst>
                <a:ahLst/>
                <a:cxnLst>
                  <a:cxn ang="0">
                    <a:pos x="T0" y="T1"/>
                  </a:cxn>
                  <a:cxn ang="0">
                    <a:pos x="T2" y="T3"/>
                  </a:cxn>
                  <a:cxn ang="0">
                    <a:pos x="T4" y="T5"/>
                  </a:cxn>
                  <a:cxn ang="0">
                    <a:pos x="T6" y="T7"/>
                  </a:cxn>
                  <a:cxn ang="0">
                    <a:pos x="T8" y="T9"/>
                  </a:cxn>
                </a:cxnLst>
                <a:rect l="0" t="0" r="r" b="b"/>
                <a:pathLst>
                  <a:path w="9" h="14">
                    <a:moveTo>
                      <a:pt x="0" y="14"/>
                    </a:moveTo>
                    <a:cubicBezTo>
                      <a:pt x="3" y="14"/>
                      <a:pt x="7" y="14"/>
                      <a:pt x="9" y="13"/>
                    </a:cubicBezTo>
                    <a:cubicBezTo>
                      <a:pt x="9" y="0"/>
                      <a:pt x="9" y="0"/>
                      <a:pt x="9" y="0"/>
                    </a:cubicBezTo>
                    <a:cubicBezTo>
                      <a:pt x="0" y="0"/>
                      <a:pt x="0" y="0"/>
                      <a:pt x="0" y="0"/>
                    </a:cubicBezTo>
                    <a:lnTo>
                      <a:pt x="0" y="14"/>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1" name="ïSlîďé"/>
              <p:cNvSpPr/>
              <p:nvPr/>
            </p:nvSpPr>
            <p:spPr bwMode="auto">
              <a:xfrm>
                <a:off x="3983832" y="2677006"/>
                <a:ext cx="622042" cy="360403"/>
              </a:xfrm>
              <a:custGeom>
                <a:avLst/>
                <a:gdLst>
                  <a:gd name="T0" fmla="*/ 96 w 173"/>
                  <a:gd name="T1" fmla="*/ 98 h 100"/>
                  <a:gd name="T2" fmla="*/ 2 w 173"/>
                  <a:gd name="T3" fmla="*/ 45 h 100"/>
                  <a:gd name="T4" fmla="*/ 3 w 173"/>
                  <a:gd name="T5" fmla="*/ 39 h 100"/>
                  <a:gd name="T6" fmla="*/ 66 w 173"/>
                  <a:gd name="T7" fmla="*/ 2 h 100"/>
                  <a:gd name="T8" fmla="*/ 77 w 173"/>
                  <a:gd name="T9" fmla="*/ 2 h 100"/>
                  <a:gd name="T10" fmla="*/ 170 w 173"/>
                  <a:gd name="T11" fmla="*/ 55 h 100"/>
                  <a:gd name="T12" fmla="*/ 169 w 173"/>
                  <a:gd name="T13" fmla="*/ 61 h 100"/>
                  <a:gd name="T14" fmla="*/ 106 w 173"/>
                  <a:gd name="T15" fmla="*/ 98 h 100"/>
                  <a:gd name="T16" fmla="*/ 96 w 173"/>
                  <a:gd name="T17" fmla="*/ 9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00">
                    <a:moveTo>
                      <a:pt x="96" y="98"/>
                    </a:moveTo>
                    <a:cubicBezTo>
                      <a:pt x="2" y="45"/>
                      <a:pt x="2" y="45"/>
                      <a:pt x="2" y="45"/>
                    </a:cubicBezTo>
                    <a:cubicBezTo>
                      <a:pt x="0" y="43"/>
                      <a:pt x="0" y="40"/>
                      <a:pt x="3" y="39"/>
                    </a:cubicBezTo>
                    <a:cubicBezTo>
                      <a:pt x="66" y="2"/>
                      <a:pt x="66" y="2"/>
                      <a:pt x="66" y="2"/>
                    </a:cubicBezTo>
                    <a:cubicBezTo>
                      <a:pt x="70" y="0"/>
                      <a:pt x="74" y="0"/>
                      <a:pt x="77" y="2"/>
                    </a:cubicBezTo>
                    <a:cubicBezTo>
                      <a:pt x="170" y="55"/>
                      <a:pt x="170" y="55"/>
                      <a:pt x="170" y="55"/>
                    </a:cubicBezTo>
                    <a:cubicBezTo>
                      <a:pt x="173" y="57"/>
                      <a:pt x="172" y="60"/>
                      <a:pt x="169" y="61"/>
                    </a:cubicBezTo>
                    <a:cubicBezTo>
                      <a:pt x="106" y="98"/>
                      <a:pt x="106" y="98"/>
                      <a:pt x="106" y="98"/>
                    </a:cubicBezTo>
                    <a:cubicBezTo>
                      <a:pt x="103" y="100"/>
                      <a:pt x="98" y="100"/>
                      <a:pt x="96" y="9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2" name="iṥḷîde"/>
              <p:cNvSpPr/>
              <p:nvPr/>
            </p:nvSpPr>
            <p:spPr bwMode="auto">
              <a:xfrm>
                <a:off x="4034080" y="2748047"/>
                <a:ext cx="450503" cy="259906"/>
              </a:xfrm>
              <a:custGeom>
                <a:avLst/>
                <a:gdLst>
                  <a:gd name="T0" fmla="*/ 80 w 125"/>
                  <a:gd name="T1" fmla="*/ 70 h 72"/>
                  <a:gd name="T2" fmla="*/ 2 w 125"/>
                  <a:gd name="T3" fmla="*/ 25 h 72"/>
                  <a:gd name="T4" fmla="*/ 3 w 125"/>
                  <a:gd name="T5" fmla="*/ 21 h 72"/>
                  <a:gd name="T6" fmla="*/ 37 w 125"/>
                  <a:gd name="T7" fmla="*/ 1 h 72"/>
                  <a:gd name="T8" fmla="*/ 46 w 125"/>
                  <a:gd name="T9" fmla="*/ 1 h 72"/>
                  <a:gd name="T10" fmla="*/ 123 w 125"/>
                  <a:gd name="T11" fmla="*/ 46 h 72"/>
                  <a:gd name="T12" fmla="*/ 123 w 125"/>
                  <a:gd name="T13" fmla="*/ 51 h 72"/>
                  <a:gd name="T14" fmla="*/ 88 w 125"/>
                  <a:gd name="T15" fmla="*/ 70 h 72"/>
                  <a:gd name="T16" fmla="*/ 80 w 125"/>
                  <a:gd name="T17" fmla="*/ 7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5" h="72">
                    <a:moveTo>
                      <a:pt x="80" y="70"/>
                    </a:moveTo>
                    <a:cubicBezTo>
                      <a:pt x="2" y="25"/>
                      <a:pt x="2" y="25"/>
                      <a:pt x="2" y="25"/>
                    </a:cubicBezTo>
                    <a:cubicBezTo>
                      <a:pt x="0" y="24"/>
                      <a:pt x="0" y="22"/>
                      <a:pt x="3" y="21"/>
                    </a:cubicBezTo>
                    <a:cubicBezTo>
                      <a:pt x="37" y="1"/>
                      <a:pt x="37" y="1"/>
                      <a:pt x="37" y="1"/>
                    </a:cubicBezTo>
                    <a:cubicBezTo>
                      <a:pt x="40" y="0"/>
                      <a:pt x="43" y="0"/>
                      <a:pt x="46" y="1"/>
                    </a:cubicBezTo>
                    <a:cubicBezTo>
                      <a:pt x="123" y="46"/>
                      <a:pt x="123" y="46"/>
                      <a:pt x="123" y="46"/>
                    </a:cubicBezTo>
                    <a:cubicBezTo>
                      <a:pt x="125" y="47"/>
                      <a:pt x="125" y="49"/>
                      <a:pt x="123" y="51"/>
                    </a:cubicBezTo>
                    <a:cubicBezTo>
                      <a:pt x="88" y="70"/>
                      <a:pt x="88" y="70"/>
                      <a:pt x="88" y="70"/>
                    </a:cubicBezTo>
                    <a:cubicBezTo>
                      <a:pt x="86" y="71"/>
                      <a:pt x="82" y="72"/>
                      <a:pt x="80" y="7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3" name="ïSļïďe"/>
              <p:cNvSpPr/>
              <p:nvPr/>
            </p:nvSpPr>
            <p:spPr bwMode="auto">
              <a:xfrm>
                <a:off x="4228143" y="2651015"/>
                <a:ext cx="83170" cy="155943"/>
              </a:xfrm>
              <a:custGeom>
                <a:avLst/>
                <a:gdLst>
                  <a:gd name="T0" fmla="*/ 2 w 23"/>
                  <a:gd name="T1" fmla="*/ 7 h 43"/>
                  <a:gd name="T2" fmla="*/ 1 w 23"/>
                  <a:gd name="T3" fmla="*/ 14 h 43"/>
                  <a:gd name="T4" fmla="*/ 2 w 23"/>
                  <a:gd name="T5" fmla="*/ 30 h 43"/>
                  <a:gd name="T6" fmla="*/ 3 w 23"/>
                  <a:gd name="T7" fmla="*/ 36 h 43"/>
                  <a:gd name="T8" fmla="*/ 9 w 23"/>
                  <a:gd name="T9" fmla="*/ 42 h 43"/>
                  <a:gd name="T10" fmla="*/ 9 w 23"/>
                  <a:gd name="T11" fmla="*/ 42 h 43"/>
                  <a:gd name="T12" fmla="*/ 14 w 23"/>
                  <a:gd name="T13" fmla="*/ 38 h 43"/>
                  <a:gd name="T14" fmla="*/ 16 w 23"/>
                  <a:gd name="T15" fmla="*/ 24 h 43"/>
                  <a:gd name="T16" fmla="*/ 21 w 23"/>
                  <a:gd name="T17" fmla="*/ 29 h 43"/>
                  <a:gd name="T18" fmla="*/ 15 w 23"/>
                  <a:gd name="T19" fmla="*/ 8 h 43"/>
                  <a:gd name="T20" fmla="*/ 2 w 23"/>
                  <a:gd name="T21" fmla="*/ 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43">
                    <a:moveTo>
                      <a:pt x="2" y="7"/>
                    </a:moveTo>
                    <a:cubicBezTo>
                      <a:pt x="1" y="14"/>
                      <a:pt x="1" y="14"/>
                      <a:pt x="1" y="14"/>
                    </a:cubicBezTo>
                    <a:cubicBezTo>
                      <a:pt x="0" y="19"/>
                      <a:pt x="0" y="25"/>
                      <a:pt x="2" y="30"/>
                    </a:cubicBezTo>
                    <a:cubicBezTo>
                      <a:pt x="3" y="36"/>
                      <a:pt x="3" y="36"/>
                      <a:pt x="3" y="36"/>
                    </a:cubicBezTo>
                    <a:cubicBezTo>
                      <a:pt x="3" y="39"/>
                      <a:pt x="6" y="41"/>
                      <a:pt x="9" y="42"/>
                    </a:cubicBezTo>
                    <a:cubicBezTo>
                      <a:pt x="9" y="42"/>
                      <a:pt x="9" y="42"/>
                      <a:pt x="9" y="42"/>
                    </a:cubicBezTo>
                    <a:cubicBezTo>
                      <a:pt x="12" y="43"/>
                      <a:pt x="14" y="41"/>
                      <a:pt x="14" y="38"/>
                    </a:cubicBezTo>
                    <a:cubicBezTo>
                      <a:pt x="16" y="24"/>
                      <a:pt x="16" y="24"/>
                      <a:pt x="16" y="24"/>
                    </a:cubicBezTo>
                    <a:cubicBezTo>
                      <a:pt x="16" y="24"/>
                      <a:pt x="19" y="29"/>
                      <a:pt x="21" y="29"/>
                    </a:cubicBezTo>
                    <a:cubicBezTo>
                      <a:pt x="23" y="29"/>
                      <a:pt x="19" y="15"/>
                      <a:pt x="15" y="8"/>
                    </a:cubicBezTo>
                    <a:cubicBezTo>
                      <a:pt x="11" y="0"/>
                      <a:pt x="2" y="7"/>
                      <a:pt x="2" y="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4" name="iṧľîďè"/>
              <p:cNvSpPr/>
              <p:nvPr/>
            </p:nvSpPr>
            <p:spPr bwMode="auto">
              <a:xfrm>
                <a:off x="4214281" y="2236899"/>
                <a:ext cx="136884" cy="443573"/>
              </a:xfrm>
              <a:custGeom>
                <a:avLst/>
                <a:gdLst>
                  <a:gd name="T0" fmla="*/ 38 w 38"/>
                  <a:gd name="T1" fmla="*/ 20 h 123"/>
                  <a:gd name="T2" fmla="*/ 28 w 38"/>
                  <a:gd name="T3" fmla="*/ 40 h 123"/>
                  <a:gd name="T4" fmla="*/ 24 w 38"/>
                  <a:gd name="T5" fmla="*/ 55 h 123"/>
                  <a:gd name="T6" fmla="*/ 19 w 38"/>
                  <a:gd name="T7" fmla="*/ 123 h 123"/>
                  <a:gd name="T8" fmla="*/ 6 w 38"/>
                  <a:gd name="T9" fmla="*/ 122 h 123"/>
                  <a:gd name="T10" fmla="*/ 0 w 38"/>
                  <a:gd name="T11" fmla="*/ 46 h 123"/>
                  <a:gd name="T12" fmla="*/ 0 w 38"/>
                  <a:gd name="T13" fmla="*/ 39 h 123"/>
                  <a:gd name="T14" fmla="*/ 7 w 38"/>
                  <a:gd name="T15" fmla="*/ 0 h 123"/>
                  <a:gd name="T16" fmla="*/ 38 w 38"/>
                  <a:gd name="T17" fmla="*/ 2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123">
                    <a:moveTo>
                      <a:pt x="38" y="20"/>
                    </a:moveTo>
                    <a:cubicBezTo>
                      <a:pt x="28" y="40"/>
                      <a:pt x="28" y="40"/>
                      <a:pt x="28" y="40"/>
                    </a:cubicBezTo>
                    <a:cubicBezTo>
                      <a:pt x="25" y="44"/>
                      <a:pt x="24" y="50"/>
                      <a:pt x="24" y="55"/>
                    </a:cubicBezTo>
                    <a:cubicBezTo>
                      <a:pt x="19" y="123"/>
                      <a:pt x="19" y="123"/>
                      <a:pt x="19" y="123"/>
                    </a:cubicBezTo>
                    <a:cubicBezTo>
                      <a:pt x="6" y="122"/>
                      <a:pt x="6" y="122"/>
                      <a:pt x="6" y="122"/>
                    </a:cubicBezTo>
                    <a:cubicBezTo>
                      <a:pt x="0" y="46"/>
                      <a:pt x="0" y="46"/>
                      <a:pt x="0" y="46"/>
                    </a:cubicBezTo>
                    <a:cubicBezTo>
                      <a:pt x="0" y="44"/>
                      <a:pt x="0" y="41"/>
                      <a:pt x="0" y="39"/>
                    </a:cubicBezTo>
                    <a:cubicBezTo>
                      <a:pt x="7" y="0"/>
                      <a:pt x="7" y="0"/>
                      <a:pt x="7" y="0"/>
                    </a:cubicBezTo>
                    <a:lnTo>
                      <a:pt x="38" y="2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5" name="îṩḻîḍé"/>
              <p:cNvSpPr/>
              <p:nvPr/>
            </p:nvSpPr>
            <p:spPr bwMode="auto">
              <a:xfrm>
                <a:off x="3957841" y="2533191"/>
                <a:ext cx="381195" cy="518079"/>
              </a:xfrm>
              <a:custGeom>
                <a:avLst/>
                <a:gdLst>
                  <a:gd name="T0" fmla="*/ 99 w 106"/>
                  <a:gd name="T1" fmla="*/ 144 h 144"/>
                  <a:gd name="T2" fmla="*/ 92 w 106"/>
                  <a:gd name="T3" fmla="*/ 133 h 144"/>
                  <a:gd name="T4" fmla="*/ 9 w 106"/>
                  <a:gd name="T5" fmla="*/ 86 h 144"/>
                  <a:gd name="T6" fmla="*/ 4 w 106"/>
                  <a:gd name="T7" fmla="*/ 77 h 144"/>
                  <a:gd name="T8" fmla="*/ 5 w 106"/>
                  <a:gd name="T9" fmla="*/ 9 h 144"/>
                  <a:gd name="T10" fmla="*/ 0 w 106"/>
                  <a:gd name="T11" fmla="*/ 3 h 144"/>
                  <a:gd name="T12" fmla="*/ 4 w 106"/>
                  <a:gd name="T13" fmla="*/ 1 h 144"/>
                  <a:gd name="T14" fmla="*/ 4 w 106"/>
                  <a:gd name="T15" fmla="*/ 1 h 144"/>
                  <a:gd name="T16" fmla="*/ 8 w 106"/>
                  <a:gd name="T17" fmla="*/ 1 h 144"/>
                  <a:gd name="T18" fmla="*/ 101 w 106"/>
                  <a:gd name="T19" fmla="*/ 55 h 144"/>
                  <a:gd name="T20" fmla="*/ 106 w 106"/>
                  <a:gd name="T21" fmla="*/ 64 h 144"/>
                  <a:gd name="T22" fmla="*/ 105 w 106"/>
                  <a:gd name="T23" fmla="*/ 137 h 144"/>
                  <a:gd name="T24" fmla="*/ 104 w 106"/>
                  <a:gd name="T25" fmla="*/ 141 h 144"/>
                  <a:gd name="T26" fmla="*/ 104 w 106"/>
                  <a:gd name="T27" fmla="*/ 141 h 144"/>
                  <a:gd name="T28" fmla="*/ 99 w 106"/>
                  <a:gd name="T29"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6" h="144">
                    <a:moveTo>
                      <a:pt x="99" y="144"/>
                    </a:moveTo>
                    <a:cubicBezTo>
                      <a:pt x="92" y="133"/>
                      <a:pt x="92" y="133"/>
                      <a:pt x="92" y="133"/>
                    </a:cubicBezTo>
                    <a:cubicBezTo>
                      <a:pt x="9" y="86"/>
                      <a:pt x="9" y="86"/>
                      <a:pt x="9" y="86"/>
                    </a:cubicBezTo>
                    <a:cubicBezTo>
                      <a:pt x="7" y="84"/>
                      <a:pt x="4" y="80"/>
                      <a:pt x="4" y="77"/>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3" y="56"/>
                      <a:pt x="106" y="60"/>
                      <a:pt x="106" y="64"/>
                    </a:cubicBezTo>
                    <a:cubicBezTo>
                      <a:pt x="105" y="137"/>
                      <a:pt x="105" y="137"/>
                      <a:pt x="105" y="137"/>
                    </a:cubicBezTo>
                    <a:cubicBezTo>
                      <a:pt x="105" y="139"/>
                      <a:pt x="105" y="141"/>
                      <a:pt x="104" y="141"/>
                    </a:cubicBezTo>
                    <a:cubicBezTo>
                      <a:pt x="104" y="141"/>
                      <a:pt x="104" y="141"/>
                      <a:pt x="104" y="141"/>
                    </a:cubicBezTo>
                    <a:lnTo>
                      <a:pt x="99" y="144"/>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6" name="ïṩḷiďê"/>
              <p:cNvSpPr/>
              <p:nvPr/>
            </p:nvSpPr>
            <p:spPr bwMode="auto">
              <a:xfrm>
                <a:off x="3957841" y="2533191"/>
                <a:ext cx="374264" cy="377730"/>
              </a:xfrm>
              <a:custGeom>
                <a:avLst/>
                <a:gdLst>
                  <a:gd name="T0" fmla="*/ 42 w 104"/>
                  <a:gd name="T1" fmla="*/ 105 h 105"/>
                  <a:gd name="T2" fmla="*/ 37 w 104"/>
                  <a:gd name="T3" fmla="*/ 102 h 105"/>
                  <a:gd name="T4" fmla="*/ 5 w 104"/>
                  <a:gd name="T5" fmla="*/ 46 h 105"/>
                  <a:gd name="T6" fmla="*/ 5 w 104"/>
                  <a:gd name="T7" fmla="*/ 9 h 105"/>
                  <a:gd name="T8" fmla="*/ 0 w 104"/>
                  <a:gd name="T9" fmla="*/ 3 h 105"/>
                  <a:gd name="T10" fmla="*/ 4 w 104"/>
                  <a:gd name="T11" fmla="*/ 1 h 105"/>
                  <a:gd name="T12" fmla="*/ 4 w 104"/>
                  <a:gd name="T13" fmla="*/ 1 h 105"/>
                  <a:gd name="T14" fmla="*/ 8 w 104"/>
                  <a:gd name="T15" fmla="*/ 1 h 105"/>
                  <a:gd name="T16" fmla="*/ 101 w 104"/>
                  <a:gd name="T17" fmla="*/ 55 h 105"/>
                  <a:gd name="T18" fmla="*/ 104 w 104"/>
                  <a:gd name="T19" fmla="*/ 59 h 105"/>
                  <a:gd name="T20" fmla="*/ 42 w 104"/>
                  <a:gd name="T21"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4" h="105">
                    <a:moveTo>
                      <a:pt x="42" y="105"/>
                    </a:moveTo>
                    <a:cubicBezTo>
                      <a:pt x="37" y="102"/>
                      <a:pt x="37" y="102"/>
                      <a:pt x="37" y="102"/>
                    </a:cubicBezTo>
                    <a:cubicBezTo>
                      <a:pt x="5" y="46"/>
                      <a:pt x="5" y="46"/>
                      <a:pt x="5" y="46"/>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2" y="56"/>
                      <a:pt x="103" y="57"/>
                      <a:pt x="104" y="59"/>
                    </a:cubicBezTo>
                    <a:lnTo>
                      <a:pt x="42" y="105"/>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7" name="ísḻídè"/>
              <p:cNvSpPr/>
              <p:nvPr/>
            </p:nvSpPr>
            <p:spPr bwMode="auto">
              <a:xfrm>
                <a:off x="3957841" y="2533191"/>
                <a:ext cx="32922" cy="20792"/>
              </a:xfrm>
              <a:custGeom>
                <a:avLst/>
                <a:gdLst>
                  <a:gd name="T0" fmla="*/ 2 w 9"/>
                  <a:gd name="T1" fmla="*/ 6 h 6"/>
                  <a:gd name="T2" fmla="*/ 0 w 9"/>
                  <a:gd name="T3" fmla="*/ 3 h 6"/>
                  <a:gd name="T4" fmla="*/ 4 w 9"/>
                  <a:gd name="T5" fmla="*/ 1 h 6"/>
                  <a:gd name="T6" fmla="*/ 4 w 9"/>
                  <a:gd name="T7" fmla="*/ 1 h 6"/>
                  <a:gd name="T8" fmla="*/ 8 w 9"/>
                  <a:gd name="T9" fmla="*/ 1 h 6"/>
                  <a:gd name="T10" fmla="*/ 9 w 9"/>
                  <a:gd name="T11" fmla="*/ 2 h 6"/>
                  <a:gd name="T12" fmla="*/ 2 w 9"/>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9" h="6">
                    <a:moveTo>
                      <a:pt x="2" y="6"/>
                    </a:moveTo>
                    <a:cubicBezTo>
                      <a:pt x="0" y="3"/>
                      <a:pt x="0" y="3"/>
                      <a:pt x="0" y="3"/>
                    </a:cubicBezTo>
                    <a:cubicBezTo>
                      <a:pt x="4" y="1"/>
                      <a:pt x="4" y="1"/>
                      <a:pt x="4" y="1"/>
                    </a:cubicBezTo>
                    <a:cubicBezTo>
                      <a:pt x="4" y="1"/>
                      <a:pt x="4" y="1"/>
                      <a:pt x="4" y="1"/>
                    </a:cubicBezTo>
                    <a:cubicBezTo>
                      <a:pt x="5" y="0"/>
                      <a:pt x="6" y="0"/>
                      <a:pt x="8" y="1"/>
                    </a:cubicBezTo>
                    <a:cubicBezTo>
                      <a:pt x="9" y="2"/>
                      <a:pt x="9" y="2"/>
                      <a:pt x="9" y="2"/>
                    </a:cubicBezTo>
                    <a:lnTo>
                      <a:pt x="2" y="6"/>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8" name="îśḻíde"/>
              <p:cNvSpPr/>
              <p:nvPr/>
            </p:nvSpPr>
            <p:spPr bwMode="auto">
              <a:xfrm>
                <a:off x="4288788" y="2730720"/>
                <a:ext cx="46784" cy="46784"/>
              </a:xfrm>
              <a:custGeom>
                <a:avLst/>
                <a:gdLst>
                  <a:gd name="T0" fmla="*/ 10 w 13"/>
                  <a:gd name="T1" fmla="*/ 0 h 13"/>
                  <a:gd name="T2" fmla="*/ 13 w 13"/>
                  <a:gd name="T3" fmla="*/ 8 h 13"/>
                  <a:gd name="T4" fmla="*/ 4 w 13"/>
                  <a:gd name="T5" fmla="*/ 13 h 13"/>
                  <a:gd name="T6" fmla="*/ 0 w 13"/>
                  <a:gd name="T7" fmla="*/ 6 h 13"/>
                  <a:gd name="T8" fmla="*/ 10 w 13"/>
                  <a:gd name="T9" fmla="*/ 0 h 13"/>
                </a:gdLst>
                <a:ahLst/>
                <a:cxnLst>
                  <a:cxn ang="0">
                    <a:pos x="T0" y="T1"/>
                  </a:cxn>
                  <a:cxn ang="0">
                    <a:pos x="T2" y="T3"/>
                  </a:cxn>
                  <a:cxn ang="0">
                    <a:pos x="T4" y="T5"/>
                  </a:cxn>
                  <a:cxn ang="0">
                    <a:pos x="T6" y="T7"/>
                  </a:cxn>
                  <a:cxn ang="0">
                    <a:pos x="T8" y="T9"/>
                  </a:cxn>
                </a:cxnLst>
                <a:rect l="0" t="0" r="r" b="b"/>
                <a:pathLst>
                  <a:path w="13" h="13">
                    <a:moveTo>
                      <a:pt x="10" y="0"/>
                    </a:moveTo>
                    <a:cubicBezTo>
                      <a:pt x="12" y="2"/>
                      <a:pt x="13" y="5"/>
                      <a:pt x="13" y="8"/>
                    </a:cubicBezTo>
                    <a:cubicBezTo>
                      <a:pt x="4" y="13"/>
                      <a:pt x="4" y="13"/>
                      <a:pt x="4" y="13"/>
                    </a:cubicBezTo>
                    <a:cubicBezTo>
                      <a:pt x="0" y="6"/>
                      <a:pt x="0" y="6"/>
                      <a:pt x="0" y="6"/>
                    </a:cubicBezTo>
                    <a:lnTo>
                      <a:pt x="10" y="0"/>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9" name="íṩľîḍe"/>
              <p:cNvSpPr/>
              <p:nvPr/>
            </p:nvSpPr>
            <p:spPr bwMode="auto">
              <a:xfrm>
                <a:off x="3950910" y="2540122"/>
                <a:ext cx="370799" cy="514614"/>
              </a:xfrm>
              <a:custGeom>
                <a:avLst/>
                <a:gdLst>
                  <a:gd name="T0" fmla="*/ 98 w 103"/>
                  <a:gd name="T1" fmla="*/ 55 h 143"/>
                  <a:gd name="T2" fmla="*/ 5 w 103"/>
                  <a:gd name="T3" fmla="*/ 1 h 143"/>
                  <a:gd name="T4" fmla="*/ 0 w 103"/>
                  <a:gd name="T5" fmla="*/ 5 h 143"/>
                  <a:gd name="T6" fmla="*/ 0 w 103"/>
                  <a:gd name="T7" fmla="*/ 78 h 143"/>
                  <a:gd name="T8" fmla="*/ 5 w 103"/>
                  <a:gd name="T9" fmla="*/ 87 h 143"/>
                  <a:gd name="T10" fmla="*/ 98 w 103"/>
                  <a:gd name="T11" fmla="*/ 141 h 143"/>
                  <a:gd name="T12" fmla="*/ 103 w 103"/>
                  <a:gd name="T13" fmla="*/ 138 h 143"/>
                  <a:gd name="T14" fmla="*/ 103 w 103"/>
                  <a:gd name="T15" fmla="*/ 64 h 143"/>
                  <a:gd name="T16" fmla="*/ 98 w 103"/>
                  <a:gd name="T17" fmla="*/ 5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143">
                    <a:moveTo>
                      <a:pt x="98" y="55"/>
                    </a:moveTo>
                    <a:cubicBezTo>
                      <a:pt x="5" y="1"/>
                      <a:pt x="5" y="1"/>
                      <a:pt x="5" y="1"/>
                    </a:cubicBezTo>
                    <a:cubicBezTo>
                      <a:pt x="2" y="0"/>
                      <a:pt x="0" y="1"/>
                      <a:pt x="0" y="5"/>
                    </a:cubicBezTo>
                    <a:cubicBezTo>
                      <a:pt x="0" y="78"/>
                      <a:pt x="0" y="78"/>
                      <a:pt x="0" y="78"/>
                    </a:cubicBezTo>
                    <a:cubicBezTo>
                      <a:pt x="0" y="82"/>
                      <a:pt x="2" y="86"/>
                      <a:pt x="5" y="87"/>
                    </a:cubicBezTo>
                    <a:cubicBezTo>
                      <a:pt x="98" y="141"/>
                      <a:pt x="98" y="141"/>
                      <a:pt x="98" y="141"/>
                    </a:cubicBezTo>
                    <a:cubicBezTo>
                      <a:pt x="101" y="143"/>
                      <a:pt x="103" y="141"/>
                      <a:pt x="103" y="138"/>
                    </a:cubicBezTo>
                    <a:cubicBezTo>
                      <a:pt x="103" y="64"/>
                      <a:pt x="103" y="64"/>
                      <a:pt x="103" y="64"/>
                    </a:cubicBezTo>
                    <a:cubicBezTo>
                      <a:pt x="103" y="61"/>
                      <a:pt x="101" y="57"/>
                      <a:pt x="98" y="5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0" name="îś1ïdè"/>
              <p:cNvSpPr/>
              <p:nvPr/>
            </p:nvSpPr>
            <p:spPr bwMode="auto">
              <a:xfrm>
                <a:off x="4358096" y="2751512"/>
                <a:ext cx="110893" cy="109161"/>
              </a:xfrm>
              <a:custGeom>
                <a:avLst/>
                <a:gdLst>
                  <a:gd name="T0" fmla="*/ 31 w 31"/>
                  <a:gd name="T1" fmla="*/ 11 h 30"/>
                  <a:gd name="T2" fmla="*/ 30 w 31"/>
                  <a:gd name="T3" fmla="*/ 14 h 30"/>
                  <a:gd name="T4" fmla="*/ 22 w 31"/>
                  <a:gd name="T5" fmla="*/ 22 h 30"/>
                  <a:gd name="T6" fmla="*/ 13 w 31"/>
                  <a:gd name="T7" fmla="*/ 28 h 30"/>
                  <a:gd name="T8" fmla="*/ 3 w 31"/>
                  <a:gd name="T9" fmla="*/ 28 h 30"/>
                  <a:gd name="T10" fmla="*/ 3 w 31"/>
                  <a:gd name="T11" fmla="*/ 28 h 30"/>
                  <a:gd name="T12" fmla="*/ 2 w 31"/>
                  <a:gd name="T13" fmla="*/ 19 h 30"/>
                  <a:gd name="T14" fmla="*/ 12 w 31"/>
                  <a:gd name="T15" fmla="*/ 9 h 30"/>
                  <a:gd name="T16" fmla="*/ 5 w 31"/>
                  <a:gd name="T17" fmla="*/ 12 h 30"/>
                  <a:gd name="T18" fmla="*/ 15 w 31"/>
                  <a:gd name="T19" fmla="*/ 5 h 30"/>
                  <a:gd name="T20" fmla="*/ 25 w 31"/>
                  <a:gd name="T21" fmla="*/ 0 h 30"/>
                  <a:gd name="T22" fmla="*/ 31 w 31"/>
                  <a:gd name="T23" fmla="*/ 1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 h="30">
                    <a:moveTo>
                      <a:pt x="31" y="11"/>
                    </a:moveTo>
                    <a:cubicBezTo>
                      <a:pt x="30" y="14"/>
                      <a:pt x="30" y="14"/>
                      <a:pt x="30" y="14"/>
                    </a:cubicBezTo>
                    <a:cubicBezTo>
                      <a:pt x="28" y="17"/>
                      <a:pt x="25" y="20"/>
                      <a:pt x="22" y="22"/>
                    </a:cubicBezTo>
                    <a:cubicBezTo>
                      <a:pt x="13" y="28"/>
                      <a:pt x="13" y="28"/>
                      <a:pt x="13" y="28"/>
                    </a:cubicBezTo>
                    <a:cubicBezTo>
                      <a:pt x="10" y="30"/>
                      <a:pt x="6" y="30"/>
                      <a:pt x="3" y="28"/>
                    </a:cubicBezTo>
                    <a:cubicBezTo>
                      <a:pt x="3" y="28"/>
                      <a:pt x="3" y="28"/>
                      <a:pt x="3" y="28"/>
                    </a:cubicBezTo>
                    <a:cubicBezTo>
                      <a:pt x="0" y="26"/>
                      <a:pt x="0" y="22"/>
                      <a:pt x="2" y="19"/>
                    </a:cubicBezTo>
                    <a:cubicBezTo>
                      <a:pt x="12" y="9"/>
                      <a:pt x="12" y="9"/>
                      <a:pt x="12" y="9"/>
                    </a:cubicBezTo>
                    <a:cubicBezTo>
                      <a:pt x="12" y="9"/>
                      <a:pt x="6" y="14"/>
                      <a:pt x="5" y="12"/>
                    </a:cubicBezTo>
                    <a:cubicBezTo>
                      <a:pt x="4" y="11"/>
                      <a:pt x="10" y="5"/>
                      <a:pt x="15" y="5"/>
                    </a:cubicBezTo>
                    <a:cubicBezTo>
                      <a:pt x="20" y="4"/>
                      <a:pt x="25" y="0"/>
                      <a:pt x="25" y="0"/>
                    </a:cubicBezTo>
                    <a:lnTo>
                      <a:pt x="31" y="11"/>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1" name="îṥ1íďé"/>
              <p:cNvSpPr/>
              <p:nvPr/>
            </p:nvSpPr>
            <p:spPr bwMode="auto">
              <a:xfrm>
                <a:off x="4202153" y="1982191"/>
                <a:ext cx="256440" cy="407186"/>
              </a:xfrm>
              <a:custGeom>
                <a:avLst/>
                <a:gdLst>
                  <a:gd name="T0" fmla="*/ 50 w 71"/>
                  <a:gd name="T1" fmla="*/ 0 h 113"/>
                  <a:gd name="T2" fmla="*/ 0 w 71"/>
                  <a:gd name="T3" fmla="*/ 74 h 113"/>
                  <a:gd name="T4" fmla="*/ 42 w 71"/>
                  <a:gd name="T5" fmla="*/ 105 h 113"/>
                  <a:gd name="T6" fmla="*/ 50 w 71"/>
                  <a:gd name="T7" fmla="*/ 0 h 113"/>
                </a:gdLst>
                <a:ahLst/>
                <a:cxnLst>
                  <a:cxn ang="0">
                    <a:pos x="T0" y="T1"/>
                  </a:cxn>
                  <a:cxn ang="0">
                    <a:pos x="T2" y="T3"/>
                  </a:cxn>
                  <a:cxn ang="0">
                    <a:pos x="T4" y="T5"/>
                  </a:cxn>
                  <a:cxn ang="0">
                    <a:pos x="T6" y="T7"/>
                  </a:cxn>
                </a:cxnLst>
                <a:rect l="0" t="0" r="r" b="b"/>
                <a:pathLst>
                  <a:path w="71" h="113">
                    <a:moveTo>
                      <a:pt x="50" y="0"/>
                    </a:moveTo>
                    <a:cubicBezTo>
                      <a:pt x="50" y="0"/>
                      <a:pt x="14" y="39"/>
                      <a:pt x="0" y="74"/>
                    </a:cubicBezTo>
                    <a:cubicBezTo>
                      <a:pt x="0" y="74"/>
                      <a:pt x="12" y="96"/>
                      <a:pt x="42" y="105"/>
                    </a:cubicBezTo>
                    <a:cubicBezTo>
                      <a:pt x="71" y="113"/>
                      <a:pt x="50" y="0"/>
                      <a:pt x="5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2" name="îṧ1îḍé"/>
              <p:cNvSpPr/>
              <p:nvPr/>
            </p:nvSpPr>
            <p:spPr bwMode="auto">
              <a:xfrm>
                <a:off x="4300917" y="2151996"/>
                <a:ext cx="50249" cy="197528"/>
              </a:xfrm>
              <a:custGeom>
                <a:avLst/>
                <a:gdLst>
                  <a:gd name="T0" fmla="*/ 8 w 14"/>
                  <a:gd name="T1" fmla="*/ 55 h 55"/>
                  <a:gd name="T2" fmla="*/ 14 w 14"/>
                  <a:gd name="T3" fmla="*/ 0 h 55"/>
                  <a:gd name="T4" fmla="*/ 0 w 14"/>
                  <a:gd name="T5" fmla="*/ 52 h 55"/>
                  <a:gd name="T6" fmla="*/ 8 w 14"/>
                  <a:gd name="T7" fmla="*/ 55 h 55"/>
                </a:gdLst>
                <a:ahLst/>
                <a:cxnLst>
                  <a:cxn ang="0">
                    <a:pos x="T0" y="T1"/>
                  </a:cxn>
                  <a:cxn ang="0">
                    <a:pos x="T2" y="T3"/>
                  </a:cxn>
                  <a:cxn ang="0">
                    <a:pos x="T4" y="T5"/>
                  </a:cxn>
                  <a:cxn ang="0">
                    <a:pos x="T6" y="T7"/>
                  </a:cxn>
                </a:cxnLst>
                <a:rect l="0" t="0" r="r" b="b"/>
                <a:pathLst>
                  <a:path w="14" h="55">
                    <a:moveTo>
                      <a:pt x="8" y="55"/>
                    </a:moveTo>
                    <a:cubicBezTo>
                      <a:pt x="14" y="0"/>
                      <a:pt x="14" y="0"/>
                      <a:pt x="14" y="0"/>
                    </a:cubicBezTo>
                    <a:cubicBezTo>
                      <a:pt x="0" y="52"/>
                      <a:pt x="0" y="52"/>
                      <a:pt x="0" y="52"/>
                    </a:cubicBezTo>
                    <a:cubicBezTo>
                      <a:pt x="3" y="53"/>
                      <a:pt x="5" y="54"/>
                      <a:pt x="8" y="55"/>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3" name="išḷïdé"/>
              <p:cNvSpPr/>
              <p:nvPr/>
            </p:nvSpPr>
            <p:spPr bwMode="auto">
              <a:xfrm>
                <a:off x="4444732" y="1945805"/>
                <a:ext cx="67576" cy="36387"/>
              </a:xfrm>
              <a:custGeom>
                <a:avLst/>
                <a:gdLst>
                  <a:gd name="T0" fmla="*/ 9 w 19"/>
                  <a:gd name="T1" fmla="*/ 2 h 10"/>
                  <a:gd name="T2" fmla="*/ 0 w 19"/>
                  <a:gd name="T3" fmla="*/ 0 h 10"/>
                  <a:gd name="T4" fmla="*/ 11 w 19"/>
                  <a:gd name="T5" fmla="*/ 9 h 10"/>
                  <a:gd name="T6" fmla="*/ 19 w 19"/>
                  <a:gd name="T7" fmla="*/ 5 h 10"/>
                  <a:gd name="T8" fmla="*/ 9 w 19"/>
                  <a:gd name="T9" fmla="*/ 2 h 10"/>
                </a:gdLst>
                <a:ahLst/>
                <a:cxnLst>
                  <a:cxn ang="0">
                    <a:pos x="T0" y="T1"/>
                  </a:cxn>
                  <a:cxn ang="0">
                    <a:pos x="T2" y="T3"/>
                  </a:cxn>
                  <a:cxn ang="0">
                    <a:pos x="T4" y="T5"/>
                  </a:cxn>
                  <a:cxn ang="0">
                    <a:pos x="T6" y="T7"/>
                  </a:cxn>
                  <a:cxn ang="0">
                    <a:pos x="T8" y="T9"/>
                  </a:cxn>
                </a:cxnLst>
                <a:rect l="0" t="0" r="r" b="b"/>
                <a:pathLst>
                  <a:path w="19" h="10">
                    <a:moveTo>
                      <a:pt x="9" y="2"/>
                    </a:moveTo>
                    <a:cubicBezTo>
                      <a:pt x="0" y="0"/>
                      <a:pt x="0" y="0"/>
                      <a:pt x="0" y="0"/>
                    </a:cubicBezTo>
                    <a:cubicBezTo>
                      <a:pt x="0" y="0"/>
                      <a:pt x="4" y="7"/>
                      <a:pt x="11" y="9"/>
                    </a:cubicBezTo>
                    <a:cubicBezTo>
                      <a:pt x="17" y="10"/>
                      <a:pt x="19" y="5"/>
                      <a:pt x="19" y="5"/>
                    </a:cubicBezTo>
                    <a:lnTo>
                      <a:pt x="9"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4" name="íṩlîḋe"/>
              <p:cNvSpPr/>
              <p:nvPr/>
            </p:nvSpPr>
            <p:spPr bwMode="auto">
              <a:xfrm>
                <a:off x="6955421" y="5116656"/>
                <a:ext cx="734667" cy="424513"/>
              </a:xfrm>
              <a:custGeom>
                <a:avLst/>
                <a:gdLst>
                  <a:gd name="T0" fmla="*/ 167 w 204"/>
                  <a:gd name="T1" fmla="*/ 97 h 118"/>
                  <a:gd name="T2" fmla="*/ 36 w 204"/>
                  <a:gd name="T3" fmla="*/ 97 h 118"/>
                  <a:gd name="T4" fmla="*/ 36 w 204"/>
                  <a:gd name="T5" fmla="*/ 21 h 118"/>
                  <a:gd name="T6" fmla="*/ 167 w 204"/>
                  <a:gd name="T7" fmla="*/ 21 h 118"/>
                  <a:gd name="T8" fmla="*/ 167 w 204"/>
                  <a:gd name="T9" fmla="*/ 97 h 118"/>
                </a:gdLst>
                <a:ahLst/>
                <a:cxnLst>
                  <a:cxn ang="0">
                    <a:pos x="T0" y="T1"/>
                  </a:cxn>
                  <a:cxn ang="0">
                    <a:pos x="T2" y="T3"/>
                  </a:cxn>
                  <a:cxn ang="0">
                    <a:pos x="T4" y="T5"/>
                  </a:cxn>
                  <a:cxn ang="0">
                    <a:pos x="T6" y="T7"/>
                  </a:cxn>
                  <a:cxn ang="0">
                    <a:pos x="T8" y="T9"/>
                  </a:cxn>
                </a:cxnLst>
                <a:rect l="0" t="0" r="r" b="b"/>
                <a:pathLst>
                  <a:path w="204" h="118">
                    <a:moveTo>
                      <a:pt x="167" y="97"/>
                    </a:moveTo>
                    <a:cubicBezTo>
                      <a:pt x="131" y="118"/>
                      <a:pt x="72" y="118"/>
                      <a:pt x="36" y="97"/>
                    </a:cubicBezTo>
                    <a:cubicBezTo>
                      <a:pt x="0" y="76"/>
                      <a:pt x="0" y="42"/>
                      <a:pt x="36" y="21"/>
                    </a:cubicBezTo>
                    <a:cubicBezTo>
                      <a:pt x="72" y="0"/>
                      <a:pt x="131" y="0"/>
                      <a:pt x="167" y="21"/>
                    </a:cubicBezTo>
                    <a:cubicBezTo>
                      <a:pt x="204" y="42"/>
                      <a:pt x="204" y="76"/>
                      <a:pt x="167" y="97"/>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5" name="is1îḍé"/>
              <p:cNvSpPr/>
              <p:nvPr/>
            </p:nvSpPr>
            <p:spPr bwMode="auto">
              <a:xfrm>
                <a:off x="5016525" y="3411674"/>
                <a:ext cx="3224564" cy="1859193"/>
              </a:xfrm>
              <a:custGeom>
                <a:avLst/>
                <a:gdLst>
                  <a:gd name="T0" fmla="*/ 330 w 895"/>
                  <a:gd name="T1" fmla="*/ 512 h 517"/>
                  <a:gd name="T2" fmla="*/ 10 w 895"/>
                  <a:gd name="T3" fmla="*/ 327 h 517"/>
                  <a:gd name="T4" fmla="*/ 12 w 895"/>
                  <a:gd name="T5" fmla="*/ 306 h 517"/>
                  <a:gd name="T6" fmla="*/ 528 w 895"/>
                  <a:gd name="T7" fmla="*/ 7 h 517"/>
                  <a:gd name="T8" fmla="*/ 565 w 895"/>
                  <a:gd name="T9" fmla="*/ 5 h 517"/>
                  <a:gd name="T10" fmla="*/ 885 w 895"/>
                  <a:gd name="T11" fmla="*/ 190 h 517"/>
                  <a:gd name="T12" fmla="*/ 882 w 895"/>
                  <a:gd name="T13" fmla="*/ 211 h 517"/>
                  <a:gd name="T14" fmla="*/ 367 w 895"/>
                  <a:gd name="T15" fmla="*/ 510 h 517"/>
                  <a:gd name="T16" fmla="*/ 330 w 895"/>
                  <a:gd name="T17" fmla="*/ 512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5" h="517">
                    <a:moveTo>
                      <a:pt x="330" y="512"/>
                    </a:moveTo>
                    <a:cubicBezTo>
                      <a:pt x="10" y="327"/>
                      <a:pt x="10" y="327"/>
                      <a:pt x="10" y="327"/>
                    </a:cubicBezTo>
                    <a:cubicBezTo>
                      <a:pt x="0" y="322"/>
                      <a:pt x="1" y="312"/>
                      <a:pt x="12" y="306"/>
                    </a:cubicBezTo>
                    <a:cubicBezTo>
                      <a:pt x="528" y="7"/>
                      <a:pt x="528" y="7"/>
                      <a:pt x="528" y="7"/>
                    </a:cubicBezTo>
                    <a:cubicBezTo>
                      <a:pt x="539" y="0"/>
                      <a:pt x="556" y="0"/>
                      <a:pt x="565" y="5"/>
                    </a:cubicBezTo>
                    <a:cubicBezTo>
                      <a:pt x="885" y="190"/>
                      <a:pt x="885" y="190"/>
                      <a:pt x="885" y="190"/>
                    </a:cubicBezTo>
                    <a:cubicBezTo>
                      <a:pt x="895" y="195"/>
                      <a:pt x="893" y="205"/>
                      <a:pt x="882" y="211"/>
                    </a:cubicBezTo>
                    <a:cubicBezTo>
                      <a:pt x="367" y="510"/>
                      <a:pt x="367" y="510"/>
                      <a:pt x="367" y="510"/>
                    </a:cubicBezTo>
                    <a:cubicBezTo>
                      <a:pt x="356" y="517"/>
                      <a:pt x="339" y="517"/>
                      <a:pt x="330" y="512"/>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6" name="ïṩ1îḑé"/>
              <p:cNvSpPr/>
              <p:nvPr/>
            </p:nvSpPr>
            <p:spPr bwMode="auto">
              <a:xfrm>
                <a:off x="7203199" y="3262661"/>
                <a:ext cx="289362" cy="370799"/>
              </a:xfrm>
              <a:custGeom>
                <a:avLst/>
                <a:gdLst>
                  <a:gd name="T0" fmla="*/ 80 w 80"/>
                  <a:gd name="T1" fmla="*/ 0 h 103"/>
                  <a:gd name="T2" fmla="*/ 74 w 80"/>
                  <a:gd name="T3" fmla="*/ 73 h 103"/>
                  <a:gd name="T4" fmla="*/ 0 w 80"/>
                  <a:gd name="T5" fmla="*/ 51 h 103"/>
                  <a:gd name="T6" fmla="*/ 0 w 80"/>
                  <a:gd name="T7" fmla="*/ 18 h 103"/>
                  <a:gd name="T8" fmla="*/ 80 w 80"/>
                  <a:gd name="T9" fmla="*/ 0 h 103"/>
                </a:gdLst>
                <a:ahLst/>
                <a:cxnLst>
                  <a:cxn ang="0">
                    <a:pos x="T0" y="T1"/>
                  </a:cxn>
                  <a:cxn ang="0">
                    <a:pos x="T2" y="T3"/>
                  </a:cxn>
                  <a:cxn ang="0">
                    <a:pos x="T4" y="T5"/>
                  </a:cxn>
                  <a:cxn ang="0">
                    <a:pos x="T6" y="T7"/>
                  </a:cxn>
                  <a:cxn ang="0">
                    <a:pos x="T8" y="T9"/>
                  </a:cxn>
                </a:cxnLst>
                <a:rect l="0" t="0" r="r" b="b"/>
                <a:pathLst>
                  <a:path w="80" h="103">
                    <a:moveTo>
                      <a:pt x="80" y="0"/>
                    </a:moveTo>
                    <a:cubicBezTo>
                      <a:pt x="80" y="0"/>
                      <a:pt x="78" y="44"/>
                      <a:pt x="74" y="73"/>
                    </a:cubicBezTo>
                    <a:cubicBezTo>
                      <a:pt x="71" y="103"/>
                      <a:pt x="0" y="51"/>
                      <a:pt x="0" y="51"/>
                    </a:cubicBezTo>
                    <a:cubicBezTo>
                      <a:pt x="0" y="18"/>
                      <a:pt x="0" y="18"/>
                      <a:pt x="0" y="18"/>
                    </a:cubicBezTo>
                    <a:lnTo>
                      <a:pt x="80"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7" name="íślíḓè"/>
              <p:cNvSpPr/>
              <p:nvPr/>
            </p:nvSpPr>
            <p:spPr bwMode="auto">
              <a:xfrm>
                <a:off x="7139088" y="5116656"/>
                <a:ext cx="240847" cy="223520"/>
              </a:xfrm>
              <a:custGeom>
                <a:avLst/>
                <a:gdLst>
                  <a:gd name="T0" fmla="*/ 60 w 67"/>
                  <a:gd name="T1" fmla="*/ 29 h 62"/>
                  <a:gd name="T2" fmla="*/ 22 w 67"/>
                  <a:gd name="T3" fmla="*/ 59 h 62"/>
                  <a:gd name="T4" fmla="*/ 5 w 67"/>
                  <a:gd name="T5" fmla="*/ 62 h 62"/>
                  <a:gd name="T6" fmla="*/ 1 w 67"/>
                  <a:gd name="T7" fmla="*/ 54 h 62"/>
                  <a:gd name="T8" fmla="*/ 36 w 67"/>
                  <a:gd name="T9" fmla="*/ 16 h 62"/>
                  <a:gd name="T10" fmla="*/ 60 w 67"/>
                  <a:gd name="T11" fmla="*/ 29 h 62"/>
                </a:gdLst>
                <a:ahLst/>
                <a:cxnLst>
                  <a:cxn ang="0">
                    <a:pos x="T0" y="T1"/>
                  </a:cxn>
                  <a:cxn ang="0">
                    <a:pos x="T2" y="T3"/>
                  </a:cxn>
                  <a:cxn ang="0">
                    <a:pos x="T4" y="T5"/>
                  </a:cxn>
                  <a:cxn ang="0">
                    <a:pos x="T6" y="T7"/>
                  </a:cxn>
                  <a:cxn ang="0">
                    <a:pos x="T8" y="T9"/>
                  </a:cxn>
                  <a:cxn ang="0">
                    <a:pos x="T10" y="T11"/>
                  </a:cxn>
                </a:cxnLst>
                <a:rect l="0" t="0" r="r" b="b"/>
                <a:pathLst>
                  <a:path w="67" h="62">
                    <a:moveTo>
                      <a:pt x="60" y="29"/>
                    </a:moveTo>
                    <a:cubicBezTo>
                      <a:pt x="59" y="32"/>
                      <a:pt x="41" y="54"/>
                      <a:pt x="22" y="59"/>
                    </a:cubicBezTo>
                    <a:cubicBezTo>
                      <a:pt x="14" y="62"/>
                      <a:pt x="9" y="62"/>
                      <a:pt x="5" y="62"/>
                    </a:cubicBezTo>
                    <a:cubicBezTo>
                      <a:pt x="2" y="61"/>
                      <a:pt x="0" y="58"/>
                      <a:pt x="1" y="54"/>
                    </a:cubicBezTo>
                    <a:cubicBezTo>
                      <a:pt x="4" y="45"/>
                      <a:pt x="13" y="27"/>
                      <a:pt x="36" y="16"/>
                    </a:cubicBezTo>
                    <a:cubicBezTo>
                      <a:pt x="67" y="0"/>
                      <a:pt x="60" y="29"/>
                      <a:pt x="60" y="29"/>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8" name="iŝḻïḑé"/>
              <p:cNvSpPr/>
              <p:nvPr/>
            </p:nvSpPr>
            <p:spPr bwMode="auto">
              <a:xfrm>
                <a:off x="7340082" y="5250073"/>
                <a:ext cx="133419" cy="223520"/>
              </a:xfrm>
              <a:custGeom>
                <a:avLst/>
                <a:gdLst>
                  <a:gd name="T0" fmla="*/ 10 w 37"/>
                  <a:gd name="T1" fmla="*/ 0 h 62"/>
                  <a:gd name="T2" fmla="*/ 1 w 37"/>
                  <a:gd name="T3" fmla="*/ 30 h 62"/>
                  <a:gd name="T4" fmla="*/ 8 w 37"/>
                  <a:gd name="T5" fmla="*/ 56 h 62"/>
                  <a:gd name="T6" fmla="*/ 20 w 37"/>
                  <a:gd name="T7" fmla="*/ 58 h 62"/>
                  <a:gd name="T8" fmla="*/ 35 w 37"/>
                  <a:gd name="T9" fmla="*/ 30 h 62"/>
                  <a:gd name="T10" fmla="*/ 35 w 37"/>
                  <a:gd name="T11" fmla="*/ 3 h 62"/>
                  <a:gd name="T12" fmla="*/ 10 w 37"/>
                  <a:gd name="T13" fmla="*/ 0 h 62"/>
                </a:gdLst>
                <a:ahLst/>
                <a:cxnLst>
                  <a:cxn ang="0">
                    <a:pos x="T0" y="T1"/>
                  </a:cxn>
                  <a:cxn ang="0">
                    <a:pos x="T2" y="T3"/>
                  </a:cxn>
                  <a:cxn ang="0">
                    <a:pos x="T4" y="T5"/>
                  </a:cxn>
                  <a:cxn ang="0">
                    <a:pos x="T6" y="T7"/>
                  </a:cxn>
                  <a:cxn ang="0">
                    <a:pos x="T8" y="T9"/>
                  </a:cxn>
                  <a:cxn ang="0">
                    <a:pos x="T10" y="T11"/>
                  </a:cxn>
                  <a:cxn ang="0">
                    <a:pos x="T12" y="T13"/>
                  </a:cxn>
                </a:cxnLst>
                <a:rect l="0" t="0" r="r" b="b"/>
                <a:pathLst>
                  <a:path w="37" h="62">
                    <a:moveTo>
                      <a:pt x="10" y="0"/>
                    </a:moveTo>
                    <a:cubicBezTo>
                      <a:pt x="10" y="0"/>
                      <a:pt x="3" y="17"/>
                      <a:pt x="1" y="30"/>
                    </a:cubicBezTo>
                    <a:cubicBezTo>
                      <a:pt x="0" y="38"/>
                      <a:pt x="4" y="49"/>
                      <a:pt x="8" y="56"/>
                    </a:cubicBezTo>
                    <a:cubicBezTo>
                      <a:pt x="10" y="61"/>
                      <a:pt x="16" y="62"/>
                      <a:pt x="20" y="58"/>
                    </a:cubicBezTo>
                    <a:cubicBezTo>
                      <a:pt x="26" y="53"/>
                      <a:pt x="34" y="43"/>
                      <a:pt x="35" y="30"/>
                    </a:cubicBezTo>
                    <a:cubicBezTo>
                      <a:pt x="37" y="7"/>
                      <a:pt x="35" y="3"/>
                      <a:pt x="35" y="3"/>
                    </a:cubicBezTo>
                    <a:lnTo>
                      <a:pt x="10" y="0"/>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9" name="íṧ1íḑé"/>
              <p:cNvSpPr/>
              <p:nvPr/>
            </p:nvSpPr>
            <p:spPr bwMode="auto">
              <a:xfrm>
                <a:off x="7132157" y="4177529"/>
                <a:ext cx="414117" cy="1119328"/>
              </a:xfrm>
              <a:custGeom>
                <a:avLst/>
                <a:gdLst>
                  <a:gd name="T0" fmla="*/ 112 w 115"/>
                  <a:gd name="T1" fmla="*/ 23 h 311"/>
                  <a:gd name="T2" fmla="*/ 112 w 115"/>
                  <a:gd name="T3" fmla="*/ 83 h 311"/>
                  <a:gd name="T4" fmla="*/ 100 w 115"/>
                  <a:gd name="T5" fmla="*/ 300 h 311"/>
                  <a:gd name="T6" fmla="*/ 79 w 115"/>
                  <a:gd name="T7" fmla="*/ 308 h 311"/>
                  <a:gd name="T8" fmla="*/ 60 w 115"/>
                  <a:gd name="T9" fmla="*/ 294 h 311"/>
                  <a:gd name="T10" fmla="*/ 30 w 115"/>
                  <a:gd name="T11" fmla="*/ 276 h 311"/>
                  <a:gd name="T12" fmla="*/ 0 w 115"/>
                  <a:gd name="T13" fmla="*/ 0 h 311"/>
                  <a:gd name="T14" fmla="*/ 112 w 115"/>
                  <a:gd name="T15" fmla="*/ 23 h 3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311">
                    <a:moveTo>
                      <a:pt x="112" y="23"/>
                    </a:moveTo>
                    <a:cubicBezTo>
                      <a:pt x="112" y="23"/>
                      <a:pt x="115" y="51"/>
                      <a:pt x="112" y="83"/>
                    </a:cubicBezTo>
                    <a:cubicBezTo>
                      <a:pt x="110" y="115"/>
                      <a:pt x="101" y="264"/>
                      <a:pt x="100" y="300"/>
                    </a:cubicBezTo>
                    <a:cubicBezTo>
                      <a:pt x="100" y="300"/>
                      <a:pt x="100" y="311"/>
                      <a:pt x="79" y="308"/>
                    </a:cubicBezTo>
                    <a:cubicBezTo>
                      <a:pt x="58" y="306"/>
                      <a:pt x="60" y="294"/>
                      <a:pt x="60" y="294"/>
                    </a:cubicBezTo>
                    <a:cubicBezTo>
                      <a:pt x="60" y="294"/>
                      <a:pt x="31" y="293"/>
                      <a:pt x="30" y="276"/>
                    </a:cubicBezTo>
                    <a:cubicBezTo>
                      <a:pt x="29" y="259"/>
                      <a:pt x="0" y="68"/>
                      <a:pt x="0" y="0"/>
                    </a:cubicBezTo>
                    <a:lnTo>
                      <a:pt x="112" y="23"/>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0" name="isľïḋê"/>
              <p:cNvSpPr/>
              <p:nvPr/>
            </p:nvSpPr>
            <p:spPr bwMode="auto">
              <a:xfrm>
                <a:off x="7048987" y="3723560"/>
                <a:ext cx="119557" cy="374264"/>
              </a:xfrm>
              <a:custGeom>
                <a:avLst/>
                <a:gdLst>
                  <a:gd name="T0" fmla="*/ 69 w 69"/>
                  <a:gd name="T1" fmla="*/ 0 h 216"/>
                  <a:gd name="T2" fmla="*/ 33 w 69"/>
                  <a:gd name="T3" fmla="*/ 216 h 216"/>
                  <a:gd name="T4" fmla="*/ 0 w 69"/>
                  <a:gd name="T5" fmla="*/ 216 h 216"/>
                  <a:gd name="T6" fmla="*/ 4 w 69"/>
                  <a:gd name="T7" fmla="*/ 17 h 216"/>
                  <a:gd name="T8" fmla="*/ 69 w 69"/>
                  <a:gd name="T9" fmla="*/ 0 h 216"/>
                </a:gdLst>
                <a:ahLst/>
                <a:cxnLst>
                  <a:cxn ang="0">
                    <a:pos x="T0" y="T1"/>
                  </a:cxn>
                  <a:cxn ang="0">
                    <a:pos x="T2" y="T3"/>
                  </a:cxn>
                  <a:cxn ang="0">
                    <a:pos x="T4" y="T5"/>
                  </a:cxn>
                  <a:cxn ang="0">
                    <a:pos x="T6" y="T7"/>
                  </a:cxn>
                  <a:cxn ang="0">
                    <a:pos x="T8" y="T9"/>
                  </a:cxn>
                </a:cxnLst>
                <a:rect l="0" t="0" r="r" b="b"/>
                <a:pathLst>
                  <a:path w="69" h="216">
                    <a:moveTo>
                      <a:pt x="69" y="0"/>
                    </a:moveTo>
                    <a:lnTo>
                      <a:pt x="33" y="216"/>
                    </a:lnTo>
                    <a:lnTo>
                      <a:pt x="0" y="216"/>
                    </a:lnTo>
                    <a:lnTo>
                      <a:pt x="4" y="17"/>
                    </a:lnTo>
                    <a:lnTo>
                      <a:pt x="69"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1" name="îSľíďe"/>
              <p:cNvSpPr/>
              <p:nvPr/>
            </p:nvSpPr>
            <p:spPr bwMode="auto">
              <a:xfrm>
                <a:off x="7031660" y="3389148"/>
                <a:ext cx="161142" cy="438375"/>
              </a:xfrm>
              <a:custGeom>
                <a:avLst/>
                <a:gdLst>
                  <a:gd name="T0" fmla="*/ 45 w 45"/>
                  <a:gd name="T1" fmla="*/ 1 h 122"/>
                  <a:gd name="T2" fmla="*/ 14 w 45"/>
                  <a:gd name="T3" fmla="*/ 33 h 122"/>
                  <a:gd name="T4" fmla="*/ 7 w 45"/>
                  <a:gd name="T5" fmla="*/ 111 h 122"/>
                  <a:gd name="T6" fmla="*/ 41 w 45"/>
                  <a:gd name="T7" fmla="*/ 110 h 122"/>
                  <a:gd name="T8" fmla="*/ 45 w 45"/>
                  <a:gd name="T9" fmla="*/ 1 h 122"/>
                </a:gdLst>
                <a:ahLst/>
                <a:cxnLst>
                  <a:cxn ang="0">
                    <a:pos x="T0" y="T1"/>
                  </a:cxn>
                  <a:cxn ang="0">
                    <a:pos x="T2" y="T3"/>
                  </a:cxn>
                  <a:cxn ang="0">
                    <a:pos x="T4" y="T5"/>
                  </a:cxn>
                  <a:cxn ang="0">
                    <a:pos x="T6" y="T7"/>
                  </a:cxn>
                  <a:cxn ang="0">
                    <a:pos x="T8" y="T9"/>
                  </a:cxn>
                </a:cxnLst>
                <a:rect l="0" t="0" r="r" b="b"/>
                <a:pathLst>
                  <a:path w="45" h="122">
                    <a:moveTo>
                      <a:pt x="45" y="1"/>
                    </a:moveTo>
                    <a:cubicBezTo>
                      <a:pt x="45" y="1"/>
                      <a:pt x="22" y="0"/>
                      <a:pt x="14" y="33"/>
                    </a:cubicBezTo>
                    <a:cubicBezTo>
                      <a:pt x="6" y="66"/>
                      <a:pt x="0" y="108"/>
                      <a:pt x="7" y="111"/>
                    </a:cubicBezTo>
                    <a:cubicBezTo>
                      <a:pt x="27" y="122"/>
                      <a:pt x="41" y="110"/>
                      <a:pt x="41" y="110"/>
                    </a:cubicBezTo>
                    <a:lnTo>
                      <a:pt x="45" y="1"/>
                    </a:ln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2" name="îṣliḍê"/>
              <p:cNvSpPr/>
              <p:nvPr/>
            </p:nvSpPr>
            <p:spPr bwMode="auto">
              <a:xfrm>
                <a:off x="7081909" y="3389148"/>
                <a:ext cx="561397" cy="972048"/>
              </a:xfrm>
              <a:custGeom>
                <a:avLst/>
                <a:gdLst>
                  <a:gd name="T0" fmla="*/ 24 w 156"/>
                  <a:gd name="T1" fmla="*/ 2 h 270"/>
                  <a:gd name="T2" fmla="*/ 36 w 156"/>
                  <a:gd name="T3" fmla="*/ 1 h 270"/>
                  <a:gd name="T4" fmla="*/ 142 w 156"/>
                  <a:gd name="T5" fmla="*/ 39 h 270"/>
                  <a:gd name="T6" fmla="*/ 121 w 156"/>
                  <a:gd name="T7" fmla="*/ 140 h 270"/>
                  <a:gd name="T8" fmla="*/ 126 w 156"/>
                  <a:gd name="T9" fmla="*/ 212 h 270"/>
                  <a:gd name="T10" fmla="*/ 111 w 156"/>
                  <a:gd name="T11" fmla="*/ 260 h 270"/>
                  <a:gd name="T12" fmla="*/ 33 w 156"/>
                  <a:gd name="T13" fmla="*/ 251 h 270"/>
                  <a:gd name="T14" fmla="*/ 13 w 156"/>
                  <a:gd name="T15" fmla="*/ 205 h 270"/>
                  <a:gd name="T16" fmla="*/ 22 w 156"/>
                  <a:gd name="T17" fmla="*/ 114 h 270"/>
                  <a:gd name="T18" fmla="*/ 7 w 156"/>
                  <a:gd name="T19" fmla="*/ 97 h 270"/>
                  <a:gd name="T20" fmla="*/ 17 w 156"/>
                  <a:gd name="T21" fmla="*/ 52 h 270"/>
                  <a:gd name="T22" fmla="*/ 15 w 156"/>
                  <a:gd name="T23" fmla="*/ 12 h 270"/>
                  <a:gd name="T24" fmla="*/ 24 w 156"/>
                  <a:gd name="T25" fmla="*/ 2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 h="270">
                    <a:moveTo>
                      <a:pt x="24" y="2"/>
                    </a:moveTo>
                    <a:cubicBezTo>
                      <a:pt x="28" y="1"/>
                      <a:pt x="32" y="0"/>
                      <a:pt x="36" y="1"/>
                    </a:cubicBezTo>
                    <a:cubicBezTo>
                      <a:pt x="56" y="7"/>
                      <a:pt x="129" y="29"/>
                      <a:pt x="142" y="39"/>
                    </a:cubicBezTo>
                    <a:cubicBezTo>
                      <a:pt x="156" y="51"/>
                      <a:pt x="121" y="118"/>
                      <a:pt x="121" y="140"/>
                    </a:cubicBezTo>
                    <a:cubicBezTo>
                      <a:pt x="122" y="162"/>
                      <a:pt x="124" y="188"/>
                      <a:pt x="126" y="212"/>
                    </a:cubicBezTo>
                    <a:cubicBezTo>
                      <a:pt x="128" y="236"/>
                      <a:pt x="131" y="249"/>
                      <a:pt x="111" y="260"/>
                    </a:cubicBezTo>
                    <a:cubicBezTo>
                      <a:pt x="91" y="270"/>
                      <a:pt x="58" y="270"/>
                      <a:pt x="33" y="251"/>
                    </a:cubicBezTo>
                    <a:cubicBezTo>
                      <a:pt x="8" y="232"/>
                      <a:pt x="12" y="219"/>
                      <a:pt x="13" y="205"/>
                    </a:cubicBezTo>
                    <a:cubicBezTo>
                      <a:pt x="14" y="191"/>
                      <a:pt x="23" y="131"/>
                      <a:pt x="22" y="114"/>
                    </a:cubicBezTo>
                    <a:cubicBezTo>
                      <a:pt x="22" y="114"/>
                      <a:pt x="13" y="108"/>
                      <a:pt x="7" y="97"/>
                    </a:cubicBezTo>
                    <a:cubicBezTo>
                      <a:pt x="0" y="86"/>
                      <a:pt x="12" y="65"/>
                      <a:pt x="17" y="52"/>
                    </a:cubicBezTo>
                    <a:cubicBezTo>
                      <a:pt x="21" y="38"/>
                      <a:pt x="14" y="23"/>
                      <a:pt x="15" y="12"/>
                    </a:cubicBezTo>
                    <a:cubicBezTo>
                      <a:pt x="16" y="7"/>
                      <a:pt x="20" y="4"/>
                      <a:pt x="24" y="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3" name="ísļiḍè"/>
              <p:cNvSpPr/>
              <p:nvPr/>
            </p:nvSpPr>
            <p:spPr bwMode="auto">
              <a:xfrm>
                <a:off x="7246516" y="3406475"/>
                <a:ext cx="209658" cy="169805"/>
              </a:xfrm>
              <a:custGeom>
                <a:avLst/>
                <a:gdLst>
                  <a:gd name="T0" fmla="*/ 1 w 58"/>
                  <a:gd name="T1" fmla="*/ 20 h 47"/>
                  <a:gd name="T2" fmla="*/ 26 w 58"/>
                  <a:gd name="T3" fmla="*/ 46 h 47"/>
                  <a:gd name="T4" fmla="*/ 57 w 58"/>
                  <a:gd name="T5" fmla="*/ 27 h 47"/>
                  <a:gd name="T6" fmla="*/ 32 w 58"/>
                  <a:gd name="T7" fmla="*/ 2 h 47"/>
                  <a:gd name="T8" fmla="*/ 1 w 58"/>
                  <a:gd name="T9" fmla="*/ 20 h 47"/>
                </a:gdLst>
                <a:ahLst/>
                <a:cxnLst>
                  <a:cxn ang="0">
                    <a:pos x="T0" y="T1"/>
                  </a:cxn>
                  <a:cxn ang="0">
                    <a:pos x="T2" y="T3"/>
                  </a:cxn>
                  <a:cxn ang="0">
                    <a:pos x="T4" y="T5"/>
                  </a:cxn>
                  <a:cxn ang="0">
                    <a:pos x="T6" y="T7"/>
                  </a:cxn>
                  <a:cxn ang="0">
                    <a:pos x="T8" y="T9"/>
                  </a:cxn>
                </a:cxnLst>
                <a:rect l="0" t="0" r="r" b="b"/>
                <a:pathLst>
                  <a:path w="58" h="47">
                    <a:moveTo>
                      <a:pt x="1" y="20"/>
                    </a:moveTo>
                    <a:cubicBezTo>
                      <a:pt x="0" y="32"/>
                      <a:pt x="11" y="44"/>
                      <a:pt x="26" y="46"/>
                    </a:cubicBezTo>
                    <a:cubicBezTo>
                      <a:pt x="42" y="47"/>
                      <a:pt x="55" y="39"/>
                      <a:pt x="57" y="27"/>
                    </a:cubicBezTo>
                    <a:cubicBezTo>
                      <a:pt x="58" y="15"/>
                      <a:pt x="47" y="4"/>
                      <a:pt x="32" y="2"/>
                    </a:cubicBezTo>
                    <a:cubicBezTo>
                      <a:pt x="17" y="0"/>
                      <a:pt x="3" y="8"/>
                      <a:pt x="1" y="2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4" name="iśļídé"/>
              <p:cNvSpPr/>
              <p:nvPr/>
            </p:nvSpPr>
            <p:spPr bwMode="auto">
              <a:xfrm>
                <a:off x="7275972" y="3432466"/>
                <a:ext cx="150746" cy="123023"/>
              </a:xfrm>
              <a:custGeom>
                <a:avLst/>
                <a:gdLst>
                  <a:gd name="T0" fmla="*/ 1 w 42"/>
                  <a:gd name="T1" fmla="*/ 14 h 34"/>
                  <a:gd name="T2" fmla="*/ 19 w 42"/>
                  <a:gd name="T3" fmla="*/ 32 h 34"/>
                  <a:gd name="T4" fmla="*/ 41 w 42"/>
                  <a:gd name="T5" fmla="*/ 19 h 34"/>
                  <a:gd name="T6" fmla="*/ 23 w 42"/>
                  <a:gd name="T7" fmla="*/ 1 h 34"/>
                  <a:gd name="T8" fmla="*/ 1 w 42"/>
                  <a:gd name="T9" fmla="*/ 14 h 34"/>
                </a:gdLst>
                <a:ahLst/>
                <a:cxnLst>
                  <a:cxn ang="0">
                    <a:pos x="T0" y="T1"/>
                  </a:cxn>
                  <a:cxn ang="0">
                    <a:pos x="T2" y="T3"/>
                  </a:cxn>
                  <a:cxn ang="0">
                    <a:pos x="T4" y="T5"/>
                  </a:cxn>
                  <a:cxn ang="0">
                    <a:pos x="T6" y="T7"/>
                  </a:cxn>
                  <a:cxn ang="0">
                    <a:pos x="T8" y="T9"/>
                  </a:cxn>
                </a:cxnLst>
                <a:rect l="0" t="0" r="r" b="b"/>
                <a:pathLst>
                  <a:path w="42" h="34">
                    <a:moveTo>
                      <a:pt x="1" y="14"/>
                    </a:moveTo>
                    <a:cubicBezTo>
                      <a:pt x="0" y="23"/>
                      <a:pt x="8" y="31"/>
                      <a:pt x="19" y="32"/>
                    </a:cubicBezTo>
                    <a:cubicBezTo>
                      <a:pt x="30" y="34"/>
                      <a:pt x="40" y="28"/>
                      <a:pt x="41" y="19"/>
                    </a:cubicBezTo>
                    <a:cubicBezTo>
                      <a:pt x="42" y="10"/>
                      <a:pt x="34" y="2"/>
                      <a:pt x="23" y="1"/>
                    </a:cubicBezTo>
                    <a:cubicBezTo>
                      <a:pt x="12" y="0"/>
                      <a:pt x="2" y="5"/>
                      <a:pt x="1" y="14"/>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5" name="îṡḻîḍé"/>
              <p:cNvSpPr/>
              <p:nvPr/>
            </p:nvSpPr>
            <p:spPr bwMode="auto">
              <a:xfrm>
                <a:off x="7293300" y="3342365"/>
                <a:ext cx="102230" cy="150746"/>
              </a:xfrm>
              <a:custGeom>
                <a:avLst/>
                <a:gdLst>
                  <a:gd name="T0" fmla="*/ 7 w 28"/>
                  <a:gd name="T1" fmla="*/ 11 h 42"/>
                  <a:gd name="T2" fmla="*/ 23 w 28"/>
                  <a:gd name="T3" fmla="*/ 5 h 42"/>
                  <a:gd name="T4" fmla="*/ 28 w 28"/>
                  <a:gd name="T5" fmla="*/ 35 h 42"/>
                  <a:gd name="T6" fmla="*/ 1 w 28"/>
                  <a:gd name="T7" fmla="*/ 42 h 42"/>
                  <a:gd name="T8" fmla="*/ 5 w 28"/>
                  <a:gd name="T9" fmla="*/ 18 h 42"/>
                  <a:gd name="T10" fmla="*/ 7 w 28"/>
                  <a:gd name="T11" fmla="*/ 11 h 42"/>
                </a:gdLst>
                <a:ahLst/>
                <a:cxnLst>
                  <a:cxn ang="0">
                    <a:pos x="T0" y="T1"/>
                  </a:cxn>
                  <a:cxn ang="0">
                    <a:pos x="T2" y="T3"/>
                  </a:cxn>
                  <a:cxn ang="0">
                    <a:pos x="T4" y="T5"/>
                  </a:cxn>
                  <a:cxn ang="0">
                    <a:pos x="T6" y="T7"/>
                  </a:cxn>
                  <a:cxn ang="0">
                    <a:pos x="T8" y="T9"/>
                  </a:cxn>
                  <a:cxn ang="0">
                    <a:pos x="T10" y="T11"/>
                  </a:cxn>
                </a:cxnLst>
                <a:rect l="0" t="0" r="r" b="b"/>
                <a:pathLst>
                  <a:path w="28" h="42">
                    <a:moveTo>
                      <a:pt x="7" y="11"/>
                    </a:moveTo>
                    <a:cubicBezTo>
                      <a:pt x="7" y="11"/>
                      <a:pt x="20" y="0"/>
                      <a:pt x="23" y="5"/>
                    </a:cubicBezTo>
                    <a:cubicBezTo>
                      <a:pt x="26" y="11"/>
                      <a:pt x="28" y="35"/>
                      <a:pt x="28" y="35"/>
                    </a:cubicBezTo>
                    <a:cubicBezTo>
                      <a:pt x="1" y="42"/>
                      <a:pt x="1" y="42"/>
                      <a:pt x="1" y="42"/>
                    </a:cubicBezTo>
                    <a:cubicBezTo>
                      <a:pt x="5" y="18"/>
                      <a:pt x="5" y="18"/>
                      <a:pt x="5" y="18"/>
                    </a:cubicBezTo>
                    <a:cubicBezTo>
                      <a:pt x="5" y="18"/>
                      <a:pt x="0" y="13"/>
                      <a:pt x="7" y="1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6" name="íṩ1íḓé"/>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7" name="ïṧḻïḋê"/>
              <p:cNvSpPr/>
              <p:nvPr/>
            </p:nvSpPr>
            <p:spPr bwMode="auto">
              <a:xfrm>
                <a:off x="7301963" y="3375286"/>
                <a:ext cx="86635" cy="97032"/>
              </a:xfrm>
              <a:custGeom>
                <a:avLst/>
                <a:gdLst>
                  <a:gd name="T0" fmla="*/ 23 w 24"/>
                  <a:gd name="T1" fmla="*/ 3 h 27"/>
                  <a:gd name="T2" fmla="*/ 24 w 24"/>
                  <a:gd name="T3" fmla="*/ 7 h 27"/>
                  <a:gd name="T4" fmla="*/ 0 w 24"/>
                  <a:gd name="T5" fmla="*/ 27 h 27"/>
                  <a:gd name="T6" fmla="*/ 3 w 24"/>
                  <a:gd name="T7" fmla="*/ 9 h 27"/>
                  <a:gd name="T8" fmla="*/ 2 w 24"/>
                  <a:gd name="T9" fmla="*/ 4 h 27"/>
                  <a:gd name="T10" fmla="*/ 23 w 24"/>
                  <a:gd name="T11" fmla="*/ 3 h 27"/>
                </a:gdLst>
                <a:ahLst/>
                <a:cxnLst>
                  <a:cxn ang="0">
                    <a:pos x="T0" y="T1"/>
                  </a:cxn>
                  <a:cxn ang="0">
                    <a:pos x="T2" y="T3"/>
                  </a:cxn>
                  <a:cxn ang="0">
                    <a:pos x="T4" y="T5"/>
                  </a:cxn>
                  <a:cxn ang="0">
                    <a:pos x="T6" y="T7"/>
                  </a:cxn>
                  <a:cxn ang="0">
                    <a:pos x="T8" y="T9"/>
                  </a:cxn>
                  <a:cxn ang="0">
                    <a:pos x="T10" y="T11"/>
                  </a:cxn>
                </a:cxnLst>
                <a:rect l="0" t="0" r="r" b="b"/>
                <a:pathLst>
                  <a:path w="24" h="27">
                    <a:moveTo>
                      <a:pt x="23" y="3"/>
                    </a:moveTo>
                    <a:cubicBezTo>
                      <a:pt x="23" y="4"/>
                      <a:pt x="23" y="6"/>
                      <a:pt x="24" y="7"/>
                    </a:cubicBezTo>
                    <a:cubicBezTo>
                      <a:pt x="21" y="21"/>
                      <a:pt x="0" y="27"/>
                      <a:pt x="0" y="27"/>
                    </a:cubicBezTo>
                    <a:cubicBezTo>
                      <a:pt x="3" y="9"/>
                      <a:pt x="3" y="9"/>
                      <a:pt x="3" y="9"/>
                    </a:cubicBezTo>
                    <a:cubicBezTo>
                      <a:pt x="3" y="9"/>
                      <a:pt x="1" y="6"/>
                      <a:pt x="2" y="4"/>
                    </a:cubicBezTo>
                    <a:cubicBezTo>
                      <a:pt x="10" y="2"/>
                      <a:pt x="20" y="0"/>
                      <a:pt x="23" y="3"/>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8" name="íṡľíďè"/>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9" name="ïSļïďê"/>
              <p:cNvSpPr/>
              <p:nvPr/>
            </p:nvSpPr>
            <p:spPr bwMode="auto">
              <a:xfrm>
                <a:off x="7553205" y="3879504"/>
                <a:ext cx="109161" cy="384661"/>
              </a:xfrm>
              <a:custGeom>
                <a:avLst/>
                <a:gdLst>
                  <a:gd name="T0" fmla="*/ 63 w 63"/>
                  <a:gd name="T1" fmla="*/ 0 h 222"/>
                  <a:gd name="T2" fmla="*/ 54 w 63"/>
                  <a:gd name="T3" fmla="*/ 218 h 222"/>
                  <a:gd name="T4" fmla="*/ 21 w 63"/>
                  <a:gd name="T5" fmla="*/ 222 h 222"/>
                  <a:gd name="T6" fmla="*/ 0 w 63"/>
                  <a:gd name="T7" fmla="*/ 24 h 222"/>
                  <a:gd name="T8" fmla="*/ 63 w 63"/>
                  <a:gd name="T9" fmla="*/ 0 h 222"/>
                </a:gdLst>
                <a:ahLst/>
                <a:cxnLst>
                  <a:cxn ang="0">
                    <a:pos x="T0" y="T1"/>
                  </a:cxn>
                  <a:cxn ang="0">
                    <a:pos x="T2" y="T3"/>
                  </a:cxn>
                  <a:cxn ang="0">
                    <a:pos x="T4" y="T5"/>
                  </a:cxn>
                  <a:cxn ang="0">
                    <a:pos x="T6" y="T7"/>
                  </a:cxn>
                  <a:cxn ang="0">
                    <a:pos x="T8" y="T9"/>
                  </a:cxn>
                </a:cxnLst>
                <a:rect l="0" t="0" r="r" b="b"/>
                <a:pathLst>
                  <a:path w="63" h="222">
                    <a:moveTo>
                      <a:pt x="63" y="0"/>
                    </a:moveTo>
                    <a:lnTo>
                      <a:pt x="54" y="218"/>
                    </a:lnTo>
                    <a:lnTo>
                      <a:pt x="21" y="222"/>
                    </a:lnTo>
                    <a:lnTo>
                      <a:pt x="0" y="24"/>
                    </a:lnTo>
                    <a:lnTo>
                      <a:pt x="63"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0" name="ís1ïḓè"/>
              <p:cNvSpPr/>
              <p:nvPr/>
            </p:nvSpPr>
            <p:spPr bwMode="auto">
              <a:xfrm>
                <a:off x="7463105" y="3586676"/>
                <a:ext cx="86635" cy="457434"/>
              </a:xfrm>
              <a:custGeom>
                <a:avLst/>
                <a:gdLst>
                  <a:gd name="T0" fmla="*/ 5 w 24"/>
                  <a:gd name="T1" fmla="*/ 72 h 127"/>
                  <a:gd name="T2" fmla="*/ 20 w 24"/>
                  <a:gd name="T3" fmla="*/ 0 h 127"/>
                  <a:gd name="T4" fmla="*/ 24 w 24"/>
                  <a:gd name="T5" fmla="*/ 49 h 127"/>
                  <a:gd name="T6" fmla="*/ 15 w 24"/>
                  <a:gd name="T7" fmla="*/ 85 h 127"/>
                  <a:gd name="T8" fmla="*/ 17 w 24"/>
                  <a:gd name="T9" fmla="*/ 127 h 127"/>
                  <a:gd name="T10" fmla="*/ 17 w 24"/>
                  <a:gd name="T11" fmla="*/ 127 h 127"/>
                  <a:gd name="T12" fmla="*/ 5 w 24"/>
                  <a:gd name="T13" fmla="*/ 72 h 127"/>
                </a:gdLst>
                <a:ahLst/>
                <a:cxnLst>
                  <a:cxn ang="0">
                    <a:pos x="T0" y="T1"/>
                  </a:cxn>
                  <a:cxn ang="0">
                    <a:pos x="T2" y="T3"/>
                  </a:cxn>
                  <a:cxn ang="0">
                    <a:pos x="T4" y="T5"/>
                  </a:cxn>
                  <a:cxn ang="0">
                    <a:pos x="T6" y="T7"/>
                  </a:cxn>
                  <a:cxn ang="0">
                    <a:pos x="T8" y="T9"/>
                  </a:cxn>
                  <a:cxn ang="0">
                    <a:pos x="T10" y="T11"/>
                  </a:cxn>
                  <a:cxn ang="0">
                    <a:pos x="T12" y="T13"/>
                  </a:cxn>
                </a:cxnLst>
                <a:rect l="0" t="0" r="r" b="b"/>
                <a:pathLst>
                  <a:path w="24" h="127">
                    <a:moveTo>
                      <a:pt x="5" y="72"/>
                    </a:moveTo>
                    <a:cubicBezTo>
                      <a:pt x="10" y="50"/>
                      <a:pt x="20" y="0"/>
                      <a:pt x="20" y="0"/>
                    </a:cubicBezTo>
                    <a:cubicBezTo>
                      <a:pt x="24" y="49"/>
                      <a:pt x="24" y="49"/>
                      <a:pt x="24" y="49"/>
                    </a:cubicBezTo>
                    <a:cubicBezTo>
                      <a:pt x="19" y="64"/>
                      <a:pt x="15" y="78"/>
                      <a:pt x="15" y="85"/>
                    </a:cubicBezTo>
                    <a:cubicBezTo>
                      <a:pt x="15" y="98"/>
                      <a:pt x="16" y="113"/>
                      <a:pt x="17" y="127"/>
                    </a:cubicBezTo>
                    <a:cubicBezTo>
                      <a:pt x="17" y="127"/>
                      <a:pt x="17" y="127"/>
                      <a:pt x="17" y="127"/>
                    </a:cubicBezTo>
                    <a:cubicBezTo>
                      <a:pt x="17" y="127"/>
                      <a:pt x="0" y="95"/>
                      <a:pt x="5" y="7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1" name="iS1îďê"/>
              <p:cNvSpPr/>
              <p:nvPr/>
            </p:nvSpPr>
            <p:spPr bwMode="auto">
              <a:xfrm>
                <a:off x="7528947" y="3522567"/>
                <a:ext cx="164608" cy="474761"/>
              </a:xfrm>
              <a:custGeom>
                <a:avLst/>
                <a:gdLst>
                  <a:gd name="T0" fmla="*/ 15 w 46"/>
                  <a:gd name="T1" fmla="*/ 0 h 132"/>
                  <a:gd name="T2" fmla="*/ 34 w 46"/>
                  <a:gd name="T3" fmla="*/ 42 h 132"/>
                  <a:gd name="T4" fmla="*/ 34 w 46"/>
                  <a:gd name="T5" fmla="*/ 123 h 132"/>
                  <a:gd name="T6" fmla="*/ 7 w 46"/>
                  <a:gd name="T7" fmla="*/ 121 h 132"/>
                  <a:gd name="T8" fmla="*/ 1 w 46"/>
                  <a:gd name="T9" fmla="*/ 45 h 132"/>
                  <a:gd name="T10" fmla="*/ 15 w 46"/>
                  <a:gd name="T11" fmla="*/ 0 h 132"/>
                </a:gdLst>
                <a:ahLst/>
                <a:cxnLst>
                  <a:cxn ang="0">
                    <a:pos x="T0" y="T1"/>
                  </a:cxn>
                  <a:cxn ang="0">
                    <a:pos x="T2" y="T3"/>
                  </a:cxn>
                  <a:cxn ang="0">
                    <a:pos x="T4" y="T5"/>
                  </a:cxn>
                  <a:cxn ang="0">
                    <a:pos x="T6" y="T7"/>
                  </a:cxn>
                  <a:cxn ang="0">
                    <a:pos x="T8" y="T9"/>
                  </a:cxn>
                  <a:cxn ang="0">
                    <a:pos x="T10" y="T11"/>
                  </a:cxn>
                </a:cxnLst>
                <a:rect l="0" t="0" r="r" b="b"/>
                <a:pathLst>
                  <a:path w="46" h="132">
                    <a:moveTo>
                      <a:pt x="15" y="0"/>
                    </a:moveTo>
                    <a:cubicBezTo>
                      <a:pt x="15" y="0"/>
                      <a:pt x="27" y="5"/>
                      <a:pt x="34" y="42"/>
                    </a:cubicBezTo>
                    <a:cubicBezTo>
                      <a:pt x="41" y="80"/>
                      <a:pt x="46" y="118"/>
                      <a:pt x="34" y="123"/>
                    </a:cubicBezTo>
                    <a:cubicBezTo>
                      <a:pt x="21" y="128"/>
                      <a:pt x="11" y="132"/>
                      <a:pt x="7" y="121"/>
                    </a:cubicBezTo>
                    <a:cubicBezTo>
                      <a:pt x="4" y="111"/>
                      <a:pt x="1" y="63"/>
                      <a:pt x="1" y="45"/>
                    </a:cubicBezTo>
                    <a:cubicBezTo>
                      <a:pt x="0" y="27"/>
                      <a:pt x="0" y="3"/>
                      <a:pt x="15" y="0"/>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2" name="ïšľïdé"/>
              <p:cNvSpPr/>
              <p:nvPr/>
            </p:nvSpPr>
            <p:spPr bwMode="auto">
              <a:xfrm>
                <a:off x="7298497" y="4397582"/>
                <a:ext cx="50249" cy="838629"/>
              </a:xfrm>
              <a:custGeom>
                <a:avLst/>
                <a:gdLst>
                  <a:gd name="T0" fmla="*/ 14 w 14"/>
                  <a:gd name="T1" fmla="*/ 233 h 233"/>
                  <a:gd name="T2" fmla="*/ 6 w 14"/>
                  <a:gd name="T3" fmla="*/ 232 h 233"/>
                  <a:gd name="T4" fmla="*/ 6 w 14"/>
                  <a:gd name="T5" fmla="*/ 232 h 233"/>
                  <a:gd name="T6" fmla="*/ 0 w 14"/>
                  <a:gd name="T7" fmla="*/ 0 h 233"/>
                  <a:gd name="T8" fmla="*/ 14 w 14"/>
                  <a:gd name="T9" fmla="*/ 233 h 233"/>
                </a:gdLst>
                <a:ahLst/>
                <a:cxnLst>
                  <a:cxn ang="0">
                    <a:pos x="T0" y="T1"/>
                  </a:cxn>
                  <a:cxn ang="0">
                    <a:pos x="T2" y="T3"/>
                  </a:cxn>
                  <a:cxn ang="0">
                    <a:pos x="T4" y="T5"/>
                  </a:cxn>
                  <a:cxn ang="0">
                    <a:pos x="T6" y="T7"/>
                  </a:cxn>
                  <a:cxn ang="0">
                    <a:pos x="T8" y="T9"/>
                  </a:cxn>
                </a:cxnLst>
                <a:rect l="0" t="0" r="r" b="b"/>
                <a:pathLst>
                  <a:path w="14" h="233">
                    <a:moveTo>
                      <a:pt x="14" y="233"/>
                    </a:moveTo>
                    <a:cubicBezTo>
                      <a:pt x="14" y="233"/>
                      <a:pt x="11" y="233"/>
                      <a:pt x="6" y="232"/>
                    </a:cubicBezTo>
                    <a:cubicBezTo>
                      <a:pt x="6" y="232"/>
                      <a:pt x="6" y="232"/>
                      <a:pt x="6" y="232"/>
                    </a:cubicBezTo>
                    <a:cubicBezTo>
                      <a:pt x="0" y="0"/>
                      <a:pt x="0" y="0"/>
                      <a:pt x="0" y="0"/>
                    </a:cubicBezTo>
                    <a:lnTo>
                      <a:pt x="14" y="233"/>
                    </a:lnTo>
                    <a:close/>
                  </a:path>
                </a:pathLst>
              </a:custGeom>
              <a:solidFill>
                <a:srgbClr val="D8892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3" name="îs1îdé"/>
              <p:cNvSpPr/>
              <p:nvPr/>
            </p:nvSpPr>
            <p:spPr bwMode="auto">
              <a:xfrm>
                <a:off x="7405925" y="4241639"/>
                <a:ext cx="400256" cy="544070"/>
              </a:xfrm>
              <a:custGeom>
                <a:avLst/>
                <a:gdLst>
                  <a:gd name="T0" fmla="*/ 6 w 111"/>
                  <a:gd name="T1" fmla="*/ 151 h 151"/>
                  <a:gd name="T2" fmla="*/ 15 w 111"/>
                  <a:gd name="T3" fmla="*/ 140 h 151"/>
                  <a:gd name="T4" fmla="*/ 101 w 111"/>
                  <a:gd name="T5" fmla="*/ 90 h 151"/>
                  <a:gd name="T6" fmla="*/ 106 w 111"/>
                  <a:gd name="T7" fmla="*/ 81 h 151"/>
                  <a:gd name="T8" fmla="*/ 106 w 111"/>
                  <a:gd name="T9" fmla="*/ 10 h 151"/>
                  <a:gd name="T10" fmla="*/ 111 w 111"/>
                  <a:gd name="T11" fmla="*/ 4 h 151"/>
                  <a:gd name="T12" fmla="*/ 106 w 111"/>
                  <a:gd name="T13" fmla="*/ 1 h 151"/>
                  <a:gd name="T14" fmla="*/ 106 w 111"/>
                  <a:gd name="T15" fmla="*/ 1 h 151"/>
                  <a:gd name="T16" fmla="*/ 103 w 111"/>
                  <a:gd name="T17" fmla="*/ 1 h 151"/>
                  <a:gd name="T18" fmla="*/ 5 w 111"/>
                  <a:gd name="T19" fmla="*/ 58 h 151"/>
                  <a:gd name="T20" fmla="*/ 0 w 111"/>
                  <a:gd name="T21" fmla="*/ 67 h 151"/>
                  <a:gd name="T22" fmla="*/ 0 w 111"/>
                  <a:gd name="T23" fmla="*/ 144 h 151"/>
                  <a:gd name="T24" fmla="*/ 2 w 111"/>
                  <a:gd name="T25" fmla="*/ 148 h 151"/>
                  <a:gd name="T26" fmla="*/ 2 w 111"/>
                  <a:gd name="T27" fmla="*/ 148 h 151"/>
                  <a:gd name="T28" fmla="*/ 6 w 111"/>
                  <a:gd name="T29" fmla="*/ 15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1" h="151">
                    <a:moveTo>
                      <a:pt x="6" y="151"/>
                    </a:moveTo>
                    <a:cubicBezTo>
                      <a:pt x="15" y="140"/>
                      <a:pt x="15" y="140"/>
                      <a:pt x="15" y="140"/>
                    </a:cubicBezTo>
                    <a:cubicBezTo>
                      <a:pt x="101" y="90"/>
                      <a:pt x="101" y="90"/>
                      <a:pt x="101" y="90"/>
                    </a:cubicBezTo>
                    <a:cubicBezTo>
                      <a:pt x="104" y="89"/>
                      <a:pt x="106" y="84"/>
                      <a:pt x="106" y="81"/>
                    </a:cubicBezTo>
                    <a:cubicBezTo>
                      <a:pt x="106" y="10"/>
                      <a:pt x="106" y="10"/>
                      <a:pt x="106" y="10"/>
                    </a:cubicBezTo>
                    <a:cubicBezTo>
                      <a:pt x="111" y="4"/>
                      <a:pt x="111" y="4"/>
                      <a:pt x="111" y="4"/>
                    </a:cubicBezTo>
                    <a:cubicBezTo>
                      <a:pt x="106" y="1"/>
                      <a:pt x="106" y="1"/>
                      <a:pt x="106" y="1"/>
                    </a:cubicBezTo>
                    <a:cubicBezTo>
                      <a:pt x="106" y="1"/>
                      <a:pt x="106" y="1"/>
                      <a:pt x="106" y="1"/>
                    </a:cubicBezTo>
                    <a:cubicBezTo>
                      <a:pt x="105" y="0"/>
                      <a:pt x="104" y="0"/>
                      <a:pt x="103" y="1"/>
                    </a:cubicBezTo>
                    <a:cubicBezTo>
                      <a:pt x="5" y="58"/>
                      <a:pt x="5" y="58"/>
                      <a:pt x="5" y="58"/>
                    </a:cubicBezTo>
                    <a:cubicBezTo>
                      <a:pt x="2" y="59"/>
                      <a:pt x="0" y="64"/>
                      <a:pt x="0" y="67"/>
                    </a:cubicBezTo>
                    <a:cubicBezTo>
                      <a:pt x="0" y="144"/>
                      <a:pt x="0" y="144"/>
                      <a:pt x="0" y="144"/>
                    </a:cubicBezTo>
                    <a:cubicBezTo>
                      <a:pt x="0" y="146"/>
                      <a:pt x="1" y="148"/>
                      <a:pt x="2" y="148"/>
                    </a:cubicBezTo>
                    <a:cubicBezTo>
                      <a:pt x="2" y="148"/>
                      <a:pt x="2" y="148"/>
                      <a:pt x="2" y="148"/>
                    </a:cubicBezTo>
                    <a:lnTo>
                      <a:pt x="6" y="151"/>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4" name="iśľîḑè"/>
              <p:cNvSpPr/>
              <p:nvPr/>
            </p:nvSpPr>
            <p:spPr bwMode="auto">
              <a:xfrm>
                <a:off x="7409390" y="4241639"/>
                <a:ext cx="396790" cy="396790"/>
              </a:xfrm>
              <a:custGeom>
                <a:avLst/>
                <a:gdLst>
                  <a:gd name="T0" fmla="*/ 65 w 110"/>
                  <a:gd name="T1" fmla="*/ 110 h 110"/>
                  <a:gd name="T2" fmla="*/ 71 w 110"/>
                  <a:gd name="T3" fmla="*/ 107 h 110"/>
                  <a:gd name="T4" fmla="*/ 105 w 110"/>
                  <a:gd name="T5" fmla="*/ 48 h 110"/>
                  <a:gd name="T6" fmla="*/ 105 w 110"/>
                  <a:gd name="T7" fmla="*/ 10 h 110"/>
                  <a:gd name="T8" fmla="*/ 110 w 110"/>
                  <a:gd name="T9" fmla="*/ 4 h 110"/>
                  <a:gd name="T10" fmla="*/ 105 w 110"/>
                  <a:gd name="T11" fmla="*/ 1 h 110"/>
                  <a:gd name="T12" fmla="*/ 105 w 110"/>
                  <a:gd name="T13" fmla="*/ 1 h 110"/>
                  <a:gd name="T14" fmla="*/ 102 w 110"/>
                  <a:gd name="T15" fmla="*/ 1 h 110"/>
                  <a:gd name="T16" fmla="*/ 4 w 110"/>
                  <a:gd name="T17" fmla="*/ 58 h 110"/>
                  <a:gd name="T18" fmla="*/ 0 w 110"/>
                  <a:gd name="T19" fmla="*/ 62 h 110"/>
                  <a:gd name="T20" fmla="*/ 65 w 110"/>
                  <a:gd name="T21"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110">
                    <a:moveTo>
                      <a:pt x="65" y="110"/>
                    </a:moveTo>
                    <a:cubicBezTo>
                      <a:pt x="71" y="107"/>
                      <a:pt x="71" y="107"/>
                      <a:pt x="71" y="107"/>
                    </a:cubicBezTo>
                    <a:cubicBezTo>
                      <a:pt x="105" y="48"/>
                      <a:pt x="105" y="48"/>
                      <a:pt x="105" y="48"/>
                    </a:cubicBezTo>
                    <a:cubicBezTo>
                      <a:pt x="105" y="10"/>
                      <a:pt x="105" y="10"/>
                      <a:pt x="105" y="10"/>
                    </a:cubicBezTo>
                    <a:cubicBezTo>
                      <a:pt x="110" y="4"/>
                      <a:pt x="110" y="4"/>
                      <a:pt x="110" y="4"/>
                    </a:cubicBezTo>
                    <a:cubicBezTo>
                      <a:pt x="105" y="1"/>
                      <a:pt x="105" y="1"/>
                      <a:pt x="105" y="1"/>
                    </a:cubicBezTo>
                    <a:cubicBezTo>
                      <a:pt x="105" y="1"/>
                      <a:pt x="105" y="1"/>
                      <a:pt x="105" y="1"/>
                    </a:cubicBezTo>
                    <a:cubicBezTo>
                      <a:pt x="104" y="0"/>
                      <a:pt x="103" y="0"/>
                      <a:pt x="102" y="1"/>
                    </a:cubicBezTo>
                    <a:cubicBezTo>
                      <a:pt x="4" y="58"/>
                      <a:pt x="4" y="58"/>
                      <a:pt x="4" y="58"/>
                    </a:cubicBezTo>
                    <a:cubicBezTo>
                      <a:pt x="3" y="58"/>
                      <a:pt x="1" y="60"/>
                      <a:pt x="0" y="62"/>
                    </a:cubicBezTo>
                    <a:lnTo>
                      <a:pt x="65" y="110"/>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5" name="ïṡļidé"/>
              <p:cNvSpPr/>
              <p:nvPr/>
            </p:nvSpPr>
            <p:spPr bwMode="auto">
              <a:xfrm>
                <a:off x="7769793" y="4241639"/>
                <a:ext cx="36387" cy="22526"/>
              </a:xfrm>
              <a:custGeom>
                <a:avLst/>
                <a:gdLst>
                  <a:gd name="T0" fmla="*/ 8 w 10"/>
                  <a:gd name="T1" fmla="*/ 6 h 6"/>
                  <a:gd name="T2" fmla="*/ 10 w 10"/>
                  <a:gd name="T3" fmla="*/ 4 h 6"/>
                  <a:gd name="T4" fmla="*/ 5 w 10"/>
                  <a:gd name="T5" fmla="*/ 1 h 6"/>
                  <a:gd name="T6" fmla="*/ 5 w 10"/>
                  <a:gd name="T7" fmla="*/ 1 h 6"/>
                  <a:gd name="T8" fmla="*/ 2 w 10"/>
                  <a:gd name="T9" fmla="*/ 1 h 6"/>
                  <a:gd name="T10" fmla="*/ 0 w 10"/>
                  <a:gd name="T11" fmla="*/ 2 h 6"/>
                  <a:gd name="T12" fmla="*/ 8 w 1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 h="6">
                    <a:moveTo>
                      <a:pt x="8" y="6"/>
                    </a:moveTo>
                    <a:cubicBezTo>
                      <a:pt x="10" y="4"/>
                      <a:pt x="10" y="4"/>
                      <a:pt x="10" y="4"/>
                    </a:cubicBezTo>
                    <a:cubicBezTo>
                      <a:pt x="5" y="1"/>
                      <a:pt x="5" y="1"/>
                      <a:pt x="5" y="1"/>
                    </a:cubicBezTo>
                    <a:cubicBezTo>
                      <a:pt x="5" y="1"/>
                      <a:pt x="5" y="1"/>
                      <a:pt x="5" y="1"/>
                    </a:cubicBezTo>
                    <a:cubicBezTo>
                      <a:pt x="4" y="0"/>
                      <a:pt x="3" y="0"/>
                      <a:pt x="2" y="1"/>
                    </a:cubicBezTo>
                    <a:cubicBezTo>
                      <a:pt x="0" y="2"/>
                      <a:pt x="0" y="2"/>
                      <a:pt x="0" y="2"/>
                    </a:cubicBezTo>
                    <a:lnTo>
                      <a:pt x="8" y="6"/>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6" name="îš1íďe"/>
              <p:cNvSpPr/>
              <p:nvPr/>
            </p:nvSpPr>
            <p:spPr bwMode="auto">
              <a:xfrm>
                <a:off x="7405925" y="4451297"/>
                <a:ext cx="50249" cy="50249"/>
              </a:xfrm>
              <a:custGeom>
                <a:avLst/>
                <a:gdLst>
                  <a:gd name="T0" fmla="*/ 4 w 14"/>
                  <a:gd name="T1" fmla="*/ 0 h 14"/>
                  <a:gd name="T2" fmla="*/ 0 w 14"/>
                  <a:gd name="T3" fmla="*/ 8 h 14"/>
                  <a:gd name="T4" fmla="*/ 10 w 14"/>
                  <a:gd name="T5" fmla="*/ 14 h 14"/>
                  <a:gd name="T6" fmla="*/ 14 w 14"/>
                  <a:gd name="T7" fmla="*/ 6 h 14"/>
                  <a:gd name="T8" fmla="*/ 4 w 14"/>
                  <a:gd name="T9" fmla="*/ 0 h 14"/>
                </a:gdLst>
                <a:ahLst/>
                <a:cxnLst>
                  <a:cxn ang="0">
                    <a:pos x="T0" y="T1"/>
                  </a:cxn>
                  <a:cxn ang="0">
                    <a:pos x="T2" y="T3"/>
                  </a:cxn>
                  <a:cxn ang="0">
                    <a:pos x="T4" y="T5"/>
                  </a:cxn>
                  <a:cxn ang="0">
                    <a:pos x="T6" y="T7"/>
                  </a:cxn>
                  <a:cxn ang="0">
                    <a:pos x="T8" y="T9"/>
                  </a:cxn>
                </a:cxnLst>
                <a:rect l="0" t="0" r="r" b="b"/>
                <a:pathLst>
                  <a:path w="14" h="14">
                    <a:moveTo>
                      <a:pt x="4" y="0"/>
                    </a:moveTo>
                    <a:cubicBezTo>
                      <a:pt x="2" y="2"/>
                      <a:pt x="0" y="5"/>
                      <a:pt x="0" y="8"/>
                    </a:cubicBezTo>
                    <a:cubicBezTo>
                      <a:pt x="10" y="14"/>
                      <a:pt x="10" y="14"/>
                      <a:pt x="10" y="14"/>
                    </a:cubicBezTo>
                    <a:cubicBezTo>
                      <a:pt x="14" y="6"/>
                      <a:pt x="14" y="6"/>
                      <a:pt x="14" y="6"/>
                    </a:cubicBezTo>
                    <a:lnTo>
                      <a:pt x="4" y="0"/>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7" name="ïŝļíḍe"/>
              <p:cNvSpPr/>
              <p:nvPr/>
            </p:nvSpPr>
            <p:spPr bwMode="auto">
              <a:xfrm>
                <a:off x="7423252" y="4248570"/>
                <a:ext cx="386394" cy="540604"/>
              </a:xfrm>
              <a:custGeom>
                <a:avLst/>
                <a:gdLst>
                  <a:gd name="T0" fmla="*/ 5 w 107"/>
                  <a:gd name="T1" fmla="*/ 58 h 150"/>
                  <a:gd name="T2" fmla="*/ 102 w 107"/>
                  <a:gd name="T3" fmla="*/ 2 h 150"/>
                  <a:gd name="T4" fmla="*/ 107 w 107"/>
                  <a:gd name="T5" fmla="*/ 6 h 150"/>
                  <a:gd name="T6" fmla="*/ 107 w 107"/>
                  <a:gd name="T7" fmla="*/ 82 h 150"/>
                  <a:gd name="T8" fmla="*/ 102 w 107"/>
                  <a:gd name="T9" fmla="*/ 92 h 150"/>
                  <a:gd name="T10" fmla="*/ 5 w 107"/>
                  <a:gd name="T11" fmla="*/ 149 h 150"/>
                  <a:gd name="T12" fmla="*/ 0 w 107"/>
                  <a:gd name="T13" fmla="*/ 145 h 150"/>
                  <a:gd name="T14" fmla="*/ 0 w 107"/>
                  <a:gd name="T15" fmla="*/ 68 h 150"/>
                  <a:gd name="T16" fmla="*/ 5 w 107"/>
                  <a:gd name="T17" fmla="*/ 5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150">
                    <a:moveTo>
                      <a:pt x="5" y="58"/>
                    </a:moveTo>
                    <a:cubicBezTo>
                      <a:pt x="102" y="2"/>
                      <a:pt x="102" y="2"/>
                      <a:pt x="102" y="2"/>
                    </a:cubicBezTo>
                    <a:cubicBezTo>
                      <a:pt x="105" y="0"/>
                      <a:pt x="107" y="2"/>
                      <a:pt x="107" y="6"/>
                    </a:cubicBezTo>
                    <a:cubicBezTo>
                      <a:pt x="107" y="82"/>
                      <a:pt x="107" y="82"/>
                      <a:pt x="107" y="82"/>
                    </a:cubicBezTo>
                    <a:cubicBezTo>
                      <a:pt x="107" y="86"/>
                      <a:pt x="105" y="90"/>
                      <a:pt x="102" y="92"/>
                    </a:cubicBezTo>
                    <a:cubicBezTo>
                      <a:pt x="5" y="149"/>
                      <a:pt x="5" y="149"/>
                      <a:pt x="5" y="149"/>
                    </a:cubicBezTo>
                    <a:cubicBezTo>
                      <a:pt x="2" y="150"/>
                      <a:pt x="0" y="148"/>
                      <a:pt x="0" y="145"/>
                    </a:cubicBezTo>
                    <a:cubicBezTo>
                      <a:pt x="0" y="68"/>
                      <a:pt x="0" y="68"/>
                      <a:pt x="0" y="68"/>
                    </a:cubicBezTo>
                    <a:cubicBezTo>
                      <a:pt x="0" y="64"/>
                      <a:pt x="2" y="60"/>
                      <a:pt x="5" y="58"/>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8" name="ïşḻïḋê"/>
              <p:cNvSpPr/>
              <p:nvPr/>
            </p:nvSpPr>
            <p:spPr bwMode="auto">
              <a:xfrm>
                <a:off x="7567067" y="4180995"/>
                <a:ext cx="95299" cy="266837"/>
              </a:xfrm>
              <a:custGeom>
                <a:avLst/>
                <a:gdLst>
                  <a:gd name="T0" fmla="*/ 22 w 26"/>
                  <a:gd name="T1" fmla="*/ 20 h 74"/>
                  <a:gd name="T2" fmla="*/ 25 w 26"/>
                  <a:gd name="T3" fmla="*/ 53 h 74"/>
                  <a:gd name="T4" fmla="*/ 17 w 26"/>
                  <a:gd name="T5" fmla="*/ 73 h 74"/>
                  <a:gd name="T6" fmla="*/ 11 w 26"/>
                  <a:gd name="T7" fmla="*/ 45 h 74"/>
                  <a:gd name="T8" fmla="*/ 3 w 26"/>
                  <a:gd name="T9" fmla="*/ 52 h 74"/>
                  <a:gd name="T10" fmla="*/ 5 w 26"/>
                  <a:gd name="T11" fmla="*/ 11 h 74"/>
                  <a:gd name="T12" fmla="*/ 22 w 26"/>
                  <a:gd name="T13" fmla="*/ 20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22" y="20"/>
                    </a:moveTo>
                    <a:cubicBezTo>
                      <a:pt x="22" y="20"/>
                      <a:pt x="26" y="45"/>
                      <a:pt x="25" y="53"/>
                    </a:cubicBezTo>
                    <a:cubicBezTo>
                      <a:pt x="25" y="61"/>
                      <a:pt x="20" y="74"/>
                      <a:pt x="17" y="73"/>
                    </a:cubicBezTo>
                    <a:cubicBezTo>
                      <a:pt x="14" y="73"/>
                      <a:pt x="17" y="42"/>
                      <a:pt x="11" y="45"/>
                    </a:cubicBezTo>
                    <a:cubicBezTo>
                      <a:pt x="6" y="48"/>
                      <a:pt x="5" y="53"/>
                      <a:pt x="3" y="52"/>
                    </a:cubicBezTo>
                    <a:cubicBezTo>
                      <a:pt x="0" y="50"/>
                      <a:pt x="7" y="23"/>
                      <a:pt x="5" y="11"/>
                    </a:cubicBezTo>
                    <a:cubicBezTo>
                      <a:pt x="3" y="0"/>
                      <a:pt x="22" y="20"/>
                      <a:pt x="22" y="20"/>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9" name="ïŝ1íḓè"/>
              <p:cNvSpPr/>
              <p:nvPr/>
            </p:nvSpPr>
            <p:spPr bwMode="auto">
              <a:xfrm>
                <a:off x="7035126" y="4023318"/>
                <a:ext cx="93566" cy="265104"/>
              </a:xfrm>
              <a:custGeom>
                <a:avLst/>
                <a:gdLst>
                  <a:gd name="T0" fmla="*/ 4 w 26"/>
                  <a:gd name="T1" fmla="*/ 21 h 74"/>
                  <a:gd name="T2" fmla="*/ 1 w 26"/>
                  <a:gd name="T3" fmla="*/ 53 h 74"/>
                  <a:gd name="T4" fmla="*/ 9 w 26"/>
                  <a:gd name="T5" fmla="*/ 74 h 74"/>
                  <a:gd name="T6" fmla="*/ 14 w 26"/>
                  <a:gd name="T7" fmla="*/ 45 h 74"/>
                  <a:gd name="T8" fmla="*/ 23 w 26"/>
                  <a:gd name="T9" fmla="*/ 52 h 74"/>
                  <a:gd name="T10" fmla="*/ 21 w 26"/>
                  <a:gd name="T11" fmla="*/ 11 h 74"/>
                  <a:gd name="T12" fmla="*/ 4 w 26"/>
                  <a:gd name="T13" fmla="*/ 21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4" y="21"/>
                    </a:moveTo>
                    <a:cubicBezTo>
                      <a:pt x="4" y="21"/>
                      <a:pt x="0" y="45"/>
                      <a:pt x="1" y="53"/>
                    </a:cubicBezTo>
                    <a:cubicBezTo>
                      <a:pt x="1" y="61"/>
                      <a:pt x="6" y="74"/>
                      <a:pt x="9" y="74"/>
                    </a:cubicBezTo>
                    <a:cubicBezTo>
                      <a:pt x="12" y="73"/>
                      <a:pt x="9" y="42"/>
                      <a:pt x="14" y="45"/>
                    </a:cubicBezTo>
                    <a:cubicBezTo>
                      <a:pt x="20" y="48"/>
                      <a:pt x="21" y="54"/>
                      <a:pt x="23" y="52"/>
                    </a:cubicBezTo>
                    <a:cubicBezTo>
                      <a:pt x="26" y="50"/>
                      <a:pt x="19" y="23"/>
                      <a:pt x="21" y="11"/>
                    </a:cubicBezTo>
                    <a:cubicBezTo>
                      <a:pt x="23" y="0"/>
                      <a:pt x="4" y="21"/>
                      <a:pt x="4" y="2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0" name="iṩľîḑè"/>
              <p:cNvSpPr/>
              <p:nvPr/>
            </p:nvSpPr>
            <p:spPr bwMode="auto">
              <a:xfrm>
                <a:off x="7172010" y="3215877"/>
                <a:ext cx="190598" cy="102230"/>
              </a:xfrm>
              <a:custGeom>
                <a:avLst/>
                <a:gdLst>
                  <a:gd name="T0" fmla="*/ 24 w 53"/>
                  <a:gd name="T1" fmla="*/ 21 h 28"/>
                  <a:gd name="T2" fmla="*/ 0 w 53"/>
                  <a:gd name="T3" fmla="*/ 23 h 28"/>
                  <a:gd name="T4" fmla="*/ 0 w 53"/>
                  <a:gd name="T5" fmla="*/ 20 h 28"/>
                  <a:gd name="T6" fmla="*/ 1 w 53"/>
                  <a:gd name="T7" fmla="*/ 7 h 28"/>
                  <a:gd name="T8" fmla="*/ 53 w 53"/>
                  <a:gd name="T9" fmla="*/ 0 h 28"/>
                  <a:gd name="T10" fmla="*/ 24 w 53"/>
                  <a:gd name="T11" fmla="*/ 21 h 28"/>
                </a:gdLst>
                <a:ahLst/>
                <a:cxnLst>
                  <a:cxn ang="0">
                    <a:pos x="T0" y="T1"/>
                  </a:cxn>
                  <a:cxn ang="0">
                    <a:pos x="T2" y="T3"/>
                  </a:cxn>
                  <a:cxn ang="0">
                    <a:pos x="T4" y="T5"/>
                  </a:cxn>
                  <a:cxn ang="0">
                    <a:pos x="T6" y="T7"/>
                  </a:cxn>
                  <a:cxn ang="0">
                    <a:pos x="T8" y="T9"/>
                  </a:cxn>
                  <a:cxn ang="0">
                    <a:pos x="T10" y="T11"/>
                  </a:cxn>
                </a:cxnLst>
                <a:rect l="0" t="0" r="r" b="b"/>
                <a:pathLst>
                  <a:path w="53" h="28">
                    <a:moveTo>
                      <a:pt x="24" y="21"/>
                    </a:moveTo>
                    <a:cubicBezTo>
                      <a:pt x="4" y="28"/>
                      <a:pt x="1" y="23"/>
                      <a:pt x="0" y="23"/>
                    </a:cubicBezTo>
                    <a:cubicBezTo>
                      <a:pt x="0" y="22"/>
                      <a:pt x="0" y="21"/>
                      <a:pt x="0" y="20"/>
                    </a:cubicBezTo>
                    <a:cubicBezTo>
                      <a:pt x="0" y="15"/>
                      <a:pt x="0" y="11"/>
                      <a:pt x="1" y="7"/>
                    </a:cubicBezTo>
                    <a:cubicBezTo>
                      <a:pt x="53" y="0"/>
                      <a:pt x="53" y="0"/>
                      <a:pt x="53" y="0"/>
                    </a:cubicBezTo>
                    <a:cubicBezTo>
                      <a:pt x="53" y="0"/>
                      <a:pt x="44" y="14"/>
                      <a:pt x="24" y="21"/>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1" name="íŝḷïḋè"/>
              <p:cNvSpPr/>
              <p:nvPr/>
            </p:nvSpPr>
            <p:spPr bwMode="auto">
              <a:xfrm>
                <a:off x="7099237" y="3061667"/>
                <a:ext cx="400256" cy="370799"/>
              </a:xfrm>
              <a:custGeom>
                <a:avLst/>
                <a:gdLst>
                  <a:gd name="T0" fmla="*/ 19 w 111"/>
                  <a:gd name="T1" fmla="*/ 23 h 103"/>
                  <a:gd name="T2" fmla="*/ 70 w 111"/>
                  <a:gd name="T3" fmla="*/ 4 h 103"/>
                  <a:gd name="T4" fmla="*/ 108 w 111"/>
                  <a:gd name="T5" fmla="*/ 49 h 103"/>
                  <a:gd name="T6" fmla="*/ 90 w 111"/>
                  <a:gd name="T7" fmla="*/ 103 h 103"/>
                  <a:gd name="T8" fmla="*/ 88 w 111"/>
                  <a:gd name="T9" fmla="*/ 102 h 103"/>
                  <a:gd name="T10" fmla="*/ 80 w 111"/>
                  <a:gd name="T11" fmla="*/ 94 h 103"/>
                  <a:gd name="T12" fmla="*/ 78 w 111"/>
                  <a:gd name="T13" fmla="*/ 79 h 103"/>
                  <a:gd name="T14" fmla="*/ 82 w 111"/>
                  <a:gd name="T15" fmla="*/ 75 h 103"/>
                  <a:gd name="T16" fmla="*/ 87 w 111"/>
                  <a:gd name="T17" fmla="*/ 72 h 103"/>
                  <a:gd name="T18" fmla="*/ 81 w 111"/>
                  <a:gd name="T19" fmla="*/ 57 h 103"/>
                  <a:gd name="T20" fmla="*/ 74 w 111"/>
                  <a:gd name="T21" fmla="*/ 52 h 103"/>
                  <a:gd name="T22" fmla="*/ 69 w 111"/>
                  <a:gd name="T23" fmla="*/ 50 h 103"/>
                  <a:gd name="T24" fmla="*/ 20 w 111"/>
                  <a:gd name="T25" fmla="*/ 56 h 103"/>
                  <a:gd name="T26" fmla="*/ 19 w 111"/>
                  <a:gd name="T27" fmla="*/ 2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1" h="103">
                    <a:moveTo>
                      <a:pt x="19" y="23"/>
                    </a:moveTo>
                    <a:cubicBezTo>
                      <a:pt x="23" y="19"/>
                      <a:pt x="40" y="0"/>
                      <a:pt x="70" y="4"/>
                    </a:cubicBezTo>
                    <a:cubicBezTo>
                      <a:pt x="89" y="7"/>
                      <a:pt x="105" y="20"/>
                      <a:pt x="108" y="49"/>
                    </a:cubicBezTo>
                    <a:cubicBezTo>
                      <a:pt x="111" y="69"/>
                      <a:pt x="103" y="88"/>
                      <a:pt x="90" y="103"/>
                    </a:cubicBezTo>
                    <a:cubicBezTo>
                      <a:pt x="89" y="103"/>
                      <a:pt x="89" y="102"/>
                      <a:pt x="88" y="102"/>
                    </a:cubicBezTo>
                    <a:cubicBezTo>
                      <a:pt x="80" y="97"/>
                      <a:pt x="80" y="94"/>
                      <a:pt x="80" y="94"/>
                    </a:cubicBezTo>
                    <a:cubicBezTo>
                      <a:pt x="78" y="79"/>
                      <a:pt x="78" y="79"/>
                      <a:pt x="78" y="79"/>
                    </a:cubicBezTo>
                    <a:cubicBezTo>
                      <a:pt x="78" y="77"/>
                      <a:pt x="80" y="75"/>
                      <a:pt x="82" y="75"/>
                    </a:cubicBezTo>
                    <a:cubicBezTo>
                      <a:pt x="83" y="75"/>
                      <a:pt x="85" y="74"/>
                      <a:pt x="87" y="72"/>
                    </a:cubicBezTo>
                    <a:cubicBezTo>
                      <a:pt x="91" y="66"/>
                      <a:pt x="89" y="57"/>
                      <a:pt x="81" y="57"/>
                    </a:cubicBezTo>
                    <a:cubicBezTo>
                      <a:pt x="76" y="57"/>
                      <a:pt x="75" y="54"/>
                      <a:pt x="74" y="52"/>
                    </a:cubicBezTo>
                    <a:cubicBezTo>
                      <a:pt x="73" y="50"/>
                      <a:pt x="71" y="49"/>
                      <a:pt x="69" y="50"/>
                    </a:cubicBezTo>
                    <a:cubicBezTo>
                      <a:pt x="60" y="53"/>
                      <a:pt x="35" y="61"/>
                      <a:pt x="20" y="56"/>
                    </a:cubicBezTo>
                    <a:cubicBezTo>
                      <a:pt x="0" y="51"/>
                      <a:pt x="14" y="27"/>
                      <a:pt x="19" y="23"/>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2" name="î$lïḓè"/>
              <p:cNvSpPr/>
              <p:nvPr/>
            </p:nvSpPr>
            <p:spPr bwMode="auto">
              <a:xfrm>
                <a:off x="7203199" y="3342365"/>
                <a:ext cx="86635" cy="50249"/>
              </a:xfrm>
              <a:custGeom>
                <a:avLst/>
                <a:gdLst>
                  <a:gd name="T0" fmla="*/ 12 w 24"/>
                  <a:gd name="T1" fmla="*/ 4 h 14"/>
                  <a:gd name="T2" fmla="*/ 0 w 24"/>
                  <a:gd name="T3" fmla="*/ 0 h 14"/>
                  <a:gd name="T4" fmla="*/ 14 w 24"/>
                  <a:gd name="T5" fmla="*/ 12 h 14"/>
                  <a:gd name="T6" fmla="*/ 24 w 24"/>
                  <a:gd name="T7" fmla="*/ 7 h 14"/>
                  <a:gd name="T8" fmla="*/ 12 w 24"/>
                  <a:gd name="T9" fmla="*/ 4 h 14"/>
                </a:gdLst>
                <a:ahLst/>
                <a:cxnLst>
                  <a:cxn ang="0">
                    <a:pos x="T0" y="T1"/>
                  </a:cxn>
                  <a:cxn ang="0">
                    <a:pos x="T2" y="T3"/>
                  </a:cxn>
                  <a:cxn ang="0">
                    <a:pos x="T4" y="T5"/>
                  </a:cxn>
                  <a:cxn ang="0">
                    <a:pos x="T6" y="T7"/>
                  </a:cxn>
                  <a:cxn ang="0">
                    <a:pos x="T8" y="T9"/>
                  </a:cxn>
                </a:cxnLst>
                <a:rect l="0" t="0" r="r" b="b"/>
                <a:pathLst>
                  <a:path w="24" h="14">
                    <a:moveTo>
                      <a:pt x="12" y="4"/>
                    </a:moveTo>
                    <a:cubicBezTo>
                      <a:pt x="0" y="0"/>
                      <a:pt x="0" y="0"/>
                      <a:pt x="0" y="0"/>
                    </a:cubicBezTo>
                    <a:cubicBezTo>
                      <a:pt x="0" y="0"/>
                      <a:pt x="6" y="9"/>
                      <a:pt x="14" y="12"/>
                    </a:cubicBezTo>
                    <a:cubicBezTo>
                      <a:pt x="22" y="14"/>
                      <a:pt x="24" y="7"/>
                      <a:pt x="24" y="7"/>
                    </a:cubicBezTo>
                    <a:lnTo>
                      <a:pt x="12" y="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3" name="iŝḻíḑé"/>
              <p:cNvSpPr/>
              <p:nvPr/>
            </p:nvSpPr>
            <p:spPr bwMode="auto">
              <a:xfrm>
                <a:off x="7572265" y="4342136"/>
                <a:ext cx="38120" cy="29457"/>
              </a:xfrm>
              <a:custGeom>
                <a:avLst/>
                <a:gdLst>
                  <a:gd name="T0" fmla="*/ 0 w 22"/>
                  <a:gd name="T1" fmla="*/ 13 h 17"/>
                  <a:gd name="T2" fmla="*/ 22 w 22"/>
                  <a:gd name="T3" fmla="*/ 0 h 17"/>
                  <a:gd name="T4" fmla="*/ 14 w 22"/>
                  <a:gd name="T5" fmla="*/ 13 h 17"/>
                  <a:gd name="T6" fmla="*/ 2 w 22"/>
                  <a:gd name="T7" fmla="*/ 17 h 17"/>
                  <a:gd name="T8" fmla="*/ 0 w 22"/>
                  <a:gd name="T9" fmla="*/ 13 h 17"/>
                </a:gdLst>
                <a:ahLst/>
                <a:cxnLst>
                  <a:cxn ang="0">
                    <a:pos x="T0" y="T1"/>
                  </a:cxn>
                  <a:cxn ang="0">
                    <a:pos x="T2" y="T3"/>
                  </a:cxn>
                  <a:cxn ang="0">
                    <a:pos x="T4" y="T5"/>
                  </a:cxn>
                  <a:cxn ang="0">
                    <a:pos x="T6" y="T7"/>
                  </a:cxn>
                  <a:cxn ang="0">
                    <a:pos x="T8" y="T9"/>
                  </a:cxn>
                </a:cxnLst>
                <a:rect l="0" t="0" r="r" b="b"/>
                <a:pathLst>
                  <a:path w="22" h="17">
                    <a:moveTo>
                      <a:pt x="0" y="13"/>
                    </a:moveTo>
                    <a:lnTo>
                      <a:pt x="22" y="0"/>
                    </a:lnTo>
                    <a:lnTo>
                      <a:pt x="14" y="13"/>
                    </a:lnTo>
                    <a:lnTo>
                      <a:pt x="2" y="17"/>
                    </a:lnTo>
                    <a:lnTo>
                      <a:pt x="0" y="13"/>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4" name="îs1ïdè"/>
              <p:cNvSpPr/>
              <p:nvPr/>
            </p:nvSpPr>
            <p:spPr bwMode="auto">
              <a:xfrm>
                <a:off x="5049445" y="1316832"/>
                <a:ext cx="1912907" cy="3623088"/>
              </a:xfrm>
              <a:custGeom>
                <a:avLst/>
                <a:gdLst>
                  <a:gd name="T0" fmla="*/ 488 w 531"/>
                  <a:gd name="T1" fmla="*/ 176 h 1007"/>
                  <a:gd name="T2" fmla="*/ 208 w 531"/>
                  <a:gd name="T3" fmla="*/ 8 h 1007"/>
                  <a:gd name="T4" fmla="*/ 172 w 531"/>
                  <a:gd name="T5" fmla="*/ 5 h 1007"/>
                  <a:gd name="T6" fmla="*/ 172 w 531"/>
                  <a:gd name="T7" fmla="*/ 5 h 1007"/>
                  <a:gd name="T8" fmla="*/ 145 w 531"/>
                  <a:gd name="T9" fmla="*/ 14 h 1007"/>
                  <a:gd name="T10" fmla="*/ 165 w 531"/>
                  <a:gd name="T11" fmla="*/ 14 h 1007"/>
                  <a:gd name="T12" fmla="*/ 156 w 531"/>
                  <a:gd name="T13" fmla="*/ 38 h 1007"/>
                  <a:gd name="T14" fmla="*/ 8 w 531"/>
                  <a:gd name="T15" fmla="*/ 718 h 1007"/>
                  <a:gd name="T16" fmla="*/ 43 w 531"/>
                  <a:gd name="T17" fmla="*/ 817 h 1007"/>
                  <a:gd name="T18" fmla="*/ 324 w 531"/>
                  <a:gd name="T19" fmla="*/ 986 h 1007"/>
                  <a:gd name="T20" fmla="*/ 333 w 531"/>
                  <a:gd name="T21" fmla="*/ 990 h 1007"/>
                  <a:gd name="T22" fmla="*/ 322 w 531"/>
                  <a:gd name="T23" fmla="*/ 1007 h 1007"/>
                  <a:gd name="T24" fmla="*/ 345 w 531"/>
                  <a:gd name="T25" fmla="*/ 999 h 1007"/>
                  <a:gd name="T26" fmla="*/ 345 w 531"/>
                  <a:gd name="T27" fmla="*/ 999 h 1007"/>
                  <a:gd name="T28" fmla="*/ 375 w 531"/>
                  <a:gd name="T29" fmla="*/ 956 h 1007"/>
                  <a:gd name="T30" fmla="*/ 523 w 531"/>
                  <a:gd name="T31" fmla="*/ 276 h 1007"/>
                  <a:gd name="T32" fmla="*/ 488 w 531"/>
                  <a:gd name="T33" fmla="*/ 176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1" h="1007">
                    <a:moveTo>
                      <a:pt x="488" y="176"/>
                    </a:moveTo>
                    <a:cubicBezTo>
                      <a:pt x="208" y="8"/>
                      <a:pt x="208" y="8"/>
                      <a:pt x="208" y="8"/>
                    </a:cubicBezTo>
                    <a:cubicBezTo>
                      <a:pt x="195" y="0"/>
                      <a:pt x="183" y="0"/>
                      <a:pt x="172" y="5"/>
                    </a:cubicBezTo>
                    <a:cubicBezTo>
                      <a:pt x="172" y="5"/>
                      <a:pt x="172" y="5"/>
                      <a:pt x="172" y="5"/>
                    </a:cubicBezTo>
                    <a:cubicBezTo>
                      <a:pt x="145" y="14"/>
                      <a:pt x="145" y="14"/>
                      <a:pt x="145" y="14"/>
                    </a:cubicBezTo>
                    <a:cubicBezTo>
                      <a:pt x="165" y="14"/>
                      <a:pt x="165" y="14"/>
                      <a:pt x="165" y="14"/>
                    </a:cubicBezTo>
                    <a:cubicBezTo>
                      <a:pt x="161" y="21"/>
                      <a:pt x="158" y="29"/>
                      <a:pt x="156" y="38"/>
                    </a:cubicBezTo>
                    <a:cubicBezTo>
                      <a:pt x="8" y="718"/>
                      <a:pt x="8" y="718"/>
                      <a:pt x="8" y="718"/>
                    </a:cubicBezTo>
                    <a:cubicBezTo>
                      <a:pt x="0" y="756"/>
                      <a:pt x="16" y="801"/>
                      <a:pt x="43" y="817"/>
                    </a:cubicBezTo>
                    <a:cubicBezTo>
                      <a:pt x="324" y="986"/>
                      <a:pt x="324" y="986"/>
                      <a:pt x="324" y="986"/>
                    </a:cubicBezTo>
                    <a:cubicBezTo>
                      <a:pt x="327" y="988"/>
                      <a:pt x="330" y="989"/>
                      <a:pt x="333" y="990"/>
                    </a:cubicBezTo>
                    <a:cubicBezTo>
                      <a:pt x="322" y="1007"/>
                      <a:pt x="322" y="1007"/>
                      <a:pt x="322" y="1007"/>
                    </a:cubicBezTo>
                    <a:cubicBezTo>
                      <a:pt x="345" y="999"/>
                      <a:pt x="345" y="999"/>
                      <a:pt x="345" y="999"/>
                    </a:cubicBezTo>
                    <a:cubicBezTo>
                      <a:pt x="345" y="999"/>
                      <a:pt x="345" y="999"/>
                      <a:pt x="345" y="999"/>
                    </a:cubicBezTo>
                    <a:cubicBezTo>
                      <a:pt x="359" y="993"/>
                      <a:pt x="370" y="978"/>
                      <a:pt x="375" y="956"/>
                    </a:cubicBezTo>
                    <a:cubicBezTo>
                      <a:pt x="523" y="276"/>
                      <a:pt x="523" y="276"/>
                      <a:pt x="523" y="276"/>
                    </a:cubicBezTo>
                    <a:cubicBezTo>
                      <a:pt x="531" y="238"/>
                      <a:pt x="516" y="193"/>
                      <a:pt x="488" y="17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5" name="îś1îḍè"/>
              <p:cNvSpPr/>
              <p:nvPr/>
            </p:nvSpPr>
            <p:spPr bwMode="auto">
              <a:xfrm>
                <a:off x="4909097" y="1316832"/>
                <a:ext cx="1963156" cy="3673336"/>
              </a:xfrm>
              <a:custGeom>
                <a:avLst/>
                <a:gdLst>
                  <a:gd name="T0" fmla="*/ 323 w 545"/>
                  <a:gd name="T1" fmla="*/ 1004 h 1021"/>
                  <a:gd name="T2" fmla="*/ 43 w 545"/>
                  <a:gd name="T3" fmla="*/ 836 h 1021"/>
                  <a:gd name="T4" fmla="*/ 8 w 545"/>
                  <a:gd name="T5" fmla="*/ 736 h 1021"/>
                  <a:gd name="T6" fmla="*/ 156 w 545"/>
                  <a:gd name="T7" fmla="*/ 56 h 1021"/>
                  <a:gd name="T8" fmla="*/ 222 w 545"/>
                  <a:gd name="T9" fmla="*/ 17 h 1021"/>
                  <a:gd name="T10" fmla="*/ 502 w 545"/>
                  <a:gd name="T11" fmla="*/ 185 h 1021"/>
                  <a:gd name="T12" fmla="*/ 537 w 545"/>
                  <a:gd name="T13" fmla="*/ 285 h 1021"/>
                  <a:gd name="T14" fmla="*/ 389 w 545"/>
                  <a:gd name="T15" fmla="*/ 965 h 1021"/>
                  <a:gd name="T16" fmla="*/ 323 w 545"/>
                  <a:gd name="T17" fmla="*/ 100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5" h="1021">
                    <a:moveTo>
                      <a:pt x="323" y="1004"/>
                    </a:moveTo>
                    <a:cubicBezTo>
                      <a:pt x="43" y="836"/>
                      <a:pt x="43" y="836"/>
                      <a:pt x="43" y="836"/>
                    </a:cubicBezTo>
                    <a:cubicBezTo>
                      <a:pt x="15" y="819"/>
                      <a:pt x="0" y="775"/>
                      <a:pt x="8" y="736"/>
                    </a:cubicBezTo>
                    <a:cubicBezTo>
                      <a:pt x="156" y="56"/>
                      <a:pt x="156" y="56"/>
                      <a:pt x="156" y="56"/>
                    </a:cubicBezTo>
                    <a:cubicBezTo>
                      <a:pt x="165" y="18"/>
                      <a:pt x="194" y="0"/>
                      <a:pt x="222" y="17"/>
                    </a:cubicBezTo>
                    <a:cubicBezTo>
                      <a:pt x="502" y="185"/>
                      <a:pt x="502" y="185"/>
                      <a:pt x="502" y="185"/>
                    </a:cubicBezTo>
                    <a:cubicBezTo>
                      <a:pt x="530" y="202"/>
                      <a:pt x="545" y="246"/>
                      <a:pt x="537" y="285"/>
                    </a:cubicBezTo>
                    <a:cubicBezTo>
                      <a:pt x="389" y="965"/>
                      <a:pt x="389" y="965"/>
                      <a:pt x="389" y="965"/>
                    </a:cubicBezTo>
                    <a:cubicBezTo>
                      <a:pt x="380" y="1003"/>
                      <a:pt x="351" y="1021"/>
                      <a:pt x="323" y="100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6" name="î$1idé"/>
              <p:cNvSpPr/>
              <p:nvPr/>
            </p:nvSpPr>
            <p:spPr bwMode="auto">
              <a:xfrm>
                <a:off x="4966275" y="1398270"/>
                <a:ext cx="1848797" cy="3510461"/>
              </a:xfrm>
              <a:custGeom>
                <a:avLst/>
                <a:gdLst>
                  <a:gd name="T0" fmla="*/ 308 w 513"/>
                  <a:gd name="T1" fmla="*/ 962 h 975"/>
                  <a:gd name="T2" fmla="*/ 34 w 513"/>
                  <a:gd name="T3" fmla="*/ 798 h 975"/>
                  <a:gd name="T4" fmla="*/ 7 w 513"/>
                  <a:gd name="T5" fmla="*/ 720 h 975"/>
                  <a:gd name="T6" fmla="*/ 154 w 513"/>
                  <a:gd name="T7" fmla="*/ 44 h 975"/>
                  <a:gd name="T8" fmla="*/ 205 w 513"/>
                  <a:gd name="T9" fmla="*/ 13 h 975"/>
                  <a:gd name="T10" fmla="*/ 479 w 513"/>
                  <a:gd name="T11" fmla="*/ 177 h 975"/>
                  <a:gd name="T12" fmla="*/ 506 w 513"/>
                  <a:gd name="T13" fmla="*/ 255 h 975"/>
                  <a:gd name="T14" fmla="*/ 359 w 513"/>
                  <a:gd name="T15" fmla="*/ 931 h 975"/>
                  <a:gd name="T16" fmla="*/ 308 w 513"/>
                  <a:gd name="T17" fmla="*/ 962 h 9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975">
                    <a:moveTo>
                      <a:pt x="308" y="962"/>
                    </a:moveTo>
                    <a:cubicBezTo>
                      <a:pt x="34" y="798"/>
                      <a:pt x="34" y="798"/>
                      <a:pt x="34" y="798"/>
                    </a:cubicBezTo>
                    <a:cubicBezTo>
                      <a:pt x="12" y="785"/>
                      <a:pt x="0" y="750"/>
                      <a:pt x="7" y="720"/>
                    </a:cubicBezTo>
                    <a:cubicBezTo>
                      <a:pt x="154" y="44"/>
                      <a:pt x="154" y="44"/>
                      <a:pt x="154" y="44"/>
                    </a:cubicBezTo>
                    <a:cubicBezTo>
                      <a:pt x="161" y="14"/>
                      <a:pt x="184" y="0"/>
                      <a:pt x="205" y="13"/>
                    </a:cubicBezTo>
                    <a:cubicBezTo>
                      <a:pt x="479" y="177"/>
                      <a:pt x="479" y="177"/>
                      <a:pt x="479" y="177"/>
                    </a:cubicBezTo>
                    <a:cubicBezTo>
                      <a:pt x="501" y="190"/>
                      <a:pt x="513" y="225"/>
                      <a:pt x="506" y="255"/>
                    </a:cubicBezTo>
                    <a:cubicBezTo>
                      <a:pt x="359" y="931"/>
                      <a:pt x="359" y="931"/>
                      <a:pt x="359" y="931"/>
                    </a:cubicBezTo>
                    <a:cubicBezTo>
                      <a:pt x="352" y="961"/>
                      <a:pt x="329" y="975"/>
                      <a:pt x="308" y="96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7" name="ísḷîḋe"/>
              <p:cNvSpPr/>
              <p:nvPr/>
            </p:nvSpPr>
            <p:spPr bwMode="auto">
              <a:xfrm>
                <a:off x="5863817" y="1838377"/>
                <a:ext cx="157677" cy="117824"/>
              </a:xfrm>
              <a:custGeom>
                <a:avLst/>
                <a:gdLst>
                  <a:gd name="T0" fmla="*/ 36 w 44"/>
                  <a:gd name="T1" fmla="*/ 32 h 33"/>
                  <a:gd name="T2" fmla="*/ 5 w 44"/>
                  <a:gd name="T3" fmla="*/ 14 h 33"/>
                  <a:gd name="T4" fmla="*/ 1 w 44"/>
                  <a:gd name="T5" fmla="*/ 5 h 33"/>
                  <a:gd name="T6" fmla="*/ 1 w 44"/>
                  <a:gd name="T7" fmla="*/ 5 h 33"/>
                  <a:gd name="T8" fmla="*/ 8 w 44"/>
                  <a:gd name="T9" fmla="*/ 1 h 33"/>
                  <a:gd name="T10" fmla="*/ 39 w 44"/>
                  <a:gd name="T11" fmla="*/ 19 h 33"/>
                  <a:gd name="T12" fmla="*/ 43 w 44"/>
                  <a:gd name="T13" fmla="*/ 29 h 33"/>
                  <a:gd name="T14" fmla="*/ 43 w 44"/>
                  <a:gd name="T15" fmla="*/ 29 h 33"/>
                  <a:gd name="T16" fmla="*/ 36 w 44"/>
                  <a:gd name="T17" fmla="*/ 3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3">
                    <a:moveTo>
                      <a:pt x="36" y="32"/>
                    </a:moveTo>
                    <a:cubicBezTo>
                      <a:pt x="5" y="14"/>
                      <a:pt x="5" y="14"/>
                      <a:pt x="5" y="14"/>
                    </a:cubicBezTo>
                    <a:cubicBezTo>
                      <a:pt x="2" y="12"/>
                      <a:pt x="0" y="8"/>
                      <a:pt x="1" y="5"/>
                    </a:cubicBezTo>
                    <a:cubicBezTo>
                      <a:pt x="1" y="5"/>
                      <a:pt x="1" y="5"/>
                      <a:pt x="1" y="5"/>
                    </a:cubicBezTo>
                    <a:cubicBezTo>
                      <a:pt x="2" y="1"/>
                      <a:pt x="5" y="0"/>
                      <a:pt x="8" y="1"/>
                    </a:cubicBezTo>
                    <a:cubicBezTo>
                      <a:pt x="39" y="19"/>
                      <a:pt x="39" y="19"/>
                      <a:pt x="39" y="19"/>
                    </a:cubicBezTo>
                    <a:cubicBezTo>
                      <a:pt x="42" y="21"/>
                      <a:pt x="44" y="25"/>
                      <a:pt x="43" y="29"/>
                    </a:cubicBezTo>
                    <a:cubicBezTo>
                      <a:pt x="43" y="29"/>
                      <a:pt x="43" y="29"/>
                      <a:pt x="43" y="29"/>
                    </a:cubicBezTo>
                    <a:cubicBezTo>
                      <a:pt x="42" y="32"/>
                      <a:pt x="39" y="33"/>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8" name="îšḻîḋe"/>
              <p:cNvSpPr/>
              <p:nvPr/>
            </p:nvSpPr>
            <p:spPr bwMode="auto">
              <a:xfrm>
                <a:off x="6080406" y="1959666"/>
                <a:ext cx="207925" cy="152478"/>
              </a:xfrm>
              <a:custGeom>
                <a:avLst/>
                <a:gdLst>
                  <a:gd name="T0" fmla="*/ 51 w 58"/>
                  <a:gd name="T1" fmla="*/ 41 h 42"/>
                  <a:gd name="T2" fmla="*/ 4 w 58"/>
                  <a:gd name="T3" fmla="*/ 14 h 42"/>
                  <a:gd name="T4" fmla="*/ 1 w 58"/>
                  <a:gd name="T5" fmla="*/ 5 h 42"/>
                  <a:gd name="T6" fmla="*/ 1 w 58"/>
                  <a:gd name="T7" fmla="*/ 5 h 42"/>
                  <a:gd name="T8" fmla="*/ 7 w 58"/>
                  <a:gd name="T9" fmla="*/ 2 h 42"/>
                  <a:gd name="T10" fmla="*/ 53 w 58"/>
                  <a:gd name="T11" fmla="*/ 28 h 42"/>
                  <a:gd name="T12" fmla="*/ 57 w 58"/>
                  <a:gd name="T13" fmla="*/ 38 h 42"/>
                  <a:gd name="T14" fmla="*/ 57 w 58"/>
                  <a:gd name="T15" fmla="*/ 38 h 42"/>
                  <a:gd name="T16" fmla="*/ 51 w 58"/>
                  <a:gd name="T17"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1"/>
                    </a:moveTo>
                    <a:cubicBezTo>
                      <a:pt x="4" y="14"/>
                      <a:pt x="4" y="14"/>
                      <a:pt x="4" y="14"/>
                    </a:cubicBezTo>
                    <a:cubicBezTo>
                      <a:pt x="2" y="12"/>
                      <a:pt x="0" y="8"/>
                      <a:pt x="1" y="5"/>
                    </a:cubicBezTo>
                    <a:cubicBezTo>
                      <a:pt x="1" y="5"/>
                      <a:pt x="1" y="5"/>
                      <a:pt x="1" y="5"/>
                    </a:cubicBezTo>
                    <a:cubicBezTo>
                      <a:pt x="1" y="1"/>
                      <a:pt x="4" y="0"/>
                      <a:pt x="7" y="2"/>
                    </a:cubicBezTo>
                    <a:cubicBezTo>
                      <a:pt x="53" y="28"/>
                      <a:pt x="53" y="28"/>
                      <a:pt x="53" y="28"/>
                    </a:cubicBezTo>
                    <a:cubicBezTo>
                      <a:pt x="56" y="30"/>
                      <a:pt x="58" y="34"/>
                      <a:pt x="57" y="38"/>
                    </a:cubicBezTo>
                    <a:cubicBezTo>
                      <a:pt x="57" y="38"/>
                      <a:pt x="57" y="38"/>
                      <a:pt x="57" y="38"/>
                    </a:cubicBezTo>
                    <a:cubicBezTo>
                      <a:pt x="56" y="41"/>
                      <a:pt x="53" y="42"/>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9" name="îŝḻïdé"/>
              <p:cNvSpPr/>
              <p:nvPr/>
            </p:nvSpPr>
            <p:spPr bwMode="auto">
              <a:xfrm>
                <a:off x="5669754" y="2359921"/>
                <a:ext cx="154211" cy="123023"/>
              </a:xfrm>
              <a:custGeom>
                <a:avLst/>
                <a:gdLst>
                  <a:gd name="T0" fmla="*/ 36 w 43"/>
                  <a:gd name="T1" fmla="*/ 33 h 34"/>
                  <a:gd name="T2" fmla="*/ 4 w 43"/>
                  <a:gd name="T3" fmla="*/ 15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3"/>
                    </a:moveTo>
                    <a:cubicBezTo>
                      <a:pt x="4" y="15"/>
                      <a:pt x="4" y="15"/>
                      <a:pt x="4" y="15"/>
                    </a:cubicBezTo>
                    <a:cubicBezTo>
                      <a:pt x="2" y="13"/>
                      <a:pt x="0" y="9"/>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0" name="íṥļíḍê"/>
              <p:cNvSpPr/>
              <p:nvPr/>
            </p:nvSpPr>
            <p:spPr bwMode="auto">
              <a:xfrm>
                <a:off x="5853421" y="2467348"/>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8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8"/>
                      <a:pt x="1" y="5"/>
                    </a:cubicBezTo>
                    <a:cubicBezTo>
                      <a:pt x="1" y="5"/>
                      <a:pt x="1" y="5"/>
                      <a:pt x="1" y="5"/>
                    </a:cubicBezTo>
                    <a:cubicBezTo>
                      <a:pt x="2" y="2"/>
                      <a:pt x="5" y="0"/>
                      <a:pt x="8" y="2"/>
                    </a:cubicBezTo>
                    <a:cubicBezTo>
                      <a:pt x="54" y="28"/>
                      <a:pt x="54" y="28"/>
                      <a:pt x="54" y="28"/>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1" name="iSḷïḍé"/>
              <p:cNvSpPr/>
              <p:nvPr/>
            </p:nvSpPr>
            <p:spPr bwMode="auto">
              <a:xfrm>
                <a:off x="5576188" y="1777732"/>
                <a:ext cx="110893" cy="97032"/>
              </a:xfrm>
              <a:custGeom>
                <a:avLst/>
                <a:gdLst>
                  <a:gd name="T0" fmla="*/ 24 w 31"/>
                  <a:gd name="T1" fmla="*/ 25 h 27"/>
                  <a:gd name="T2" fmla="*/ 5 w 31"/>
                  <a:gd name="T3" fmla="*/ 14 h 27"/>
                  <a:gd name="T4" fmla="*/ 1 w 31"/>
                  <a:gd name="T5" fmla="*/ 5 h 27"/>
                  <a:gd name="T6" fmla="*/ 1 w 31"/>
                  <a:gd name="T7" fmla="*/ 5 h 27"/>
                  <a:gd name="T8" fmla="*/ 7 w 31"/>
                  <a:gd name="T9" fmla="*/ 1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1"/>
                    </a:cubicBezTo>
                    <a:cubicBezTo>
                      <a:pt x="27" y="13"/>
                      <a:pt x="27" y="13"/>
                      <a:pt x="27" y="13"/>
                    </a:cubicBezTo>
                    <a:cubicBezTo>
                      <a:pt x="30" y="14"/>
                      <a:pt x="31" y="19"/>
                      <a:pt x="31" y="22"/>
                    </a:cubicBezTo>
                    <a:cubicBezTo>
                      <a:pt x="31" y="22"/>
                      <a:pt x="31" y="22"/>
                      <a:pt x="31" y="22"/>
                    </a:cubicBezTo>
                    <a:cubicBezTo>
                      <a:pt x="30" y="25"/>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2" name="ísļiďè"/>
              <p:cNvSpPr/>
              <p:nvPr/>
            </p:nvSpPr>
            <p:spPr bwMode="auto">
              <a:xfrm>
                <a:off x="5647229" y="1925012"/>
                <a:ext cx="259906" cy="180201"/>
              </a:xfrm>
              <a:custGeom>
                <a:avLst/>
                <a:gdLst>
                  <a:gd name="T0" fmla="*/ 64 w 72"/>
                  <a:gd name="T1" fmla="*/ 48 h 50"/>
                  <a:gd name="T2" fmla="*/ 5 w 72"/>
                  <a:gd name="T3" fmla="*/ 14 h 50"/>
                  <a:gd name="T4" fmla="*/ 1 w 72"/>
                  <a:gd name="T5" fmla="*/ 5 h 50"/>
                  <a:gd name="T6" fmla="*/ 1 w 72"/>
                  <a:gd name="T7" fmla="*/ 5 h 50"/>
                  <a:gd name="T8" fmla="*/ 7 w 72"/>
                  <a:gd name="T9" fmla="*/ 2 h 50"/>
                  <a:gd name="T10" fmla="*/ 67 w 72"/>
                  <a:gd name="T11" fmla="*/ 36 h 50"/>
                  <a:gd name="T12" fmla="*/ 71 w 72"/>
                  <a:gd name="T13" fmla="*/ 45 h 50"/>
                  <a:gd name="T14" fmla="*/ 71 w 72"/>
                  <a:gd name="T15" fmla="*/ 45 h 50"/>
                  <a:gd name="T16" fmla="*/ 64 w 72"/>
                  <a:gd name="T17" fmla="*/ 4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0">
                    <a:moveTo>
                      <a:pt x="64" y="48"/>
                    </a:moveTo>
                    <a:cubicBezTo>
                      <a:pt x="5" y="14"/>
                      <a:pt x="5" y="14"/>
                      <a:pt x="5" y="14"/>
                    </a:cubicBezTo>
                    <a:cubicBezTo>
                      <a:pt x="2" y="12"/>
                      <a:pt x="0" y="8"/>
                      <a:pt x="1" y="5"/>
                    </a:cubicBezTo>
                    <a:cubicBezTo>
                      <a:pt x="1" y="5"/>
                      <a:pt x="1" y="5"/>
                      <a:pt x="1" y="5"/>
                    </a:cubicBezTo>
                    <a:cubicBezTo>
                      <a:pt x="2" y="1"/>
                      <a:pt x="5" y="0"/>
                      <a:pt x="7" y="2"/>
                    </a:cubicBezTo>
                    <a:cubicBezTo>
                      <a:pt x="67" y="36"/>
                      <a:pt x="67" y="36"/>
                      <a:pt x="67" y="36"/>
                    </a:cubicBezTo>
                    <a:cubicBezTo>
                      <a:pt x="70" y="38"/>
                      <a:pt x="72" y="42"/>
                      <a:pt x="71" y="45"/>
                    </a:cubicBezTo>
                    <a:cubicBezTo>
                      <a:pt x="71" y="45"/>
                      <a:pt x="71" y="45"/>
                      <a:pt x="71" y="45"/>
                    </a:cubicBezTo>
                    <a:cubicBezTo>
                      <a:pt x="70" y="49"/>
                      <a:pt x="67" y="50"/>
                      <a:pt x="64" y="4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3" name="ïşḻïḋe"/>
              <p:cNvSpPr/>
              <p:nvPr/>
            </p:nvSpPr>
            <p:spPr bwMode="auto">
              <a:xfrm>
                <a:off x="5603911" y="2112144"/>
                <a:ext cx="112626" cy="97032"/>
              </a:xfrm>
              <a:custGeom>
                <a:avLst/>
                <a:gdLst>
                  <a:gd name="T0" fmla="*/ 24 w 31"/>
                  <a:gd name="T1" fmla="*/ 25 h 27"/>
                  <a:gd name="T2" fmla="*/ 5 w 31"/>
                  <a:gd name="T3" fmla="*/ 14 h 27"/>
                  <a:gd name="T4" fmla="*/ 1 w 31"/>
                  <a:gd name="T5" fmla="*/ 5 h 27"/>
                  <a:gd name="T6" fmla="*/ 1 w 31"/>
                  <a:gd name="T7" fmla="*/ 5 h 27"/>
                  <a:gd name="T8" fmla="*/ 7 w 31"/>
                  <a:gd name="T9" fmla="*/ 2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2"/>
                    </a:cubicBezTo>
                    <a:cubicBezTo>
                      <a:pt x="27" y="13"/>
                      <a:pt x="27" y="13"/>
                      <a:pt x="27" y="13"/>
                    </a:cubicBezTo>
                    <a:cubicBezTo>
                      <a:pt x="30" y="15"/>
                      <a:pt x="31" y="19"/>
                      <a:pt x="31" y="22"/>
                    </a:cubicBezTo>
                    <a:cubicBezTo>
                      <a:pt x="31" y="22"/>
                      <a:pt x="31" y="22"/>
                      <a:pt x="31" y="22"/>
                    </a:cubicBezTo>
                    <a:cubicBezTo>
                      <a:pt x="30" y="26"/>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4" name="îš1ïdé"/>
              <p:cNvSpPr/>
              <p:nvPr/>
            </p:nvSpPr>
            <p:spPr bwMode="auto">
              <a:xfrm>
                <a:off x="5867282" y="2690868"/>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5" name="îŝ1îḑè"/>
              <p:cNvSpPr/>
              <p:nvPr/>
            </p:nvSpPr>
            <p:spPr bwMode="auto">
              <a:xfrm>
                <a:off x="5560594" y="2299277"/>
                <a:ext cx="86635" cy="81438"/>
              </a:xfrm>
              <a:custGeom>
                <a:avLst/>
                <a:gdLst>
                  <a:gd name="T0" fmla="*/ 17 w 24"/>
                  <a:gd name="T1" fmla="*/ 21 h 23"/>
                  <a:gd name="T2" fmla="*/ 4 w 24"/>
                  <a:gd name="T3" fmla="*/ 14 h 23"/>
                  <a:gd name="T4" fmla="*/ 1 w 24"/>
                  <a:gd name="T5" fmla="*/ 5 h 23"/>
                  <a:gd name="T6" fmla="*/ 1 w 24"/>
                  <a:gd name="T7" fmla="*/ 5 h 23"/>
                  <a:gd name="T8" fmla="*/ 7 w 24"/>
                  <a:gd name="T9" fmla="*/ 2 h 23"/>
                  <a:gd name="T10" fmla="*/ 20 w 24"/>
                  <a:gd name="T11" fmla="*/ 9 h 23"/>
                  <a:gd name="T12" fmla="*/ 24 w 24"/>
                  <a:gd name="T13" fmla="*/ 18 h 23"/>
                  <a:gd name="T14" fmla="*/ 24 w 24"/>
                  <a:gd name="T15" fmla="*/ 18 h 23"/>
                  <a:gd name="T16" fmla="*/ 17 w 24"/>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3">
                    <a:moveTo>
                      <a:pt x="17" y="21"/>
                    </a:moveTo>
                    <a:cubicBezTo>
                      <a:pt x="4" y="14"/>
                      <a:pt x="4" y="14"/>
                      <a:pt x="4" y="14"/>
                    </a:cubicBezTo>
                    <a:cubicBezTo>
                      <a:pt x="2" y="13"/>
                      <a:pt x="0" y="8"/>
                      <a:pt x="1" y="5"/>
                    </a:cubicBezTo>
                    <a:cubicBezTo>
                      <a:pt x="1" y="5"/>
                      <a:pt x="1" y="5"/>
                      <a:pt x="1" y="5"/>
                    </a:cubicBezTo>
                    <a:cubicBezTo>
                      <a:pt x="1" y="2"/>
                      <a:pt x="4" y="0"/>
                      <a:pt x="7" y="2"/>
                    </a:cubicBezTo>
                    <a:cubicBezTo>
                      <a:pt x="20" y="9"/>
                      <a:pt x="20" y="9"/>
                      <a:pt x="20" y="9"/>
                    </a:cubicBezTo>
                    <a:cubicBezTo>
                      <a:pt x="23" y="11"/>
                      <a:pt x="24" y="15"/>
                      <a:pt x="24" y="18"/>
                    </a:cubicBezTo>
                    <a:cubicBezTo>
                      <a:pt x="24" y="18"/>
                      <a:pt x="24" y="18"/>
                      <a:pt x="24" y="18"/>
                    </a:cubicBezTo>
                    <a:cubicBezTo>
                      <a:pt x="23" y="22"/>
                      <a:pt x="20" y="23"/>
                      <a:pt x="17"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6" name="iSḷïḍe"/>
              <p:cNvSpPr/>
              <p:nvPr/>
            </p:nvSpPr>
            <p:spPr bwMode="auto">
              <a:xfrm>
                <a:off x="5517276" y="2486409"/>
                <a:ext cx="98765" cy="90101"/>
              </a:xfrm>
              <a:custGeom>
                <a:avLst/>
                <a:gdLst>
                  <a:gd name="T0" fmla="*/ 20 w 27"/>
                  <a:gd name="T1" fmla="*/ 23 h 25"/>
                  <a:gd name="T2" fmla="*/ 4 w 27"/>
                  <a:gd name="T3" fmla="*/ 14 h 25"/>
                  <a:gd name="T4" fmla="*/ 1 w 27"/>
                  <a:gd name="T5" fmla="*/ 5 h 25"/>
                  <a:gd name="T6" fmla="*/ 1 w 27"/>
                  <a:gd name="T7" fmla="*/ 5 h 25"/>
                  <a:gd name="T8" fmla="*/ 7 w 27"/>
                  <a:gd name="T9" fmla="*/ 2 h 25"/>
                  <a:gd name="T10" fmla="*/ 23 w 27"/>
                  <a:gd name="T11" fmla="*/ 11 h 25"/>
                  <a:gd name="T12" fmla="*/ 27 w 27"/>
                  <a:gd name="T13" fmla="*/ 20 h 25"/>
                  <a:gd name="T14" fmla="*/ 27 w 27"/>
                  <a:gd name="T15" fmla="*/ 20 h 25"/>
                  <a:gd name="T16" fmla="*/ 20 w 27"/>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25">
                    <a:moveTo>
                      <a:pt x="20" y="23"/>
                    </a:moveTo>
                    <a:cubicBezTo>
                      <a:pt x="4" y="14"/>
                      <a:pt x="4" y="14"/>
                      <a:pt x="4" y="14"/>
                    </a:cubicBezTo>
                    <a:cubicBezTo>
                      <a:pt x="2" y="13"/>
                      <a:pt x="0" y="9"/>
                      <a:pt x="1" y="5"/>
                    </a:cubicBezTo>
                    <a:cubicBezTo>
                      <a:pt x="1" y="5"/>
                      <a:pt x="1" y="5"/>
                      <a:pt x="1" y="5"/>
                    </a:cubicBezTo>
                    <a:cubicBezTo>
                      <a:pt x="1" y="2"/>
                      <a:pt x="4" y="0"/>
                      <a:pt x="7" y="2"/>
                    </a:cubicBezTo>
                    <a:cubicBezTo>
                      <a:pt x="23" y="11"/>
                      <a:pt x="23" y="11"/>
                      <a:pt x="23" y="11"/>
                    </a:cubicBezTo>
                    <a:cubicBezTo>
                      <a:pt x="26" y="13"/>
                      <a:pt x="27" y="17"/>
                      <a:pt x="27" y="20"/>
                    </a:cubicBezTo>
                    <a:cubicBezTo>
                      <a:pt x="27" y="20"/>
                      <a:pt x="27" y="20"/>
                      <a:pt x="27" y="20"/>
                    </a:cubicBezTo>
                    <a:cubicBezTo>
                      <a:pt x="26" y="24"/>
                      <a:pt x="23" y="25"/>
                      <a:pt x="20"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7" name="íṧļíḍe"/>
              <p:cNvSpPr/>
              <p:nvPr/>
            </p:nvSpPr>
            <p:spPr bwMode="auto">
              <a:xfrm>
                <a:off x="5643764" y="2557449"/>
                <a:ext cx="190598" cy="143815"/>
              </a:xfrm>
              <a:custGeom>
                <a:avLst/>
                <a:gdLst>
                  <a:gd name="T0" fmla="*/ 45 w 53"/>
                  <a:gd name="T1" fmla="*/ 38 h 40"/>
                  <a:gd name="T2" fmla="*/ 4 w 53"/>
                  <a:gd name="T3" fmla="*/ 15 h 40"/>
                  <a:gd name="T4" fmla="*/ 1 w 53"/>
                  <a:gd name="T5" fmla="*/ 5 h 40"/>
                  <a:gd name="T6" fmla="*/ 1 w 53"/>
                  <a:gd name="T7" fmla="*/ 5 h 40"/>
                  <a:gd name="T8" fmla="*/ 7 w 53"/>
                  <a:gd name="T9" fmla="*/ 2 h 40"/>
                  <a:gd name="T10" fmla="*/ 48 w 53"/>
                  <a:gd name="T11" fmla="*/ 26 h 40"/>
                  <a:gd name="T12" fmla="*/ 52 w 53"/>
                  <a:gd name="T13" fmla="*/ 35 h 40"/>
                  <a:gd name="T14" fmla="*/ 52 w 53"/>
                  <a:gd name="T15" fmla="*/ 35 h 40"/>
                  <a:gd name="T16" fmla="*/ 45 w 53"/>
                  <a:gd name="T17" fmla="*/ 3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0">
                    <a:moveTo>
                      <a:pt x="45" y="38"/>
                    </a:moveTo>
                    <a:cubicBezTo>
                      <a:pt x="4" y="15"/>
                      <a:pt x="4" y="15"/>
                      <a:pt x="4" y="15"/>
                    </a:cubicBezTo>
                    <a:cubicBezTo>
                      <a:pt x="2" y="13"/>
                      <a:pt x="0" y="9"/>
                      <a:pt x="1" y="5"/>
                    </a:cubicBezTo>
                    <a:cubicBezTo>
                      <a:pt x="1" y="5"/>
                      <a:pt x="1" y="5"/>
                      <a:pt x="1" y="5"/>
                    </a:cubicBezTo>
                    <a:cubicBezTo>
                      <a:pt x="1" y="2"/>
                      <a:pt x="4" y="0"/>
                      <a:pt x="7" y="2"/>
                    </a:cubicBezTo>
                    <a:cubicBezTo>
                      <a:pt x="48" y="26"/>
                      <a:pt x="48" y="26"/>
                      <a:pt x="48" y="26"/>
                    </a:cubicBezTo>
                    <a:cubicBezTo>
                      <a:pt x="51" y="27"/>
                      <a:pt x="53" y="32"/>
                      <a:pt x="52" y="35"/>
                    </a:cubicBezTo>
                    <a:cubicBezTo>
                      <a:pt x="52" y="35"/>
                      <a:pt x="52" y="35"/>
                      <a:pt x="52" y="35"/>
                    </a:cubicBezTo>
                    <a:cubicBezTo>
                      <a:pt x="51" y="39"/>
                      <a:pt x="48" y="40"/>
                      <a:pt x="45"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8" name="íṩḷíde"/>
              <p:cNvSpPr/>
              <p:nvPr/>
            </p:nvSpPr>
            <p:spPr bwMode="auto">
              <a:xfrm>
                <a:off x="5496483" y="2579975"/>
                <a:ext cx="147281" cy="117824"/>
              </a:xfrm>
              <a:custGeom>
                <a:avLst/>
                <a:gdLst>
                  <a:gd name="T0" fmla="*/ 34 w 41"/>
                  <a:gd name="T1" fmla="*/ 31 h 33"/>
                  <a:gd name="T2" fmla="*/ 4 w 41"/>
                  <a:gd name="T3" fmla="*/ 14 h 33"/>
                  <a:gd name="T4" fmla="*/ 1 w 41"/>
                  <a:gd name="T5" fmla="*/ 5 h 33"/>
                  <a:gd name="T6" fmla="*/ 1 w 41"/>
                  <a:gd name="T7" fmla="*/ 5 h 33"/>
                  <a:gd name="T8" fmla="*/ 7 w 41"/>
                  <a:gd name="T9" fmla="*/ 2 h 33"/>
                  <a:gd name="T10" fmla="*/ 37 w 41"/>
                  <a:gd name="T11" fmla="*/ 19 h 33"/>
                  <a:gd name="T12" fmla="*/ 41 w 41"/>
                  <a:gd name="T13" fmla="*/ 28 h 33"/>
                  <a:gd name="T14" fmla="*/ 41 w 41"/>
                  <a:gd name="T15" fmla="*/ 28 h 33"/>
                  <a:gd name="T16" fmla="*/ 34 w 41"/>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33">
                    <a:moveTo>
                      <a:pt x="34" y="31"/>
                    </a:moveTo>
                    <a:cubicBezTo>
                      <a:pt x="4" y="14"/>
                      <a:pt x="4" y="14"/>
                      <a:pt x="4" y="14"/>
                    </a:cubicBezTo>
                    <a:cubicBezTo>
                      <a:pt x="2" y="13"/>
                      <a:pt x="0" y="9"/>
                      <a:pt x="1" y="5"/>
                    </a:cubicBezTo>
                    <a:cubicBezTo>
                      <a:pt x="1" y="5"/>
                      <a:pt x="1" y="5"/>
                      <a:pt x="1" y="5"/>
                    </a:cubicBezTo>
                    <a:cubicBezTo>
                      <a:pt x="1" y="2"/>
                      <a:pt x="4" y="0"/>
                      <a:pt x="7" y="2"/>
                    </a:cubicBezTo>
                    <a:cubicBezTo>
                      <a:pt x="37" y="19"/>
                      <a:pt x="37" y="19"/>
                      <a:pt x="37" y="19"/>
                    </a:cubicBezTo>
                    <a:cubicBezTo>
                      <a:pt x="40" y="21"/>
                      <a:pt x="41" y="25"/>
                      <a:pt x="41" y="28"/>
                    </a:cubicBezTo>
                    <a:cubicBezTo>
                      <a:pt x="41" y="28"/>
                      <a:pt x="41" y="28"/>
                      <a:pt x="41" y="28"/>
                    </a:cubicBezTo>
                    <a:cubicBezTo>
                      <a:pt x="40" y="32"/>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9" name="îṡlíḓè"/>
              <p:cNvSpPr/>
              <p:nvPr/>
            </p:nvSpPr>
            <p:spPr bwMode="auto">
              <a:xfrm>
                <a:off x="6147981" y="2853742"/>
                <a:ext cx="112626" cy="93566"/>
              </a:xfrm>
              <a:custGeom>
                <a:avLst/>
                <a:gdLst>
                  <a:gd name="T0" fmla="*/ 24 w 31"/>
                  <a:gd name="T1" fmla="*/ 25 h 26"/>
                  <a:gd name="T2" fmla="*/ 5 w 31"/>
                  <a:gd name="T3" fmla="*/ 14 h 26"/>
                  <a:gd name="T4" fmla="*/ 1 w 31"/>
                  <a:gd name="T5" fmla="*/ 5 h 26"/>
                  <a:gd name="T6" fmla="*/ 1 w 31"/>
                  <a:gd name="T7" fmla="*/ 5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5"/>
                    </a:cubicBezTo>
                    <a:cubicBezTo>
                      <a:pt x="1" y="5"/>
                      <a:pt x="1" y="5"/>
                      <a:pt x="1" y="5"/>
                    </a:cubicBezTo>
                    <a:cubicBezTo>
                      <a:pt x="2" y="1"/>
                      <a:pt x="5" y="0"/>
                      <a:pt x="8" y="1"/>
                    </a:cubicBezTo>
                    <a:cubicBezTo>
                      <a:pt x="27" y="12"/>
                      <a:pt x="27" y="12"/>
                      <a:pt x="27" y="12"/>
                    </a:cubicBezTo>
                    <a:cubicBezTo>
                      <a:pt x="30"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0" name="ï$1iḋé"/>
              <p:cNvSpPr/>
              <p:nvPr/>
            </p:nvSpPr>
            <p:spPr bwMode="auto">
              <a:xfrm>
                <a:off x="5747726" y="2193581"/>
                <a:ext cx="232183" cy="166340"/>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1" name="îŝľiďê"/>
              <p:cNvSpPr/>
              <p:nvPr/>
            </p:nvSpPr>
            <p:spPr bwMode="auto">
              <a:xfrm>
                <a:off x="5626437" y="2018578"/>
                <a:ext cx="370799" cy="244312"/>
              </a:xfrm>
              <a:custGeom>
                <a:avLst/>
                <a:gdLst>
                  <a:gd name="T0" fmla="*/ 95 w 103"/>
                  <a:gd name="T1" fmla="*/ 66 h 68"/>
                  <a:gd name="T2" fmla="*/ 5 w 103"/>
                  <a:gd name="T3" fmla="*/ 14 h 68"/>
                  <a:gd name="T4" fmla="*/ 1 w 103"/>
                  <a:gd name="T5" fmla="*/ 5 h 68"/>
                  <a:gd name="T6" fmla="*/ 1 w 103"/>
                  <a:gd name="T7" fmla="*/ 5 h 68"/>
                  <a:gd name="T8" fmla="*/ 7 w 103"/>
                  <a:gd name="T9" fmla="*/ 2 h 68"/>
                  <a:gd name="T10" fmla="*/ 98 w 103"/>
                  <a:gd name="T11" fmla="*/ 54 h 68"/>
                  <a:gd name="T12" fmla="*/ 102 w 103"/>
                  <a:gd name="T13" fmla="*/ 63 h 68"/>
                  <a:gd name="T14" fmla="*/ 102 w 103"/>
                  <a:gd name="T15" fmla="*/ 63 h 68"/>
                  <a:gd name="T16" fmla="*/ 95 w 103"/>
                  <a:gd name="T17" fmla="*/ 66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8">
                    <a:moveTo>
                      <a:pt x="95" y="66"/>
                    </a:moveTo>
                    <a:cubicBezTo>
                      <a:pt x="5" y="14"/>
                      <a:pt x="5" y="14"/>
                      <a:pt x="5" y="14"/>
                    </a:cubicBezTo>
                    <a:cubicBezTo>
                      <a:pt x="2" y="12"/>
                      <a:pt x="0" y="8"/>
                      <a:pt x="1" y="5"/>
                    </a:cubicBezTo>
                    <a:cubicBezTo>
                      <a:pt x="1" y="5"/>
                      <a:pt x="1" y="5"/>
                      <a:pt x="1" y="5"/>
                    </a:cubicBezTo>
                    <a:cubicBezTo>
                      <a:pt x="2" y="1"/>
                      <a:pt x="4" y="0"/>
                      <a:pt x="7" y="2"/>
                    </a:cubicBezTo>
                    <a:cubicBezTo>
                      <a:pt x="98" y="54"/>
                      <a:pt x="98" y="54"/>
                      <a:pt x="98" y="54"/>
                    </a:cubicBezTo>
                    <a:cubicBezTo>
                      <a:pt x="101" y="56"/>
                      <a:pt x="103" y="60"/>
                      <a:pt x="102" y="63"/>
                    </a:cubicBezTo>
                    <a:cubicBezTo>
                      <a:pt x="102" y="63"/>
                      <a:pt x="102" y="63"/>
                      <a:pt x="102" y="63"/>
                    </a:cubicBezTo>
                    <a:cubicBezTo>
                      <a:pt x="101" y="67"/>
                      <a:pt x="98" y="68"/>
                      <a:pt x="95" y="6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2" name="îSļïḑé"/>
              <p:cNvSpPr/>
              <p:nvPr/>
            </p:nvSpPr>
            <p:spPr bwMode="auto">
              <a:xfrm>
                <a:off x="5583119" y="2205710"/>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2"/>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4"/>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3" name="î$ľïḑé"/>
              <p:cNvSpPr/>
              <p:nvPr/>
            </p:nvSpPr>
            <p:spPr bwMode="auto">
              <a:xfrm>
                <a:off x="6011097" y="2346059"/>
                <a:ext cx="112626" cy="97032"/>
              </a:xfrm>
              <a:custGeom>
                <a:avLst/>
                <a:gdLst>
                  <a:gd name="T0" fmla="*/ 23 w 31"/>
                  <a:gd name="T1" fmla="*/ 25 h 27"/>
                  <a:gd name="T2" fmla="*/ 4 w 31"/>
                  <a:gd name="T3" fmla="*/ 14 h 27"/>
                  <a:gd name="T4" fmla="*/ 0 w 31"/>
                  <a:gd name="T5" fmla="*/ 5 h 27"/>
                  <a:gd name="T6" fmla="*/ 0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2"/>
                      <a:pt x="0" y="8"/>
                      <a:pt x="0" y="5"/>
                    </a:cubicBezTo>
                    <a:cubicBezTo>
                      <a:pt x="0" y="5"/>
                      <a:pt x="0" y="5"/>
                      <a:pt x="0" y="5"/>
                    </a:cubicBezTo>
                    <a:cubicBezTo>
                      <a:pt x="1" y="1"/>
                      <a:pt x="4" y="0"/>
                      <a:pt x="7" y="2"/>
                    </a:cubicBezTo>
                    <a:cubicBezTo>
                      <a:pt x="26" y="13"/>
                      <a:pt x="26" y="13"/>
                      <a:pt x="26" y="13"/>
                    </a:cubicBezTo>
                    <a:cubicBezTo>
                      <a:pt x="29" y="14"/>
                      <a:pt x="31" y="18"/>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4" name="ïsḷïďè"/>
              <p:cNvSpPr/>
              <p:nvPr/>
            </p:nvSpPr>
            <p:spPr bwMode="auto">
              <a:xfrm>
                <a:off x="6518780" y="2202245"/>
                <a:ext cx="112626" cy="97032"/>
              </a:xfrm>
              <a:custGeom>
                <a:avLst/>
                <a:gdLst>
                  <a:gd name="T0" fmla="*/ 23 w 31"/>
                  <a:gd name="T1" fmla="*/ 25 h 27"/>
                  <a:gd name="T2" fmla="*/ 5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5" y="14"/>
                      <a:pt x="5" y="14"/>
                      <a:pt x="5" y="14"/>
                    </a:cubicBezTo>
                    <a:cubicBezTo>
                      <a:pt x="2" y="13"/>
                      <a:pt x="0" y="8"/>
                      <a:pt x="1" y="5"/>
                    </a:cubicBezTo>
                    <a:cubicBezTo>
                      <a:pt x="1" y="5"/>
                      <a:pt x="1" y="5"/>
                      <a:pt x="1" y="5"/>
                    </a:cubicBezTo>
                    <a:cubicBezTo>
                      <a:pt x="2" y="2"/>
                      <a:pt x="5"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5" name="iṧlíďe"/>
              <p:cNvSpPr/>
              <p:nvPr/>
            </p:nvSpPr>
            <p:spPr bwMode="auto">
              <a:xfrm>
                <a:off x="5539802" y="2392843"/>
                <a:ext cx="270302" cy="187132"/>
              </a:xfrm>
              <a:custGeom>
                <a:avLst/>
                <a:gdLst>
                  <a:gd name="T0" fmla="*/ 67 w 75"/>
                  <a:gd name="T1" fmla="*/ 50 h 52"/>
                  <a:gd name="T2" fmla="*/ 4 w 75"/>
                  <a:gd name="T3" fmla="*/ 14 h 52"/>
                  <a:gd name="T4" fmla="*/ 1 w 75"/>
                  <a:gd name="T5" fmla="*/ 5 h 52"/>
                  <a:gd name="T6" fmla="*/ 1 w 75"/>
                  <a:gd name="T7" fmla="*/ 5 h 52"/>
                  <a:gd name="T8" fmla="*/ 7 w 75"/>
                  <a:gd name="T9" fmla="*/ 2 h 52"/>
                  <a:gd name="T10" fmla="*/ 70 w 75"/>
                  <a:gd name="T11" fmla="*/ 38 h 52"/>
                  <a:gd name="T12" fmla="*/ 74 w 75"/>
                  <a:gd name="T13" fmla="*/ 47 h 52"/>
                  <a:gd name="T14" fmla="*/ 74 w 75"/>
                  <a:gd name="T15" fmla="*/ 47 h 52"/>
                  <a:gd name="T16" fmla="*/ 67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7" y="50"/>
                    </a:moveTo>
                    <a:cubicBezTo>
                      <a:pt x="4" y="14"/>
                      <a:pt x="4" y="14"/>
                      <a:pt x="4" y="14"/>
                    </a:cubicBezTo>
                    <a:cubicBezTo>
                      <a:pt x="2" y="13"/>
                      <a:pt x="0" y="8"/>
                      <a:pt x="1" y="5"/>
                    </a:cubicBezTo>
                    <a:cubicBezTo>
                      <a:pt x="1" y="5"/>
                      <a:pt x="1" y="5"/>
                      <a:pt x="1" y="5"/>
                    </a:cubicBezTo>
                    <a:cubicBezTo>
                      <a:pt x="1" y="2"/>
                      <a:pt x="4" y="0"/>
                      <a:pt x="7" y="2"/>
                    </a:cubicBezTo>
                    <a:cubicBezTo>
                      <a:pt x="70" y="38"/>
                      <a:pt x="70" y="38"/>
                      <a:pt x="70" y="38"/>
                    </a:cubicBezTo>
                    <a:cubicBezTo>
                      <a:pt x="73" y="40"/>
                      <a:pt x="75" y="44"/>
                      <a:pt x="74" y="47"/>
                    </a:cubicBezTo>
                    <a:cubicBezTo>
                      <a:pt x="74" y="47"/>
                      <a:pt x="74" y="47"/>
                      <a:pt x="74" y="47"/>
                    </a:cubicBezTo>
                    <a:cubicBezTo>
                      <a:pt x="73" y="51"/>
                      <a:pt x="70" y="52"/>
                      <a:pt x="67"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6" name="iśļïďé"/>
              <p:cNvSpPr/>
              <p:nvPr/>
            </p:nvSpPr>
            <p:spPr bwMode="auto">
              <a:xfrm>
                <a:off x="5596980" y="1684166"/>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2"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7" name="îśľïḓê"/>
              <p:cNvSpPr/>
              <p:nvPr/>
            </p:nvSpPr>
            <p:spPr bwMode="auto">
              <a:xfrm>
                <a:off x="5380393" y="2619827"/>
                <a:ext cx="235648" cy="168073"/>
              </a:xfrm>
              <a:custGeom>
                <a:avLst/>
                <a:gdLst>
                  <a:gd name="T0" fmla="*/ 58 w 65"/>
                  <a:gd name="T1" fmla="*/ 45 h 47"/>
                  <a:gd name="T2" fmla="*/ 4 w 65"/>
                  <a:gd name="T3" fmla="*/ 14 h 47"/>
                  <a:gd name="T4" fmla="*/ 1 w 65"/>
                  <a:gd name="T5" fmla="*/ 5 h 47"/>
                  <a:gd name="T6" fmla="*/ 1 w 65"/>
                  <a:gd name="T7" fmla="*/ 5 h 47"/>
                  <a:gd name="T8" fmla="*/ 7 w 65"/>
                  <a:gd name="T9" fmla="*/ 2 h 47"/>
                  <a:gd name="T10" fmla="*/ 61 w 65"/>
                  <a:gd name="T11" fmla="*/ 33 h 47"/>
                  <a:gd name="T12" fmla="*/ 64 w 65"/>
                  <a:gd name="T13" fmla="*/ 42 h 47"/>
                  <a:gd name="T14" fmla="*/ 64 w 65"/>
                  <a:gd name="T15" fmla="*/ 42 h 47"/>
                  <a:gd name="T16" fmla="*/ 58 w 65"/>
                  <a:gd name="T17" fmla="*/ 4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7">
                    <a:moveTo>
                      <a:pt x="58" y="45"/>
                    </a:moveTo>
                    <a:cubicBezTo>
                      <a:pt x="4" y="14"/>
                      <a:pt x="4" y="14"/>
                      <a:pt x="4" y="14"/>
                    </a:cubicBezTo>
                    <a:cubicBezTo>
                      <a:pt x="1" y="13"/>
                      <a:pt x="0" y="9"/>
                      <a:pt x="1" y="5"/>
                    </a:cubicBezTo>
                    <a:cubicBezTo>
                      <a:pt x="1" y="5"/>
                      <a:pt x="1" y="5"/>
                      <a:pt x="1" y="5"/>
                    </a:cubicBezTo>
                    <a:cubicBezTo>
                      <a:pt x="1" y="2"/>
                      <a:pt x="4" y="0"/>
                      <a:pt x="7" y="2"/>
                    </a:cubicBezTo>
                    <a:cubicBezTo>
                      <a:pt x="61" y="33"/>
                      <a:pt x="61" y="33"/>
                      <a:pt x="61" y="33"/>
                    </a:cubicBezTo>
                    <a:cubicBezTo>
                      <a:pt x="63" y="34"/>
                      <a:pt x="65" y="39"/>
                      <a:pt x="64" y="42"/>
                    </a:cubicBezTo>
                    <a:cubicBezTo>
                      <a:pt x="64" y="42"/>
                      <a:pt x="64" y="42"/>
                      <a:pt x="64" y="42"/>
                    </a:cubicBezTo>
                    <a:cubicBezTo>
                      <a:pt x="64" y="45"/>
                      <a:pt x="61" y="47"/>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8" name="îšḷïḑé"/>
              <p:cNvSpPr/>
              <p:nvPr/>
            </p:nvSpPr>
            <p:spPr bwMode="auto">
              <a:xfrm>
                <a:off x="5576188" y="3278255"/>
                <a:ext cx="154211" cy="121289"/>
              </a:xfrm>
              <a:custGeom>
                <a:avLst/>
                <a:gdLst>
                  <a:gd name="T0" fmla="*/ 36 w 43"/>
                  <a:gd name="T1" fmla="*/ 32 h 34"/>
                  <a:gd name="T2" fmla="*/ 4 w 43"/>
                  <a:gd name="T3" fmla="*/ 14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2"/>
                    </a:moveTo>
                    <a:cubicBezTo>
                      <a:pt x="4" y="14"/>
                      <a:pt x="4" y="14"/>
                      <a:pt x="4" y="14"/>
                    </a:cubicBezTo>
                    <a:cubicBezTo>
                      <a:pt x="2" y="13"/>
                      <a:pt x="0" y="8"/>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9" name="işḷîde"/>
              <p:cNvSpPr/>
              <p:nvPr/>
            </p:nvSpPr>
            <p:spPr bwMode="auto">
              <a:xfrm>
                <a:off x="5787578" y="3403009"/>
                <a:ext cx="213123" cy="152478"/>
              </a:xfrm>
              <a:custGeom>
                <a:avLst/>
                <a:gdLst>
                  <a:gd name="T0" fmla="*/ 51 w 59"/>
                  <a:gd name="T1" fmla="*/ 40 h 42"/>
                  <a:gd name="T2" fmla="*/ 5 w 59"/>
                  <a:gd name="T3" fmla="*/ 14 h 42"/>
                  <a:gd name="T4" fmla="*/ 1 w 59"/>
                  <a:gd name="T5" fmla="*/ 4 h 42"/>
                  <a:gd name="T6" fmla="*/ 1 w 59"/>
                  <a:gd name="T7" fmla="*/ 4 h 42"/>
                  <a:gd name="T8" fmla="*/ 8 w 59"/>
                  <a:gd name="T9" fmla="*/ 1 h 42"/>
                  <a:gd name="T10" fmla="*/ 54 w 59"/>
                  <a:gd name="T11" fmla="*/ 28 h 42"/>
                  <a:gd name="T12" fmla="*/ 58 w 59"/>
                  <a:gd name="T13" fmla="*/ 37 h 42"/>
                  <a:gd name="T14" fmla="*/ 58 w 59"/>
                  <a:gd name="T15" fmla="*/ 37 h 42"/>
                  <a:gd name="T16" fmla="*/ 51 w 59"/>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2">
                    <a:moveTo>
                      <a:pt x="51" y="40"/>
                    </a:moveTo>
                    <a:cubicBezTo>
                      <a:pt x="5" y="14"/>
                      <a:pt x="5" y="14"/>
                      <a:pt x="5" y="14"/>
                    </a:cubicBezTo>
                    <a:cubicBezTo>
                      <a:pt x="2" y="12"/>
                      <a:pt x="0" y="8"/>
                      <a:pt x="1" y="4"/>
                    </a:cubicBezTo>
                    <a:cubicBezTo>
                      <a:pt x="1" y="4"/>
                      <a:pt x="1" y="4"/>
                      <a:pt x="1" y="4"/>
                    </a:cubicBezTo>
                    <a:cubicBezTo>
                      <a:pt x="2" y="1"/>
                      <a:pt x="5" y="0"/>
                      <a:pt x="8" y="1"/>
                    </a:cubicBezTo>
                    <a:cubicBezTo>
                      <a:pt x="54" y="28"/>
                      <a:pt x="54" y="28"/>
                      <a:pt x="54" y="28"/>
                    </a:cubicBezTo>
                    <a:cubicBezTo>
                      <a:pt x="57" y="30"/>
                      <a:pt x="59" y="34"/>
                      <a:pt x="58" y="37"/>
                    </a:cubicBezTo>
                    <a:cubicBezTo>
                      <a:pt x="58" y="37"/>
                      <a:pt x="58" y="37"/>
                      <a:pt x="58" y="37"/>
                    </a:cubicBezTo>
                    <a:cubicBezTo>
                      <a:pt x="57" y="41"/>
                      <a:pt x="54"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0" name="ïṥḷiďe"/>
              <p:cNvSpPr/>
              <p:nvPr/>
            </p:nvSpPr>
            <p:spPr bwMode="auto">
              <a:xfrm>
                <a:off x="5376927" y="3803265"/>
                <a:ext cx="159409" cy="123023"/>
              </a:xfrm>
              <a:custGeom>
                <a:avLst/>
                <a:gdLst>
                  <a:gd name="T0" fmla="*/ 36 w 44"/>
                  <a:gd name="T1" fmla="*/ 32 h 34"/>
                  <a:gd name="T2" fmla="*/ 5 w 44"/>
                  <a:gd name="T3" fmla="*/ 14 h 34"/>
                  <a:gd name="T4" fmla="*/ 1 w 44"/>
                  <a:gd name="T5" fmla="*/ 5 h 34"/>
                  <a:gd name="T6" fmla="*/ 1 w 44"/>
                  <a:gd name="T7" fmla="*/ 5 h 34"/>
                  <a:gd name="T8" fmla="*/ 8 w 44"/>
                  <a:gd name="T9" fmla="*/ 2 h 34"/>
                  <a:gd name="T10" fmla="*/ 39 w 44"/>
                  <a:gd name="T11" fmla="*/ 20 h 34"/>
                  <a:gd name="T12" fmla="*/ 43 w 44"/>
                  <a:gd name="T13" fmla="*/ 29 h 34"/>
                  <a:gd name="T14" fmla="*/ 43 w 44"/>
                  <a:gd name="T15" fmla="*/ 29 h 34"/>
                  <a:gd name="T16" fmla="*/ 36 w 44"/>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4">
                    <a:moveTo>
                      <a:pt x="36" y="32"/>
                    </a:moveTo>
                    <a:cubicBezTo>
                      <a:pt x="5" y="14"/>
                      <a:pt x="5" y="14"/>
                      <a:pt x="5" y="14"/>
                    </a:cubicBezTo>
                    <a:cubicBezTo>
                      <a:pt x="2" y="12"/>
                      <a:pt x="0" y="8"/>
                      <a:pt x="1" y="5"/>
                    </a:cubicBezTo>
                    <a:cubicBezTo>
                      <a:pt x="1" y="5"/>
                      <a:pt x="1" y="5"/>
                      <a:pt x="1" y="5"/>
                    </a:cubicBezTo>
                    <a:cubicBezTo>
                      <a:pt x="2" y="1"/>
                      <a:pt x="5" y="0"/>
                      <a:pt x="8" y="2"/>
                    </a:cubicBezTo>
                    <a:cubicBezTo>
                      <a:pt x="39" y="20"/>
                      <a:pt x="39" y="20"/>
                      <a:pt x="39" y="20"/>
                    </a:cubicBezTo>
                    <a:cubicBezTo>
                      <a:pt x="42" y="21"/>
                      <a:pt x="44" y="26"/>
                      <a:pt x="43" y="29"/>
                    </a:cubicBezTo>
                    <a:cubicBezTo>
                      <a:pt x="43" y="29"/>
                      <a:pt x="43" y="29"/>
                      <a:pt x="43" y="29"/>
                    </a:cubicBezTo>
                    <a:cubicBezTo>
                      <a:pt x="42" y="32"/>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1" name="îṩ1íḓè"/>
              <p:cNvSpPr/>
              <p:nvPr/>
            </p:nvSpPr>
            <p:spPr bwMode="auto">
              <a:xfrm>
                <a:off x="5564059" y="3910693"/>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1"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2" name="ïṧľîḋè"/>
              <p:cNvSpPr/>
              <p:nvPr/>
            </p:nvSpPr>
            <p:spPr bwMode="auto">
              <a:xfrm>
                <a:off x="5283361" y="3215877"/>
                <a:ext cx="116092" cy="97032"/>
              </a:xfrm>
              <a:custGeom>
                <a:avLst/>
                <a:gdLst>
                  <a:gd name="T0" fmla="*/ 25 w 32"/>
                  <a:gd name="T1" fmla="*/ 26 h 27"/>
                  <a:gd name="T2" fmla="*/ 5 w 32"/>
                  <a:gd name="T3" fmla="*/ 14 h 27"/>
                  <a:gd name="T4" fmla="*/ 1 w 32"/>
                  <a:gd name="T5" fmla="*/ 5 h 27"/>
                  <a:gd name="T6" fmla="*/ 1 w 32"/>
                  <a:gd name="T7" fmla="*/ 5 h 27"/>
                  <a:gd name="T8" fmla="*/ 8 w 32"/>
                  <a:gd name="T9" fmla="*/ 2 h 27"/>
                  <a:gd name="T10" fmla="*/ 27 w 32"/>
                  <a:gd name="T11" fmla="*/ 13 h 27"/>
                  <a:gd name="T12" fmla="*/ 31 w 32"/>
                  <a:gd name="T13" fmla="*/ 22 h 27"/>
                  <a:gd name="T14" fmla="*/ 31 w 32"/>
                  <a:gd name="T15" fmla="*/ 22 h 27"/>
                  <a:gd name="T16" fmla="*/ 25 w 32"/>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6"/>
                    </a:moveTo>
                    <a:cubicBezTo>
                      <a:pt x="5" y="14"/>
                      <a:pt x="5" y="14"/>
                      <a:pt x="5" y="14"/>
                    </a:cubicBezTo>
                    <a:cubicBezTo>
                      <a:pt x="2" y="13"/>
                      <a:pt x="0" y="9"/>
                      <a:pt x="1" y="5"/>
                    </a:cubicBezTo>
                    <a:cubicBezTo>
                      <a:pt x="1" y="5"/>
                      <a:pt x="1" y="5"/>
                      <a:pt x="1" y="5"/>
                    </a:cubicBezTo>
                    <a:cubicBezTo>
                      <a:pt x="2" y="2"/>
                      <a:pt x="5" y="0"/>
                      <a:pt x="8" y="2"/>
                    </a:cubicBezTo>
                    <a:cubicBezTo>
                      <a:pt x="27" y="13"/>
                      <a:pt x="27" y="13"/>
                      <a:pt x="27" y="13"/>
                    </a:cubicBezTo>
                    <a:cubicBezTo>
                      <a:pt x="30" y="15"/>
                      <a:pt x="32" y="19"/>
                      <a:pt x="31" y="22"/>
                    </a:cubicBezTo>
                    <a:cubicBezTo>
                      <a:pt x="31" y="22"/>
                      <a:pt x="31" y="22"/>
                      <a:pt x="31" y="22"/>
                    </a:cubicBezTo>
                    <a:cubicBezTo>
                      <a:pt x="30" y="26"/>
                      <a:pt x="27" y="27"/>
                      <a:pt x="25" y="2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3" name="i$ľîḍe"/>
              <p:cNvSpPr/>
              <p:nvPr/>
            </p:nvSpPr>
            <p:spPr bwMode="auto">
              <a:xfrm>
                <a:off x="5356135" y="3364890"/>
                <a:ext cx="259906" cy="181935"/>
              </a:xfrm>
              <a:custGeom>
                <a:avLst/>
                <a:gdLst>
                  <a:gd name="T0" fmla="*/ 65 w 72"/>
                  <a:gd name="T1" fmla="*/ 49 h 51"/>
                  <a:gd name="T2" fmla="*/ 5 w 72"/>
                  <a:gd name="T3" fmla="*/ 15 h 51"/>
                  <a:gd name="T4" fmla="*/ 1 w 72"/>
                  <a:gd name="T5" fmla="*/ 5 h 51"/>
                  <a:gd name="T6" fmla="*/ 1 w 72"/>
                  <a:gd name="T7" fmla="*/ 5 h 51"/>
                  <a:gd name="T8" fmla="*/ 8 w 72"/>
                  <a:gd name="T9" fmla="*/ 2 h 51"/>
                  <a:gd name="T10" fmla="*/ 68 w 72"/>
                  <a:gd name="T11" fmla="*/ 36 h 51"/>
                  <a:gd name="T12" fmla="*/ 71 w 72"/>
                  <a:gd name="T13" fmla="*/ 46 h 51"/>
                  <a:gd name="T14" fmla="*/ 71 w 72"/>
                  <a:gd name="T15" fmla="*/ 46 h 51"/>
                  <a:gd name="T16" fmla="*/ 65 w 72"/>
                  <a:gd name="T17" fmla="*/ 4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1">
                    <a:moveTo>
                      <a:pt x="65" y="49"/>
                    </a:moveTo>
                    <a:cubicBezTo>
                      <a:pt x="5" y="15"/>
                      <a:pt x="5" y="15"/>
                      <a:pt x="5" y="15"/>
                    </a:cubicBezTo>
                    <a:cubicBezTo>
                      <a:pt x="2" y="13"/>
                      <a:pt x="0" y="9"/>
                      <a:pt x="1" y="5"/>
                    </a:cubicBezTo>
                    <a:cubicBezTo>
                      <a:pt x="1" y="5"/>
                      <a:pt x="1" y="5"/>
                      <a:pt x="1" y="5"/>
                    </a:cubicBezTo>
                    <a:cubicBezTo>
                      <a:pt x="2" y="2"/>
                      <a:pt x="5" y="0"/>
                      <a:pt x="8" y="2"/>
                    </a:cubicBezTo>
                    <a:cubicBezTo>
                      <a:pt x="68" y="36"/>
                      <a:pt x="68" y="36"/>
                      <a:pt x="68" y="36"/>
                    </a:cubicBezTo>
                    <a:cubicBezTo>
                      <a:pt x="70" y="38"/>
                      <a:pt x="72" y="42"/>
                      <a:pt x="71" y="46"/>
                    </a:cubicBezTo>
                    <a:cubicBezTo>
                      <a:pt x="71" y="46"/>
                      <a:pt x="71" y="46"/>
                      <a:pt x="71" y="46"/>
                    </a:cubicBezTo>
                    <a:cubicBezTo>
                      <a:pt x="71" y="49"/>
                      <a:pt x="68" y="51"/>
                      <a:pt x="65" y="49"/>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4" name="îṩ1îḋe"/>
              <p:cNvSpPr/>
              <p:nvPr/>
            </p:nvSpPr>
            <p:spPr bwMode="auto">
              <a:xfrm>
                <a:off x="5312817" y="3555487"/>
                <a:ext cx="114359" cy="97032"/>
              </a:xfrm>
              <a:custGeom>
                <a:avLst/>
                <a:gdLst>
                  <a:gd name="T0" fmla="*/ 25 w 32"/>
                  <a:gd name="T1" fmla="*/ 25 h 27"/>
                  <a:gd name="T2" fmla="*/ 5 w 32"/>
                  <a:gd name="T3" fmla="*/ 14 h 27"/>
                  <a:gd name="T4" fmla="*/ 1 w 32"/>
                  <a:gd name="T5" fmla="*/ 4 h 27"/>
                  <a:gd name="T6" fmla="*/ 1 w 32"/>
                  <a:gd name="T7" fmla="*/ 4 h 27"/>
                  <a:gd name="T8" fmla="*/ 8 w 32"/>
                  <a:gd name="T9" fmla="*/ 1 h 27"/>
                  <a:gd name="T10" fmla="*/ 27 w 32"/>
                  <a:gd name="T11" fmla="*/ 12 h 27"/>
                  <a:gd name="T12" fmla="*/ 31 w 32"/>
                  <a:gd name="T13" fmla="*/ 22 h 27"/>
                  <a:gd name="T14" fmla="*/ 31 w 32"/>
                  <a:gd name="T15" fmla="*/ 22 h 27"/>
                  <a:gd name="T16" fmla="*/ 25 w 32"/>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30" y="14"/>
                      <a:pt x="32" y="18"/>
                      <a:pt x="31" y="22"/>
                    </a:cubicBezTo>
                    <a:cubicBezTo>
                      <a:pt x="31" y="22"/>
                      <a:pt x="31" y="22"/>
                      <a:pt x="31" y="22"/>
                    </a:cubicBezTo>
                    <a:cubicBezTo>
                      <a:pt x="30" y="25"/>
                      <a:pt x="27" y="27"/>
                      <a:pt x="25"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5" name="íṥlíďè"/>
              <p:cNvSpPr/>
              <p:nvPr/>
            </p:nvSpPr>
            <p:spPr bwMode="auto">
              <a:xfrm>
                <a:off x="5579653" y="4130746"/>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2"/>
                      <a:pt x="4" y="0"/>
                      <a:pt x="7" y="2"/>
                    </a:cubicBezTo>
                    <a:cubicBezTo>
                      <a:pt x="59" y="32"/>
                      <a:pt x="59" y="32"/>
                      <a:pt x="59" y="32"/>
                    </a:cubicBezTo>
                    <a:cubicBezTo>
                      <a:pt x="62" y="34"/>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6" name="iṣlíḋè"/>
              <p:cNvSpPr/>
              <p:nvPr/>
            </p:nvSpPr>
            <p:spPr bwMode="auto">
              <a:xfrm>
                <a:off x="5269499" y="3742620"/>
                <a:ext cx="90101" cy="81438"/>
              </a:xfrm>
              <a:custGeom>
                <a:avLst/>
                <a:gdLst>
                  <a:gd name="T0" fmla="*/ 18 w 25"/>
                  <a:gd name="T1" fmla="*/ 21 h 23"/>
                  <a:gd name="T2" fmla="*/ 5 w 25"/>
                  <a:gd name="T3" fmla="*/ 14 h 23"/>
                  <a:gd name="T4" fmla="*/ 1 w 25"/>
                  <a:gd name="T5" fmla="*/ 5 h 23"/>
                  <a:gd name="T6" fmla="*/ 1 w 25"/>
                  <a:gd name="T7" fmla="*/ 5 h 23"/>
                  <a:gd name="T8" fmla="*/ 8 w 25"/>
                  <a:gd name="T9" fmla="*/ 1 h 23"/>
                  <a:gd name="T10" fmla="*/ 20 w 25"/>
                  <a:gd name="T11" fmla="*/ 9 h 23"/>
                  <a:gd name="T12" fmla="*/ 24 w 25"/>
                  <a:gd name="T13" fmla="*/ 18 h 23"/>
                  <a:gd name="T14" fmla="*/ 24 w 25"/>
                  <a:gd name="T15" fmla="*/ 18 h 23"/>
                  <a:gd name="T16" fmla="*/ 18 w 25"/>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3">
                    <a:moveTo>
                      <a:pt x="18" y="21"/>
                    </a:moveTo>
                    <a:cubicBezTo>
                      <a:pt x="5" y="14"/>
                      <a:pt x="5" y="14"/>
                      <a:pt x="5" y="14"/>
                    </a:cubicBezTo>
                    <a:cubicBezTo>
                      <a:pt x="2" y="12"/>
                      <a:pt x="0" y="8"/>
                      <a:pt x="1" y="5"/>
                    </a:cubicBezTo>
                    <a:cubicBezTo>
                      <a:pt x="1" y="5"/>
                      <a:pt x="1" y="5"/>
                      <a:pt x="1" y="5"/>
                    </a:cubicBezTo>
                    <a:cubicBezTo>
                      <a:pt x="2" y="1"/>
                      <a:pt x="5" y="0"/>
                      <a:pt x="8" y="1"/>
                    </a:cubicBezTo>
                    <a:cubicBezTo>
                      <a:pt x="20" y="9"/>
                      <a:pt x="20" y="9"/>
                      <a:pt x="20" y="9"/>
                    </a:cubicBezTo>
                    <a:cubicBezTo>
                      <a:pt x="23" y="10"/>
                      <a:pt x="25" y="14"/>
                      <a:pt x="24" y="18"/>
                    </a:cubicBezTo>
                    <a:cubicBezTo>
                      <a:pt x="24" y="18"/>
                      <a:pt x="24" y="18"/>
                      <a:pt x="24" y="18"/>
                    </a:cubicBezTo>
                    <a:cubicBezTo>
                      <a:pt x="23" y="21"/>
                      <a:pt x="20" y="23"/>
                      <a:pt x="18"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7" name="ï$líḓê"/>
              <p:cNvSpPr/>
              <p:nvPr/>
            </p:nvSpPr>
            <p:spPr bwMode="auto">
              <a:xfrm>
                <a:off x="5226181" y="3929752"/>
                <a:ext cx="100497" cy="90101"/>
              </a:xfrm>
              <a:custGeom>
                <a:avLst/>
                <a:gdLst>
                  <a:gd name="T0" fmla="*/ 21 w 28"/>
                  <a:gd name="T1" fmla="*/ 23 h 25"/>
                  <a:gd name="T2" fmla="*/ 5 w 28"/>
                  <a:gd name="T3" fmla="*/ 14 h 25"/>
                  <a:gd name="T4" fmla="*/ 1 w 28"/>
                  <a:gd name="T5" fmla="*/ 5 h 25"/>
                  <a:gd name="T6" fmla="*/ 1 w 28"/>
                  <a:gd name="T7" fmla="*/ 5 h 25"/>
                  <a:gd name="T8" fmla="*/ 8 w 28"/>
                  <a:gd name="T9" fmla="*/ 1 h 25"/>
                  <a:gd name="T10" fmla="*/ 23 w 28"/>
                  <a:gd name="T11" fmla="*/ 10 h 25"/>
                  <a:gd name="T12" fmla="*/ 27 w 28"/>
                  <a:gd name="T13" fmla="*/ 20 h 25"/>
                  <a:gd name="T14" fmla="*/ 27 w 28"/>
                  <a:gd name="T15" fmla="*/ 20 h 25"/>
                  <a:gd name="T16" fmla="*/ 21 w 28"/>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5">
                    <a:moveTo>
                      <a:pt x="21" y="23"/>
                    </a:moveTo>
                    <a:cubicBezTo>
                      <a:pt x="5" y="14"/>
                      <a:pt x="5" y="14"/>
                      <a:pt x="5" y="14"/>
                    </a:cubicBezTo>
                    <a:cubicBezTo>
                      <a:pt x="2" y="12"/>
                      <a:pt x="0" y="8"/>
                      <a:pt x="1" y="5"/>
                    </a:cubicBezTo>
                    <a:cubicBezTo>
                      <a:pt x="1" y="5"/>
                      <a:pt x="1" y="5"/>
                      <a:pt x="1" y="5"/>
                    </a:cubicBezTo>
                    <a:cubicBezTo>
                      <a:pt x="2" y="1"/>
                      <a:pt x="5" y="0"/>
                      <a:pt x="8" y="1"/>
                    </a:cubicBezTo>
                    <a:cubicBezTo>
                      <a:pt x="23" y="10"/>
                      <a:pt x="23" y="10"/>
                      <a:pt x="23" y="10"/>
                    </a:cubicBezTo>
                    <a:cubicBezTo>
                      <a:pt x="26" y="12"/>
                      <a:pt x="28" y="16"/>
                      <a:pt x="27" y="20"/>
                    </a:cubicBezTo>
                    <a:cubicBezTo>
                      <a:pt x="27" y="20"/>
                      <a:pt x="27" y="20"/>
                      <a:pt x="27" y="20"/>
                    </a:cubicBezTo>
                    <a:cubicBezTo>
                      <a:pt x="26" y="23"/>
                      <a:pt x="23" y="25"/>
                      <a:pt x="21"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8" name="iśḷíḍê"/>
              <p:cNvSpPr/>
              <p:nvPr/>
            </p:nvSpPr>
            <p:spPr bwMode="auto">
              <a:xfrm>
                <a:off x="5352669" y="4000793"/>
                <a:ext cx="194063" cy="140350"/>
              </a:xfrm>
              <a:custGeom>
                <a:avLst/>
                <a:gdLst>
                  <a:gd name="T0" fmla="*/ 46 w 54"/>
                  <a:gd name="T1" fmla="*/ 38 h 39"/>
                  <a:gd name="T2" fmla="*/ 5 w 54"/>
                  <a:gd name="T3" fmla="*/ 14 h 39"/>
                  <a:gd name="T4" fmla="*/ 1 w 54"/>
                  <a:gd name="T5" fmla="*/ 5 h 39"/>
                  <a:gd name="T6" fmla="*/ 1 w 54"/>
                  <a:gd name="T7" fmla="*/ 5 h 39"/>
                  <a:gd name="T8" fmla="*/ 8 w 54"/>
                  <a:gd name="T9" fmla="*/ 2 h 39"/>
                  <a:gd name="T10" fmla="*/ 49 w 54"/>
                  <a:gd name="T11" fmla="*/ 25 h 39"/>
                  <a:gd name="T12" fmla="*/ 53 w 54"/>
                  <a:gd name="T13" fmla="*/ 35 h 39"/>
                  <a:gd name="T14" fmla="*/ 53 w 54"/>
                  <a:gd name="T15" fmla="*/ 35 h 39"/>
                  <a:gd name="T16" fmla="*/ 46 w 54"/>
                  <a:gd name="T17" fmla="*/ 3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39">
                    <a:moveTo>
                      <a:pt x="46" y="38"/>
                    </a:moveTo>
                    <a:cubicBezTo>
                      <a:pt x="5" y="14"/>
                      <a:pt x="5" y="14"/>
                      <a:pt x="5" y="14"/>
                    </a:cubicBezTo>
                    <a:cubicBezTo>
                      <a:pt x="2" y="12"/>
                      <a:pt x="0" y="8"/>
                      <a:pt x="1" y="5"/>
                    </a:cubicBezTo>
                    <a:cubicBezTo>
                      <a:pt x="1" y="5"/>
                      <a:pt x="1" y="5"/>
                      <a:pt x="1" y="5"/>
                    </a:cubicBezTo>
                    <a:cubicBezTo>
                      <a:pt x="2" y="1"/>
                      <a:pt x="5" y="0"/>
                      <a:pt x="8" y="2"/>
                    </a:cubicBezTo>
                    <a:cubicBezTo>
                      <a:pt x="49" y="25"/>
                      <a:pt x="49" y="25"/>
                      <a:pt x="49" y="25"/>
                    </a:cubicBezTo>
                    <a:cubicBezTo>
                      <a:pt x="52" y="27"/>
                      <a:pt x="54" y="31"/>
                      <a:pt x="53" y="35"/>
                    </a:cubicBezTo>
                    <a:cubicBezTo>
                      <a:pt x="53" y="35"/>
                      <a:pt x="53" y="35"/>
                      <a:pt x="53" y="35"/>
                    </a:cubicBezTo>
                    <a:cubicBezTo>
                      <a:pt x="52" y="38"/>
                      <a:pt x="49" y="39"/>
                      <a:pt x="46"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9" name="ï$1îḑé"/>
              <p:cNvSpPr/>
              <p:nvPr/>
            </p:nvSpPr>
            <p:spPr bwMode="auto">
              <a:xfrm>
                <a:off x="5203657" y="4023318"/>
                <a:ext cx="152478" cy="117824"/>
              </a:xfrm>
              <a:custGeom>
                <a:avLst/>
                <a:gdLst>
                  <a:gd name="T0" fmla="*/ 34 w 42"/>
                  <a:gd name="T1" fmla="*/ 31 h 33"/>
                  <a:gd name="T2" fmla="*/ 5 w 42"/>
                  <a:gd name="T3" fmla="*/ 14 h 33"/>
                  <a:gd name="T4" fmla="*/ 1 w 42"/>
                  <a:gd name="T5" fmla="*/ 5 h 33"/>
                  <a:gd name="T6" fmla="*/ 1 w 42"/>
                  <a:gd name="T7" fmla="*/ 5 h 33"/>
                  <a:gd name="T8" fmla="*/ 8 w 42"/>
                  <a:gd name="T9" fmla="*/ 2 h 33"/>
                  <a:gd name="T10" fmla="*/ 37 w 42"/>
                  <a:gd name="T11" fmla="*/ 19 h 33"/>
                  <a:gd name="T12" fmla="*/ 41 w 42"/>
                  <a:gd name="T13" fmla="*/ 28 h 33"/>
                  <a:gd name="T14" fmla="*/ 41 w 42"/>
                  <a:gd name="T15" fmla="*/ 28 h 33"/>
                  <a:gd name="T16" fmla="*/ 34 w 42"/>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33">
                    <a:moveTo>
                      <a:pt x="34" y="31"/>
                    </a:moveTo>
                    <a:cubicBezTo>
                      <a:pt x="5" y="14"/>
                      <a:pt x="5" y="14"/>
                      <a:pt x="5" y="14"/>
                    </a:cubicBezTo>
                    <a:cubicBezTo>
                      <a:pt x="2" y="12"/>
                      <a:pt x="0" y="8"/>
                      <a:pt x="1" y="5"/>
                    </a:cubicBezTo>
                    <a:cubicBezTo>
                      <a:pt x="1" y="5"/>
                      <a:pt x="1" y="5"/>
                      <a:pt x="1" y="5"/>
                    </a:cubicBezTo>
                    <a:cubicBezTo>
                      <a:pt x="2" y="1"/>
                      <a:pt x="5" y="0"/>
                      <a:pt x="8" y="2"/>
                    </a:cubicBezTo>
                    <a:cubicBezTo>
                      <a:pt x="37" y="19"/>
                      <a:pt x="37" y="19"/>
                      <a:pt x="37" y="19"/>
                    </a:cubicBezTo>
                    <a:cubicBezTo>
                      <a:pt x="40" y="20"/>
                      <a:pt x="42" y="24"/>
                      <a:pt x="41" y="28"/>
                    </a:cubicBezTo>
                    <a:cubicBezTo>
                      <a:pt x="41" y="28"/>
                      <a:pt x="41" y="28"/>
                      <a:pt x="41" y="28"/>
                    </a:cubicBezTo>
                    <a:cubicBezTo>
                      <a:pt x="40" y="31"/>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0" name="išliďe"/>
              <p:cNvSpPr/>
              <p:nvPr/>
            </p:nvSpPr>
            <p:spPr bwMode="auto">
              <a:xfrm>
                <a:off x="5860352" y="4291888"/>
                <a:ext cx="110893" cy="97032"/>
              </a:xfrm>
              <a:custGeom>
                <a:avLst/>
                <a:gdLst>
                  <a:gd name="T0" fmla="*/ 23 w 31"/>
                  <a:gd name="T1" fmla="*/ 25 h 27"/>
                  <a:gd name="T2" fmla="*/ 4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3"/>
                      <a:pt x="0" y="8"/>
                      <a:pt x="1" y="5"/>
                    </a:cubicBezTo>
                    <a:cubicBezTo>
                      <a:pt x="1" y="5"/>
                      <a:pt x="1" y="5"/>
                      <a:pt x="1" y="5"/>
                    </a:cubicBezTo>
                    <a:cubicBezTo>
                      <a:pt x="1" y="2"/>
                      <a:pt x="4"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1" name="iṥḷiḓé"/>
              <p:cNvSpPr/>
              <p:nvPr/>
            </p:nvSpPr>
            <p:spPr bwMode="auto">
              <a:xfrm>
                <a:off x="5456632" y="3636925"/>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2" name="ïṧḻiḓè"/>
              <p:cNvSpPr/>
              <p:nvPr/>
            </p:nvSpPr>
            <p:spPr bwMode="auto">
              <a:xfrm>
                <a:off x="5333609" y="3458456"/>
                <a:ext cx="372532" cy="247777"/>
              </a:xfrm>
              <a:custGeom>
                <a:avLst/>
                <a:gdLst>
                  <a:gd name="T0" fmla="*/ 96 w 103"/>
                  <a:gd name="T1" fmla="*/ 67 h 69"/>
                  <a:gd name="T2" fmla="*/ 5 w 103"/>
                  <a:gd name="T3" fmla="*/ 15 h 69"/>
                  <a:gd name="T4" fmla="*/ 1 w 103"/>
                  <a:gd name="T5" fmla="*/ 5 h 69"/>
                  <a:gd name="T6" fmla="*/ 1 w 103"/>
                  <a:gd name="T7" fmla="*/ 5 h 69"/>
                  <a:gd name="T8" fmla="*/ 8 w 103"/>
                  <a:gd name="T9" fmla="*/ 2 h 69"/>
                  <a:gd name="T10" fmla="*/ 99 w 103"/>
                  <a:gd name="T11" fmla="*/ 55 h 69"/>
                  <a:gd name="T12" fmla="*/ 103 w 103"/>
                  <a:gd name="T13" fmla="*/ 64 h 69"/>
                  <a:gd name="T14" fmla="*/ 103 w 103"/>
                  <a:gd name="T15" fmla="*/ 64 h 69"/>
                  <a:gd name="T16" fmla="*/ 96 w 103"/>
                  <a:gd name="T17" fmla="*/ 6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9">
                    <a:moveTo>
                      <a:pt x="96" y="67"/>
                    </a:moveTo>
                    <a:cubicBezTo>
                      <a:pt x="5" y="15"/>
                      <a:pt x="5" y="15"/>
                      <a:pt x="5" y="15"/>
                    </a:cubicBezTo>
                    <a:cubicBezTo>
                      <a:pt x="2" y="13"/>
                      <a:pt x="0" y="9"/>
                      <a:pt x="1" y="5"/>
                    </a:cubicBezTo>
                    <a:cubicBezTo>
                      <a:pt x="1" y="5"/>
                      <a:pt x="1" y="5"/>
                      <a:pt x="1" y="5"/>
                    </a:cubicBezTo>
                    <a:cubicBezTo>
                      <a:pt x="2" y="2"/>
                      <a:pt x="5" y="0"/>
                      <a:pt x="8" y="2"/>
                    </a:cubicBezTo>
                    <a:cubicBezTo>
                      <a:pt x="99" y="55"/>
                      <a:pt x="99" y="55"/>
                      <a:pt x="99" y="55"/>
                    </a:cubicBezTo>
                    <a:cubicBezTo>
                      <a:pt x="102" y="56"/>
                      <a:pt x="103" y="60"/>
                      <a:pt x="103" y="64"/>
                    </a:cubicBezTo>
                    <a:cubicBezTo>
                      <a:pt x="103" y="64"/>
                      <a:pt x="103" y="64"/>
                      <a:pt x="103" y="64"/>
                    </a:cubicBezTo>
                    <a:cubicBezTo>
                      <a:pt x="102" y="67"/>
                      <a:pt x="99" y="69"/>
                      <a:pt x="96" y="67"/>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3" name="ïsļíḑê"/>
              <p:cNvSpPr/>
              <p:nvPr/>
            </p:nvSpPr>
            <p:spPr bwMode="auto">
              <a:xfrm>
                <a:off x="5290292" y="3649054"/>
                <a:ext cx="235648" cy="161142"/>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4" name="iş1íḑê"/>
              <p:cNvSpPr/>
              <p:nvPr/>
            </p:nvSpPr>
            <p:spPr bwMode="auto">
              <a:xfrm>
                <a:off x="5720003" y="3789403"/>
                <a:ext cx="110893" cy="93566"/>
              </a:xfrm>
              <a:custGeom>
                <a:avLst/>
                <a:gdLst>
                  <a:gd name="T0" fmla="*/ 24 w 31"/>
                  <a:gd name="T1" fmla="*/ 25 h 26"/>
                  <a:gd name="T2" fmla="*/ 5 w 31"/>
                  <a:gd name="T3" fmla="*/ 14 h 26"/>
                  <a:gd name="T4" fmla="*/ 1 w 31"/>
                  <a:gd name="T5" fmla="*/ 4 h 26"/>
                  <a:gd name="T6" fmla="*/ 1 w 31"/>
                  <a:gd name="T7" fmla="*/ 4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29"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5" name="íṡḻïḋè"/>
              <p:cNvSpPr/>
              <p:nvPr/>
            </p:nvSpPr>
            <p:spPr bwMode="auto">
              <a:xfrm>
                <a:off x="5246974" y="3836186"/>
                <a:ext cx="270302" cy="187132"/>
              </a:xfrm>
              <a:custGeom>
                <a:avLst/>
                <a:gdLst>
                  <a:gd name="T0" fmla="*/ 68 w 75"/>
                  <a:gd name="T1" fmla="*/ 50 h 52"/>
                  <a:gd name="T2" fmla="*/ 5 w 75"/>
                  <a:gd name="T3" fmla="*/ 14 h 52"/>
                  <a:gd name="T4" fmla="*/ 1 w 75"/>
                  <a:gd name="T5" fmla="*/ 5 h 52"/>
                  <a:gd name="T6" fmla="*/ 1 w 75"/>
                  <a:gd name="T7" fmla="*/ 5 h 52"/>
                  <a:gd name="T8" fmla="*/ 8 w 75"/>
                  <a:gd name="T9" fmla="*/ 1 h 52"/>
                  <a:gd name="T10" fmla="*/ 70 w 75"/>
                  <a:gd name="T11" fmla="*/ 38 h 52"/>
                  <a:gd name="T12" fmla="*/ 74 w 75"/>
                  <a:gd name="T13" fmla="*/ 47 h 52"/>
                  <a:gd name="T14" fmla="*/ 74 w 75"/>
                  <a:gd name="T15" fmla="*/ 47 h 52"/>
                  <a:gd name="T16" fmla="*/ 68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8" y="50"/>
                    </a:moveTo>
                    <a:cubicBezTo>
                      <a:pt x="5" y="14"/>
                      <a:pt x="5" y="14"/>
                      <a:pt x="5" y="14"/>
                    </a:cubicBezTo>
                    <a:cubicBezTo>
                      <a:pt x="2" y="12"/>
                      <a:pt x="0" y="8"/>
                      <a:pt x="1" y="5"/>
                    </a:cubicBezTo>
                    <a:cubicBezTo>
                      <a:pt x="1" y="5"/>
                      <a:pt x="1" y="5"/>
                      <a:pt x="1" y="5"/>
                    </a:cubicBezTo>
                    <a:cubicBezTo>
                      <a:pt x="2" y="1"/>
                      <a:pt x="5" y="0"/>
                      <a:pt x="8" y="1"/>
                    </a:cubicBezTo>
                    <a:cubicBezTo>
                      <a:pt x="70" y="38"/>
                      <a:pt x="70" y="38"/>
                      <a:pt x="70" y="38"/>
                    </a:cubicBezTo>
                    <a:cubicBezTo>
                      <a:pt x="73" y="39"/>
                      <a:pt x="75" y="43"/>
                      <a:pt x="74" y="47"/>
                    </a:cubicBezTo>
                    <a:cubicBezTo>
                      <a:pt x="74" y="47"/>
                      <a:pt x="74" y="47"/>
                      <a:pt x="74" y="47"/>
                    </a:cubicBezTo>
                    <a:cubicBezTo>
                      <a:pt x="74" y="50"/>
                      <a:pt x="71" y="52"/>
                      <a:pt x="68"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6" name="išliḋè"/>
              <p:cNvSpPr/>
              <p:nvPr/>
            </p:nvSpPr>
            <p:spPr bwMode="auto">
              <a:xfrm>
                <a:off x="5305886" y="3122311"/>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9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9"/>
                      <a:pt x="1" y="5"/>
                    </a:cubicBezTo>
                    <a:cubicBezTo>
                      <a:pt x="1" y="5"/>
                      <a:pt x="1" y="5"/>
                      <a:pt x="1" y="5"/>
                    </a:cubicBezTo>
                    <a:cubicBezTo>
                      <a:pt x="2" y="2"/>
                      <a:pt x="5" y="0"/>
                      <a:pt x="8" y="2"/>
                    </a:cubicBezTo>
                    <a:cubicBezTo>
                      <a:pt x="54" y="29"/>
                      <a:pt x="54" y="29"/>
                      <a:pt x="54" y="29"/>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7" name="i$ļiḑé"/>
              <p:cNvSpPr/>
              <p:nvPr/>
            </p:nvSpPr>
            <p:spPr bwMode="auto">
              <a:xfrm>
                <a:off x="5089298" y="4061437"/>
                <a:ext cx="237381" cy="166340"/>
              </a:xfrm>
              <a:custGeom>
                <a:avLst/>
                <a:gdLst>
                  <a:gd name="T0" fmla="*/ 58 w 66"/>
                  <a:gd name="T1" fmla="*/ 45 h 46"/>
                  <a:gd name="T2" fmla="*/ 5 w 66"/>
                  <a:gd name="T3" fmla="*/ 14 h 46"/>
                  <a:gd name="T4" fmla="*/ 1 w 66"/>
                  <a:gd name="T5" fmla="*/ 5 h 46"/>
                  <a:gd name="T6" fmla="*/ 1 w 66"/>
                  <a:gd name="T7" fmla="*/ 5 h 46"/>
                  <a:gd name="T8" fmla="*/ 8 w 66"/>
                  <a:gd name="T9" fmla="*/ 2 h 46"/>
                  <a:gd name="T10" fmla="*/ 61 w 66"/>
                  <a:gd name="T11" fmla="*/ 32 h 46"/>
                  <a:gd name="T12" fmla="*/ 65 w 66"/>
                  <a:gd name="T13" fmla="*/ 42 h 46"/>
                  <a:gd name="T14" fmla="*/ 65 w 66"/>
                  <a:gd name="T15" fmla="*/ 42 h 46"/>
                  <a:gd name="T16" fmla="*/ 58 w 66"/>
                  <a:gd name="T17" fmla="*/ 4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46">
                    <a:moveTo>
                      <a:pt x="58" y="45"/>
                    </a:moveTo>
                    <a:cubicBezTo>
                      <a:pt x="5" y="14"/>
                      <a:pt x="5" y="14"/>
                      <a:pt x="5" y="14"/>
                    </a:cubicBezTo>
                    <a:cubicBezTo>
                      <a:pt x="2" y="12"/>
                      <a:pt x="0" y="8"/>
                      <a:pt x="1" y="5"/>
                    </a:cubicBezTo>
                    <a:cubicBezTo>
                      <a:pt x="1" y="5"/>
                      <a:pt x="1" y="5"/>
                      <a:pt x="1" y="5"/>
                    </a:cubicBezTo>
                    <a:cubicBezTo>
                      <a:pt x="2" y="1"/>
                      <a:pt x="5" y="0"/>
                      <a:pt x="8" y="2"/>
                    </a:cubicBezTo>
                    <a:cubicBezTo>
                      <a:pt x="61" y="32"/>
                      <a:pt x="61" y="32"/>
                      <a:pt x="61" y="32"/>
                    </a:cubicBezTo>
                    <a:cubicBezTo>
                      <a:pt x="64" y="34"/>
                      <a:pt x="66" y="38"/>
                      <a:pt x="65" y="42"/>
                    </a:cubicBezTo>
                    <a:cubicBezTo>
                      <a:pt x="65" y="42"/>
                      <a:pt x="65" y="42"/>
                      <a:pt x="65" y="42"/>
                    </a:cubicBezTo>
                    <a:cubicBezTo>
                      <a:pt x="64" y="45"/>
                      <a:pt x="61" y="46"/>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8" name="ïṣľïḓè"/>
              <p:cNvSpPr/>
              <p:nvPr/>
            </p:nvSpPr>
            <p:spPr bwMode="auto">
              <a:xfrm>
                <a:off x="5240043" y="2352990"/>
                <a:ext cx="1221558" cy="1637407"/>
              </a:xfrm>
              <a:custGeom>
                <a:avLst/>
                <a:gdLst>
                  <a:gd name="T0" fmla="*/ 298 w 339"/>
                  <a:gd name="T1" fmla="*/ 325 h 455"/>
                  <a:gd name="T2" fmla="*/ 339 w 339"/>
                  <a:gd name="T3" fmla="*/ 152 h 455"/>
                  <a:gd name="T4" fmla="*/ 266 w 339"/>
                  <a:gd name="T5" fmla="*/ 100 h 455"/>
                  <a:gd name="T6" fmla="*/ 153 w 339"/>
                  <a:gd name="T7" fmla="*/ 34 h 455"/>
                  <a:gd name="T8" fmla="*/ 76 w 339"/>
                  <a:gd name="T9" fmla="*/ 0 h 455"/>
                  <a:gd name="T10" fmla="*/ 35 w 339"/>
                  <a:gd name="T11" fmla="*/ 173 h 455"/>
                  <a:gd name="T12" fmla="*/ 120 w 339"/>
                  <a:gd name="T13" fmla="*/ 444 h 455"/>
                  <a:gd name="T14" fmla="*/ 298 w 339"/>
                  <a:gd name="T15" fmla="*/ 325 h 4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9" h="455">
                    <a:moveTo>
                      <a:pt x="298" y="325"/>
                    </a:moveTo>
                    <a:cubicBezTo>
                      <a:pt x="339" y="152"/>
                      <a:pt x="339" y="152"/>
                      <a:pt x="339" y="152"/>
                    </a:cubicBezTo>
                    <a:cubicBezTo>
                      <a:pt x="266" y="100"/>
                      <a:pt x="266" y="100"/>
                      <a:pt x="266" y="100"/>
                    </a:cubicBezTo>
                    <a:cubicBezTo>
                      <a:pt x="230" y="74"/>
                      <a:pt x="192" y="52"/>
                      <a:pt x="153" y="34"/>
                    </a:cubicBezTo>
                    <a:cubicBezTo>
                      <a:pt x="76" y="0"/>
                      <a:pt x="76" y="0"/>
                      <a:pt x="76" y="0"/>
                    </a:cubicBezTo>
                    <a:cubicBezTo>
                      <a:pt x="35" y="173"/>
                      <a:pt x="35" y="173"/>
                      <a:pt x="35" y="173"/>
                    </a:cubicBezTo>
                    <a:cubicBezTo>
                      <a:pt x="35" y="173"/>
                      <a:pt x="0" y="298"/>
                      <a:pt x="120" y="444"/>
                    </a:cubicBezTo>
                    <a:cubicBezTo>
                      <a:pt x="272" y="455"/>
                      <a:pt x="298" y="325"/>
                      <a:pt x="298" y="325"/>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9" name="ïṧľíḓê"/>
              <p:cNvSpPr/>
              <p:nvPr/>
            </p:nvSpPr>
            <p:spPr bwMode="auto">
              <a:xfrm>
                <a:off x="4839788" y="1734415"/>
                <a:ext cx="1438146" cy="1885184"/>
              </a:xfrm>
              <a:custGeom>
                <a:avLst/>
                <a:gdLst>
                  <a:gd name="T0" fmla="*/ 313 w 399"/>
                  <a:gd name="T1" fmla="*/ 118 h 524"/>
                  <a:gd name="T2" fmla="*/ 180 w 399"/>
                  <a:gd name="T3" fmla="*/ 40 h 524"/>
                  <a:gd name="T4" fmla="*/ 89 w 399"/>
                  <a:gd name="T5" fmla="*/ 0 h 524"/>
                  <a:gd name="T6" fmla="*/ 60 w 399"/>
                  <a:gd name="T7" fmla="*/ 11 h 524"/>
                  <a:gd name="T8" fmla="*/ 84 w 399"/>
                  <a:gd name="T9" fmla="*/ 24 h 524"/>
                  <a:gd name="T10" fmla="*/ 41 w 399"/>
                  <a:gd name="T11" fmla="*/ 204 h 524"/>
                  <a:gd name="T12" fmla="*/ 141 w 399"/>
                  <a:gd name="T13" fmla="*/ 522 h 524"/>
                  <a:gd name="T14" fmla="*/ 212 w 399"/>
                  <a:gd name="T15" fmla="*/ 518 h 524"/>
                  <a:gd name="T16" fmla="*/ 211 w 399"/>
                  <a:gd name="T17" fmla="*/ 520 h 524"/>
                  <a:gd name="T18" fmla="*/ 237 w 399"/>
                  <a:gd name="T19" fmla="*/ 510 h 524"/>
                  <a:gd name="T20" fmla="*/ 244 w 399"/>
                  <a:gd name="T21" fmla="*/ 507 h 524"/>
                  <a:gd name="T22" fmla="*/ 245 w 399"/>
                  <a:gd name="T23" fmla="*/ 507 h 524"/>
                  <a:gd name="T24" fmla="*/ 245 w 399"/>
                  <a:gd name="T25" fmla="*/ 507 h 524"/>
                  <a:gd name="T26" fmla="*/ 350 w 399"/>
                  <a:gd name="T27" fmla="*/ 382 h 524"/>
                  <a:gd name="T28" fmla="*/ 399 w 399"/>
                  <a:gd name="T29" fmla="*/ 179 h 524"/>
                  <a:gd name="T30" fmla="*/ 313 w 399"/>
                  <a:gd name="T31" fmla="*/ 118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9" h="524">
                    <a:moveTo>
                      <a:pt x="313" y="118"/>
                    </a:moveTo>
                    <a:cubicBezTo>
                      <a:pt x="270" y="87"/>
                      <a:pt x="226" y="61"/>
                      <a:pt x="180" y="40"/>
                    </a:cubicBezTo>
                    <a:cubicBezTo>
                      <a:pt x="89" y="0"/>
                      <a:pt x="89" y="0"/>
                      <a:pt x="89" y="0"/>
                    </a:cubicBezTo>
                    <a:cubicBezTo>
                      <a:pt x="60" y="11"/>
                      <a:pt x="60" y="11"/>
                      <a:pt x="60" y="11"/>
                    </a:cubicBezTo>
                    <a:cubicBezTo>
                      <a:pt x="60" y="11"/>
                      <a:pt x="73" y="18"/>
                      <a:pt x="84" y="24"/>
                    </a:cubicBezTo>
                    <a:cubicBezTo>
                      <a:pt x="41" y="204"/>
                      <a:pt x="41" y="204"/>
                      <a:pt x="41" y="204"/>
                    </a:cubicBezTo>
                    <a:cubicBezTo>
                      <a:pt x="41" y="204"/>
                      <a:pt x="0" y="350"/>
                      <a:pt x="141" y="522"/>
                    </a:cubicBezTo>
                    <a:cubicBezTo>
                      <a:pt x="168" y="524"/>
                      <a:pt x="191" y="522"/>
                      <a:pt x="212" y="518"/>
                    </a:cubicBezTo>
                    <a:cubicBezTo>
                      <a:pt x="211" y="519"/>
                      <a:pt x="211" y="520"/>
                      <a:pt x="211" y="520"/>
                    </a:cubicBezTo>
                    <a:cubicBezTo>
                      <a:pt x="237" y="510"/>
                      <a:pt x="237" y="510"/>
                      <a:pt x="237" y="510"/>
                    </a:cubicBezTo>
                    <a:cubicBezTo>
                      <a:pt x="240" y="509"/>
                      <a:pt x="242" y="508"/>
                      <a:pt x="244" y="507"/>
                    </a:cubicBezTo>
                    <a:cubicBezTo>
                      <a:pt x="245" y="507"/>
                      <a:pt x="245" y="507"/>
                      <a:pt x="245" y="507"/>
                    </a:cubicBezTo>
                    <a:cubicBezTo>
                      <a:pt x="245" y="507"/>
                      <a:pt x="245" y="507"/>
                      <a:pt x="245" y="507"/>
                    </a:cubicBezTo>
                    <a:cubicBezTo>
                      <a:pt x="332" y="471"/>
                      <a:pt x="350" y="382"/>
                      <a:pt x="350" y="382"/>
                    </a:cubicBezTo>
                    <a:cubicBezTo>
                      <a:pt x="399" y="179"/>
                      <a:pt x="399" y="179"/>
                      <a:pt x="399" y="179"/>
                    </a:cubicBezTo>
                    <a:lnTo>
                      <a:pt x="313" y="118"/>
                    </a:ln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0" name="iṧḻïḓè"/>
              <p:cNvSpPr/>
              <p:nvPr/>
            </p:nvSpPr>
            <p:spPr bwMode="auto">
              <a:xfrm>
                <a:off x="5056376" y="1734415"/>
                <a:ext cx="1221558" cy="698281"/>
              </a:xfrm>
              <a:custGeom>
                <a:avLst/>
                <a:gdLst>
                  <a:gd name="T0" fmla="*/ 120 w 339"/>
                  <a:gd name="T1" fmla="*/ 40 h 194"/>
                  <a:gd name="T2" fmla="*/ 29 w 339"/>
                  <a:gd name="T3" fmla="*/ 0 h 194"/>
                  <a:gd name="T4" fmla="*/ 0 w 339"/>
                  <a:gd name="T5" fmla="*/ 11 h 194"/>
                  <a:gd name="T6" fmla="*/ 24 w 339"/>
                  <a:gd name="T7" fmla="*/ 24 h 194"/>
                  <a:gd name="T8" fmla="*/ 8 w 339"/>
                  <a:gd name="T9" fmla="*/ 89 h 194"/>
                  <a:gd name="T10" fmla="*/ 169 w 339"/>
                  <a:gd name="T11" fmla="*/ 194 h 194"/>
                  <a:gd name="T12" fmla="*/ 310 w 339"/>
                  <a:gd name="T13" fmla="*/ 190 h 194"/>
                  <a:gd name="T14" fmla="*/ 339 w 339"/>
                  <a:gd name="T15" fmla="*/ 179 h 194"/>
                  <a:gd name="T16" fmla="*/ 253 w 339"/>
                  <a:gd name="T17" fmla="*/ 118 h 194"/>
                  <a:gd name="T18" fmla="*/ 120 w 339"/>
                  <a:gd name="T19" fmla="*/ 4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9" h="194">
                    <a:moveTo>
                      <a:pt x="120" y="40"/>
                    </a:moveTo>
                    <a:cubicBezTo>
                      <a:pt x="29" y="0"/>
                      <a:pt x="29" y="0"/>
                      <a:pt x="29" y="0"/>
                    </a:cubicBezTo>
                    <a:cubicBezTo>
                      <a:pt x="0" y="11"/>
                      <a:pt x="0" y="11"/>
                      <a:pt x="0" y="11"/>
                    </a:cubicBezTo>
                    <a:cubicBezTo>
                      <a:pt x="0" y="11"/>
                      <a:pt x="13" y="18"/>
                      <a:pt x="24" y="24"/>
                    </a:cubicBezTo>
                    <a:cubicBezTo>
                      <a:pt x="8" y="89"/>
                      <a:pt x="8" y="89"/>
                      <a:pt x="8" y="89"/>
                    </a:cubicBezTo>
                    <a:cubicBezTo>
                      <a:pt x="169" y="194"/>
                      <a:pt x="169" y="194"/>
                      <a:pt x="169" y="194"/>
                    </a:cubicBezTo>
                    <a:cubicBezTo>
                      <a:pt x="310" y="190"/>
                      <a:pt x="310" y="190"/>
                      <a:pt x="310" y="190"/>
                    </a:cubicBezTo>
                    <a:cubicBezTo>
                      <a:pt x="339" y="179"/>
                      <a:pt x="339" y="179"/>
                      <a:pt x="339" y="179"/>
                    </a:cubicBezTo>
                    <a:cubicBezTo>
                      <a:pt x="253" y="118"/>
                      <a:pt x="253" y="118"/>
                      <a:pt x="253" y="118"/>
                    </a:cubicBezTo>
                    <a:cubicBezTo>
                      <a:pt x="210" y="87"/>
                      <a:pt x="166" y="61"/>
                      <a:pt x="120" y="4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1" name="î$ļîdê"/>
              <p:cNvSpPr/>
              <p:nvPr/>
            </p:nvSpPr>
            <p:spPr bwMode="auto">
              <a:xfrm>
                <a:off x="5056376" y="1734415"/>
                <a:ext cx="691350" cy="318818"/>
              </a:xfrm>
              <a:custGeom>
                <a:avLst/>
                <a:gdLst>
                  <a:gd name="T0" fmla="*/ 163 w 192"/>
                  <a:gd name="T1" fmla="*/ 89 h 89"/>
                  <a:gd name="T2" fmla="*/ 192 w 192"/>
                  <a:gd name="T3" fmla="*/ 77 h 89"/>
                  <a:gd name="T4" fmla="*/ 120 w 192"/>
                  <a:gd name="T5" fmla="*/ 40 h 89"/>
                  <a:gd name="T6" fmla="*/ 29 w 192"/>
                  <a:gd name="T7" fmla="*/ 0 h 89"/>
                  <a:gd name="T8" fmla="*/ 0 w 192"/>
                  <a:gd name="T9" fmla="*/ 11 h 89"/>
                  <a:gd name="T10" fmla="*/ 24 w 192"/>
                  <a:gd name="T11" fmla="*/ 24 h 89"/>
                  <a:gd name="T12" fmla="*/ 23 w 192"/>
                  <a:gd name="T13" fmla="*/ 28 h 89"/>
                  <a:gd name="T14" fmla="*/ 163 w 192"/>
                  <a:gd name="T15" fmla="*/ 89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89">
                    <a:moveTo>
                      <a:pt x="163" y="89"/>
                    </a:moveTo>
                    <a:cubicBezTo>
                      <a:pt x="192" y="77"/>
                      <a:pt x="192" y="77"/>
                      <a:pt x="192" y="77"/>
                    </a:cubicBezTo>
                    <a:cubicBezTo>
                      <a:pt x="168" y="64"/>
                      <a:pt x="144" y="51"/>
                      <a:pt x="120" y="40"/>
                    </a:cubicBezTo>
                    <a:cubicBezTo>
                      <a:pt x="29" y="0"/>
                      <a:pt x="29" y="0"/>
                      <a:pt x="29" y="0"/>
                    </a:cubicBezTo>
                    <a:cubicBezTo>
                      <a:pt x="0" y="11"/>
                      <a:pt x="0" y="11"/>
                      <a:pt x="0" y="11"/>
                    </a:cubicBezTo>
                    <a:cubicBezTo>
                      <a:pt x="0" y="11"/>
                      <a:pt x="13" y="18"/>
                      <a:pt x="24" y="24"/>
                    </a:cubicBezTo>
                    <a:cubicBezTo>
                      <a:pt x="23" y="28"/>
                      <a:pt x="23" y="28"/>
                      <a:pt x="23" y="28"/>
                    </a:cubicBezTo>
                    <a:cubicBezTo>
                      <a:pt x="79" y="53"/>
                      <a:pt x="163" y="89"/>
                      <a:pt x="163" y="8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2" name="iṧḻíḋè"/>
              <p:cNvSpPr/>
              <p:nvPr/>
            </p:nvSpPr>
            <p:spPr bwMode="auto">
              <a:xfrm>
                <a:off x="5467028" y="1964864"/>
                <a:ext cx="360403" cy="168073"/>
              </a:xfrm>
              <a:custGeom>
                <a:avLst/>
                <a:gdLst>
                  <a:gd name="T0" fmla="*/ 55 w 100"/>
                  <a:gd name="T1" fmla="*/ 0 h 47"/>
                  <a:gd name="T2" fmla="*/ 0 w 100"/>
                  <a:gd name="T3" fmla="*/ 21 h 47"/>
                  <a:gd name="T4" fmla="*/ 46 w 100"/>
                  <a:gd name="T5" fmla="*/ 47 h 47"/>
                  <a:gd name="T6" fmla="*/ 100 w 100"/>
                  <a:gd name="T7" fmla="*/ 27 h 47"/>
                  <a:gd name="T8" fmla="*/ 55 w 100"/>
                  <a:gd name="T9" fmla="*/ 0 h 47"/>
                </a:gdLst>
                <a:ahLst/>
                <a:cxnLst>
                  <a:cxn ang="0">
                    <a:pos x="T0" y="T1"/>
                  </a:cxn>
                  <a:cxn ang="0">
                    <a:pos x="T2" y="T3"/>
                  </a:cxn>
                  <a:cxn ang="0">
                    <a:pos x="T4" y="T5"/>
                  </a:cxn>
                  <a:cxn ang="0">
                    <a:pos x="T6" y="T7"/>
                  </a:cxn>
                  <a:cxn ang="0">
                    <a:pos x="T8" y="T9"/>
                  </a:cxn>
                </a:cxnLst>
                <a:rect l="0" t="0" r="r" b="b"/>
                <a:pathLst>
                  <a:path w="100" h="47">
                    <a:moveTo>
                      <a:pt x="55" y="0"/>
                    </a:moveTo>
                    <a:cubicBezTo>
                      <a:pt x="0" y="21"/>
                      <a:pt x="0" y="21"/>
                      <a:pt x="0" y="21"/>
                    </a:cubicBezTo>
                    <a:cubicBezTo>
                      <a:pt x="46" y="47"/>
                      <a:pt x="46" y="47"/>
                      <a:pt x="46" y="47"/>
                    </a:cubicBezTo>
                    <a:cubicBezTo>
                      <a:pt x="100" y="27"/>
                      <a:pt x="100" y="27"/>
                      <a:pt x="100" y="27"/>
                    </a:cubicBezTo>
                    <a:cubicBezTo>
                      <a:pt x="85" y="17"/>
                      <a:pt x="70" y="9"/>
                      <a:pt x="55" y="0"/>
                    </a:cubicBezTo>
                    <a:close/>
                  </a:path>
                </a:pathLst>
              </a:custGeom>
              <a:solidFill>
                <a:srgbClr val="7E23D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3" name="íSľíḍê"/>
              <p:cNvSpPr/>
              <p:nvPr/>
            </p:nvSpPr>
            <p:spPr bwMode="auto">
              <a:xfrm>
                <a:off x="4735826" y="1772534"/>
                <a:ext cx="1438146" cy="1926768"/>
              </a:xfrm>
              <a:custGeom>
                <a:avLst/>
                <a:gdLst>
                  <a:gd name="T0" fmla="*/ 350 w 399"/>
                  <a:gd name="T1" fmla="*/ 383 h 535"/>
                  <a:gd name="T2" fmla="*/ 399 w 399"/>
                  <a:gd name="T3" fmla="*/ 179 h 535"/>
                  <a:gd name="T4" fmla="*/ 313 w 399"/>
                  <a:gd name="T5" fmla="*/ 118 h 535"/>
                  <a:gd name="T6" fmla="*/ 180 w 399"/>
                  <a:gd name="T7" fmla="*/ 41 h 535"/>
                  <a:gd name="T8" fmla="*/ 89 w 399"/>
                  <a:gd name="T9" fmla="*/ 0 h 535"/>
                  <a:gd name="T10" fmla="*/ 41 w 399"/>
                  <a:gd name="T11" fmla="*/ 204 h 535"/>
                  <a:gd name="T12" fmla="*/ 141 w 399"/>
                  <a:gd name="T13" fmla="*/ 522 h 535"/>
                  <a:gd name="T14" fmla="*/ 350 w 399"/>
                  <a:gd name="T15" fmla="*/ 383 h 5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9" h="535">
                    <a:moveTo>
                      <a:pt x="350" y="383"/>
                    </a:moveTo>
                    <a:cubicBezTo>
                      <a:pt x="399" y="179"/>
                      <a:pt x="399" y="179"/>
                      <a:pt x="399" y="179"/>
                    </a:cubicBezTo>
                    <a:cubicBezTo>
                      <a:pt x="313" y="118"/>
                      <a:pt x="313" y="118"/>
                      <a:pt x="313" y="118"/>
                    </a:cubicBezTo>
                    <a:cubicBezTo>
                      <a:pt x="270" y="87"/>
                      <a:pt x="226" y="61"/>
                      <a:pt x="180" y="41"/>
                    </a:cubicBezTo>
                    <a:cubicBezTo>
                      <a:pt x="89" y="0"/>
                      <a:pt x="89" y="0"/>
                      <a:pt x="89" y="0"/>
                    </a:cubicBezTo>
                    <a:cubicBezTo>
                      <a:pt x="41" y="204"/>
                      <a:pt x="41" y="204"/>
                      <a:pt x="41" y="204"/>
                    </a:cubicBezTo>
                    <a:cubicBezTo>
                      <a:pt x="41" y="204"/>
                      <a:pt x="0" y="350"/>
                      <a:pt x="141" y="522"/>
                    </a:cubicBezTo>
                    <a:cubicBezTo>
                      <a:pt x="319" y="535"/>
                      <a:pt x="350" y="383"/>
                      <a:pt x="350" y="383"/>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4" name="íṩļíďè"/>
              <p:cNvSpPr/>
              <p:nvPr/>
            </p:nvSpPr>
            <p:spPr bwMode="auto">
              <a:xfrm>
                <a:off x="4929889" y="1888625"/>
                <a:ext cx="1150515" cy="1691121"/>
              </a:xfrm>
              <a:custGeom>
                <a:avLst/>
                <a:gdLst>
                  <a:gd name="T0" fmla="*/ 98 w 319"/>
                  <a:gd name="T1" fmla="*/ 468 h 470"/>
                  <a:gd name="T2" fmla="*/ 7 w 319"/>
                  <a:gd name="T3" fmla="*/ 266 h 470"/>
                  <a:gd name="T4" fmla="*/ 9 w 319"/>
                  <a:gd name="T5" fmla="*/ 178 h 470"/>
                  <a:gd name="T6" fmla="*/ 51 w 319"/>
                  <a:gd name="T7" fmla="*/ 0 h 470"/>
                  <a:gd name="T8" fmla="*/ 117 w 319"/>
                  <a:gd name="T9" fmla="*/ 29 h 470"/>
                  <a:gd name="T10" fmla="*/ 246 w 319"/>
                  <a:gd name="T11" fmla="*/ 104 h 470"/>
                  <a:gd name="T12" fmla="*/ 319 w 319"/>
                  <a:gd name="T13" fmla="*/ 157 h 470"/>
                  <a:gd name="T14" fmla="*/ 274 w 319"/>
                  <a:gd name="T15" fmla="*/ 345 h 470"/>
                  <a:gd name="T16" fmla="*/ 274 w 319"/>
                  <a:gd name="T17" fmla="*/ 346 h 470"/>
                  <a:gd name="T18" fmla="*/ 241 w 319"/>
                  <a:gd name="T19" fmla="*/ 411 h 470"/>
                  <a:gd name="T20" fmla="*/ 98 w 319"/>
                  <a:gd name="T21" fmla="*/ 468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9" h="470">
                    <a:moveTo>
                      <a:pt x="98" y="468"/>
                    </a:moveTo>
                    <a:cubicBezTo>
                      <a:pt x="35" y="388"/>
                      <a:pt x="13" y="314"/>
                      <a:pt x="7" y="266"/>
                    </a:cubicBezTo>
                    <a:cubicBezTo>
                      <a:pt x="0" y="213"/>
                      <a:pt x="9" y="178"/>
                      <a:pt x="9" y="178"/>
                    </a:cubicBezTo>
                    <a:cubicBezTo>
                      <a:pt x="51" y="0"/>
                      <a:pt x="51" y="0"/>
                      <a:pt x="51" y="0"/>
                    </a:cubicBezTo>
                    <a:cubicBezTo>
                      <a:pt x="117" y="29"/>
                      <a:pt x="117" y="29"/>
                      <a:pt x="117" y="29"/>
                    </a:cubicBezTo>
                    <a:cubicBezTo>
                      <a:pt x="161" y="49"/>
                      <a:pt x="204" y="74"/>
                      <a:pt x="246" y="104"/>
                    </a:cubicBezTo>
                    <a:cubicBezTo>
                      <a:pt x="319" y="157"/>
                      <a:pt x="319" y="157"/>
                      <a:pt x="319" y="157"/>
                    </a:cubicBezTo>
                    <a:cubicBezTo>
                      <a:pt x="274" y="345"/>
                      <a:pt x="274" y="345"/>
                      <a:pt x="274" y="345"/>
                    </a:cubicBezTo>
                    <a:cubicBezTo>
                      <a:pt x="274" y="346"/>
                      <a:pt x="274" y="346"/>
                      <a:pt x="274" y="346"/>
                    </a:cubicBezTo>
                    <a:cubicBezTo>
                      <a:pt x="274" y="347"/>
                      <a:pt x="267" y="380"/>
                      <a:pt x="241" y="411"/>
                    </a:cubicBezTo>
                    <a:cubicBezTo>
                      <a:pt x="208" y="451"/>
                      <a:pt x="160" y="470"/>
                      <a:pt x="98" y="468"/>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5" name="ïṧ1ídè"/>
              <p:cNvSpPr/>
              <p:nvPr/>
            </p:nvSpPr>
            <p:spPr bwMode="auto">
              <a:xfrm>
                <a:off x="4120715" y="4681746"/>
                <a:ext cx="852491" cy="492088"/>
              </a:xfrm>
              <a:custGeom>
                <a:avLst/>
                <a:gdLst>
                  <a:gd name="T0" fmla="*/ 195 w 237"/>
                  <a:gd name="T1" fmla="*/ 24 h 137"/>
                  <a:gd name="T2" fmla="*/ 42 w 237"/>
                  <a:gd name="T3" fmla="*/ 24 h 137"/>
                  <a:gd name="T4" fmla="*/ 42 w 237"/>
                  <a:gd name="T5" fmla="*/ 113 h 137"/>
                  <a:gd name="T6" fmla="*/ 195 w 237"/>
                  <a:gd name="T7" fmla="*/ 113 h 137"/>
                  <a:gd name="T8" fmla="*/ 195 w 237"/>
                  <a:gd name="T9" fmla="*/ 24 h 137"/>
                  <a:gd name="T10" fmla="*/ 116 w 237"/>
                  <a:gd name="T11" fmla="*/ 69 h 137"/>
                  <a:gd name="T12" fmla="*/ 77 w 237"/>
                  <a:gd name="T13" fmla="*/ 69 h 137"/>
                  <a:gd name="T14" fmla="*/ 77 w 237"/>
                  <a:gd name="T15" fmla="*/ 47 h 137"/>
                  <a:gd name="T16" fmla="*/ 116 w 237"/>
                  <a:gd name="T17" fmla="*/ 47 h 137"/>
                  <a:gd name="T18" fmla="*/ 116 w 237"/>
                  <a:gd name="T19" fmla="*/ 6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4"/>
                    </a:moveTo>
                    <a:cubicBezTo>
                      <a:pt x="153" y="0"/>
                      <a:pt x="84" y="0"/>
                      <a:pt x="42" y="24"/>
                    </a:cubicBezTo>
                    <a:cubicBezTo>
                      <a:pt x="0" y="49"/>
                      <a:pt x="0" y="88"/>
                      <a:pt x="42" y="113"/>
                    </a:cubicBezTo>
                    <a:cubicBezTo>
                      <a:pt x="84" y="137"/>
                      <a:pt x="153" y="137"/>
                      <a:pt x="195" y="113"/>
                    </a:cubicBezTo>
                    <a:cubicBezTo>
                      <a:pt x="237" y="88"/>
                      <a:pt x="237" y="49"/>
                      <a:pt x="195" y="24"/>
                    </a:cubicBezTo>
                    <a:close/>
                    <a:moveTo>
                      <a:pt x="116" y="69"/>
                    </a:moveTo>
                    <a:cubicBezTo>
                      <a:pt x="105" y="76"/>
                      <a:pt x="88" y="76"/>
                      <a:pt x="77" y="69"/>
                    </a:cubicBezTo>
                    <a:cubicBezTo>
                      <a:pt x="66" y="63"/>
                      <a:pt x="66" y="53"/>
                      <a:pt x="77" y="47"/>
                    </a:cubicBezTo>
                    <a:cubicBezTo>
                      <a:pt x="88" y="40"/>
                      <a:pt x="105" y="40"/>
                      <a:pt x="116" y="47"/>
                    </a:cubicBezTo>
                    <a:cubicBezTo>
                      <a:pt x="127" y="53"/>
                      <a:pt x="127" y="63"/>
                      <a:pt x="116" y="69"/>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6" name="íSľiḑè"/>
              <p:cNvSpPr/>
              <p:nvPr/>
            </p:nvSpPr>
            <p:spPr bwMode="auto">
              <a:xfrm>
                <a:off x="4732361" y="5016159"/>
                <a:ext cx="1081208" cy="521545"/>
              </a:xfrm>
              <a:custGeom>
                <a:avLst/>
                <a:gdLst>
                  <a:gd name="T0" fmla="*/ 48 w 300"/>
                  <a:gd name="T1" fmla="*/ 0 h 145"/>
                  <a:gd name="T2" fmla="*/ 27 w 300"/>
                  <a:gd name="T3" fmla="*/ 16 h 145"/>
                  <a:gd name="T4" fmla="*/ 0 w 300"/>
                  <a:gd name="T5" fmla="*/ 28 h 145"/>
                  <a:gd name="T6" fmla="*/ 21 w 300"/>
                  <a:gd name="T7" fmla="*/ 40 h 145"/>
                  <a:gd name="T8" fmla="*/ 52 w 300"/>
                  <a:gd name="T9" fmla="*/ 42 h 145"/>
                  <a:gd name="T10" fmla="*/ 67 w 300"/>
                  <a:gd name="T11" fmla="*/ 50 h 145"/>
                  <a:gd name="T12" fmla="*/ 61 w 300"/>
                  <a:gd name="T13" fmla="*/ 54 h 145"/>
                  <a:gd name="T14" fmla="*/ 72 w 300"/>
                  <a:gd name="T15" fmla="*/ 61 h 145"/>
                  <a:gd name="T16" fmla="*/ 85 w 300"/>
                  <a:gd name="T17" fmla="*/ 54 h 145"/>
                  <a:gd name="T18" fmla="*/ 105 w 300"/>
                  <a:gd name="T19" fmla="*/ 65 h 145"/>
                  <a:gd name="T20" fmla="*/ 85 w 300"/>
                  <a:gd name="T21" fmla="*/ 77 h 145"/>
                  <a:gd name="T22" fmla="*/ 100 w 300"/>
                  <a:gd name="T23" fmla="*/ 86 h 145"/>
                  <a:gd name="T24" fmla="*/ 115 w 300"/>
                  <a:gd name="T25" fmla="*/ 94 h 145"/>
                  <a:gd name="T26" fmla="*/ 133 w 300"/>
                  <a:gd name="T27" fmla="*/ 84 h 145"/>
                  <a:gd name="T28" fmla="*/ 160 w 300"/>
                  <a:gd name="T29" fmla="*/ 99 h 145"/>
                  <a:gd name="T30" fmla="*/ 149 w 300"/>
                  <a:gd name="T31" fmla="*/ 105 h 145"/>
                  <a:gd name="T32" fmla="*/ 167 w 300"/>
                  <a:gd name="T33" fmla="*/ 115 h 145"/>
                  <a:gd name="T34" fmla="*/ 177 w 300"/>
                  <a:gd name="T35" fmla="*/ 109 h 145"/>
                  <a:gd name="T36" fmla="*/ 185 w 300"/>
                  <a:gd name="T37" fmla="*/ 114 h 145"/>
                  <a:gd name="T38" fmla="*/ 177 w 300"/>
                  <a:gd name="T39" fmla="*/ 130 h 145"/>
                  <a:gd name="T40" fmla="*/ 203 w 300"/>
                  <a:gd name="T41" fmla="*/ 145 h 145"/>
                  <a:gd name="T42" fmla="*/ 300 w 300"/>
                  <a:gd name="T43" fmla="*/ 145 h 145"/>
                  <a:gd name="T44" fmla="*/ 48 w 300"/>
                  <a:gd name="T4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5">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0"/>
                      <a:pt x="67" y="50"/>
                      <a:pt x="67" y="50"/>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5"/>
                      <a:pt x="203" y="145"/>
                      <a:pt x="203" y="145"/>
                    </a:cubicBezTo>
                    <a:cubicBezTo>
                      <a:pt x="300" y="145"/>
                      <a:pt x="300" y="145"/>
                      <a:pt x="300" y="145"/>
                    </a:cubicBezTo>
                    <a:lnTo>
                      <a:pt x="48" y="0"/>
                    </a:ln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7" name="i$ļíḓe"/>
              <p:cNvSpPr/>
              <p:nvPr/>
            </p:nvSpPr>
            <p:spPr bwMode="auto">
              <a:xfrm>
                <a:off x="4158835" y="4652291"/>
                <a:ext cx="779717" cy="493822"/>
              </a:xfrm>
              <a:custGeom>
                <a:avLst/>
                <a:gdLst>
                  <a:gd name="T0" fmla="*/ 216 w 216"/>
                  <a:gd name="T1" fmla="*/ 68 h 137"/>
                  <a:gd name="T2" fmla="*/ 216 w 216"/>
                  <a:gd name="T3" fmla="*/ 39 h 137"/>
                  <a:gd name="T4" fmla="*/ 207 w 216"/>
                  <a:gd name="T5" fmla="*/ 44 h 137"/>
                  <a:gd name="T6" fmla="*/ 184 w 216"/>
                  <a:gd name="T7" fmla="*/ 24 h 137"/>
                  <a:gd name="T8" fmla="*/ 31 w 216"/>
                  <a:gd name="T9" fmla="*/ 24 h 137"/>
                  <a:gd name="T10" fmla="*/ 6 w 216"/>
                  <a:gd name="T11" fmla="*/ 47 h 137"/>
                  <a:gd name="T12" fmla="*/ 0 w 216"/>
                  <a:gd name="T13" fmla="*/ 39 h 137"/>
                  <a:gd name="T14" fmla="*/ 0 w 216"/>
                  <a:gd name="T15" fmla="*/ 68 h 137"/>
                  <a:gd name="T16" fmla="*/ 31 w 216"/>
                  <a:gd name="T17" fmla="*/ 112 h 137"/>
                  <a:gd name="T18" fmla="*/ 184 w 216"/>
                  <a:gd name="T19" fmla="*/ 112 h 137"/>
                  <a:gd name="T20" fmla="*/ 216 w 216"/>
                  <a:gd name="T21" fmla="*/ 68 h 137"/>
                  <a:gd name="T22" fmla="*/ 105 w 216"/>
                  <a:gd name="T23" fmla="*/ 49 h 137"/>
                  <a:gd name="T24" fmla="*/ 65 w 216"/>
                  <a:gd name="T25" fmla="*/ 49 h 137"/>
                  <a:gd name="T26" fmla="*/ 65 w 216"/>
                  <a:gd name="T27" fmla="*/ 26 h 137"/>
                  <a:gd name="T28" fmla="*/ 105 w 216"/>
                  <a:gd name="T29" fmla="*/ 26 h 137"/>
                  <a:gd name="T30" fmla="*/ 105 w 216"/>
                  <a:gd name="T31" fmla="*/ 4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 h="137">
                    <a:moveTo>
                      <a:pt x="216" y="68"/>
                    </a:moveTo>
                    <a:cubicBezTo>
                      <a:pt x="216" y="39"/>
                      <a:pt x="216" y="39"/>
                      <a:pt x="216" y="39"/>
                    </a:cubicBezTo>
                    <a:cubicBezTo>
                      <a:pt x="207" y="44"/>
                      <a:pt x="207" y="44"/>
                      <a:pt x="207" y="44"/>
                    </a:cubicBezTo>
                    <a:cubicBezTo>
                      <a:pt x="202" y="36"/>
                      <a:pt x="194" y="30"/>
                      <a:pt x="184" y="24"/>
                    </a:cubicBezTo>
                    <a:cubicBezTo>
                      <a:pt x="142" y="0"/>
                      <a:pt x="73" y="0"/>
                      <a:pt x="31" y="24"/>
                    </a:cubicBezTo>
                    <a:cubicBezTo>
                      <a:pt x="20" y="31"/>
                      <a:pt x="11" y="39"/>
                      <a:pt x="6" y="47"/>
                    </a:cubicBezTo>
                    <a:cubicBezTo>
                      <a:pt x="0" y="39"/>
                      <a:pt x="0" y="39"/>
                      <a:pt x="0" y="39"/>
                    </a:cubicBezTo>
                    <a:cubicBezTo>
                      <a:pt x="0" y="68"/>
                      <a:pt x="0" y="68"/>
                      <a:pt x="0" y="68"/>
                    </a:cubicBezTo>
                    <a:cubicBezTo>
                      <a:pt x="0" y="84"/>
                      <a:pt x="10" y="100"/>
                      <a:pt x="31" y="112"/>
                    </a:cubicBezTo>
                    <a:cubicBezTo>
                      <a:pt x="73" y="137"/>
                      <a:pt x="142" y="137"/>
                      <a:pt x="184" y="112"/>
                    </a:cubicBezTo>
                    <a:cubicBezTo>
                      <a:pt x="205" y="100"/>
                      <a:pt x="216" y="84"/>
                      <a:pt x="216" y="68"/>
                    </a:cubicBezTo>
                    <a:close/>
                    <a:moveTo>
                      <a:pt x="105" y="49"/>
                    </a:moveTo>
                    <a:cubicBezTo>
                      <a:pt x="94" y="55"/>
                      <a:pt x="76" y="55"/>
                      <a:pt x="65" y="49"/>
                    </a:cubicBezTo>
                    <a:cubicBezTo>
                      <a:pt x="55" y="43"/>
                      <a:pt x="55" y="33"/>
                      <a:pt x="65" y="26"/>
                    </a:cubicBezTo>
                    <a:cubicBezTo>
                      <a:pt x="76" y="20"/>
                      <a:pt x="94" y="20"/>
                      <a:pt x="105" y="26"/>
                    </a:cubicBezTo>
                    <a:cubicBezTo>
                      <a:pt x="116" y="33"/>
                      <a:pt x="116" y="43"/>
                      <a:pt x="105" y="4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8" name="îṥļiďé"/>
              <p:cNvSpPr/>
              <p:nvPr/>
            </p:nvSpPr>
            <p:spPr bwMode="auto">
              <a:xfrm>
                <a:off x="4158835" y="4792639"/>
                <a:ext cx="356937" cy="327482"/>
              </a:xfrm>
              <a:custGeom>
                <a:avLst/>
                <a:gdLst>
                  <a:gd name="T0" fmla="*/ 99 w 99"/>
                  <a:gd name="T1" fmla="*/ 52 h 91"/>
                  <a:gd name="T2" fmla="*/ 52 w 99"/>
                  <a:gd name="T3" fmla="*/ 29 h 91"/>
                  <a:gd name="T4" fmla="*/ 11 w 99"/>
                  <a:gd name="T5" fmla="*/ 2 h 91"/>
                  <a:gd name="T6" fmla="*/ 6 w 99"/>
                  <a:gd name="T7" fmla="*/ 8 h 91"/>
                  <a:gd name="T8" fmla="*/ 0 w 99"/>
                  <a:gd name="T9" fmla="*/ 0 h 91"/>
                  <a:gd name="T10" fmla="*/ 0 w 99"/>
                  <a:gd name="T11" fmla="*/ 29 h 91"/>
                  <a:gd name="T12" fmla="*/ 31 w 99"/>
                  <a:gd name="T13" fmla="*/ 73 h 91"/>
                  <a:gd name="T14" fmla="*/ 99 w 99"/>
                  <a:gd name="T15" fmla="*/ 91 h 91"/>
                  <a:gd name="T16" fmla="*/ 99 w 99"/>
                  <a:gd name="T17" fmla="*/ 5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91">
                    <a:moveTo>
                      <a:pt x="99" y="52"/>
                    </a:moveTo>
                    <a:cubicBezTo>
                      <a:pt x="52" y="29"/>
                      <a:pt x="52" y="29"/>
                      <a:pt x="52" y="29"/>
                    </a:cubicBezTo>
                    <a:cubicBezTo>
                      <a:pt x="11" y="2"/>
                      <a:pt x="11" y="2"/>
                      <a:pt x="11" y="2"/>
                    </a:cubicBezTo>
                    <a:cubicBezTo>
                      <a:pt x="9" y="4"/>
                      <a:pt x="7" y="6"/>
                      <a:pt x="6" y="8"/>
                    </a:cubicBezTo>
                    <a:cubicBezTo>
                      <a:pt x="0" y="0"/>
                      <a:pt x="0" y="0"/>
                      <a:pt x="0" y="0"/>
                    </a:cubicBezTo>
                    <a:cubicBezTo>
                      <a:pt x="0" y="29"/>
                      <a:pt x="0" y="29"/>
                      <a:pt x="0" y="29"/>
                    </a:cubicBezTo>
                    <a:cubicBezTo>
                      <a:pt x="0" y="45"/>
                      <a:pt x="10" y="61"/>
                      <a:pt x="31" y="73"/>
                    </a:cubicBezTo>
                    <a:cubicBezTo>
                      <a:pt x="50" y="84"/>
                      <a:pt x="74" y="90"/>
                      <a:pt x="99" y="91"/>
                    </a:cubicBezTo>
                    <a:lnTo>
                      <a:pt x="99" y="52"/>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9" name="íṣľïḑè"/>
              <p:cNvSpPr/>
              <p:nvPr/>
            </p:nvSpPr>
            <p:spPr bwMode="auto">
              <a:xfrm>
                <a:off x="4120715" y="4544863"/>
                <a:ext cx="852491" cy="492088"/>
              </a:xfrm>
              <a:custGeom>
                <a:avLst/>
                <a:gdLst>
                  <a:gd name="T0" fmla="*/ 195 w 237"/>
                  <a:gd name="T1" fmla="*/ 25 h 137"/>
                  <a:gd name="T2" fmla="*/ 42 w 237"/>
                  <a:gd name="T3" fmla="*/ 25 h 137"/>
                  <a:gd name="T4" fmla="*/ 42 w 237"/>
                  <a:gd name="T5" fmla="*/ 113 h 137"/>
                  <a:gd name="T6" fmla="*/ 195 w 237"/>
                  <a:gd name="T7" fmla="*/ 113 h 137"/>
                  <a:gd name="T8" fmla="*/ 195 w 237"/>
                  <a:gd name="T9" fmla="*/ 25 h 137"/>
                  <a:gd name="T10" fmla="*/ 116 w 237"/>
                  <a:gd name="T11" fmla="*/ 70 h 137"/>
                  <a:gd name="T12" fmla="*/ 77 w 237"/>
                  <a:gd name="T13" fmla="*/ 70 h 137"/>
                  <a:gd name="T14" fmla="*/ 77 w 237"/>
                  <a:gd name="T15" fmla="*/ 47 h 137"/>
                  <a:gd name="T16" fmla="*/ 116 w 237"/>
                  <a:gd name="T17" fmla="*/ 47 h 137"/>
                  <a:gd name="T18" fmla="*/ 116 w 237"/>
                  <a:gd name="T19" fmla="*/ 7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5"/>
                    </a:moveTo>
                    <a:cubicBezTo>
                      <a:pt x="153" y="0"/>
                      <a:pt x="84" y="0"/>
                      <a:pt x="42" y="25"/>
                    </a:cubicBezTo>
                    <a:cubicBezTo>
                      <a:pt x="0" y="49"/>
                      <a:pt x="0" y="89"/>
                      <a:pt x="42" y="113"/>
                    </a:cubicBezTo>
                    <a:cubicBezTo>
                      <a:pt x="84" y="137"/>
                      <a:pt x="153" y="137"/>
                      <a:pt x="195" y="113"/>
                    </a:cubicBezTo>
                    <a:cubicBezTo>
                      <a:pt x="237" y="89"/>
                      <a:pt x="237" y="49"/>
                      <a:pt x="195" y="25"/>
                    </a:cubicBezTo>
                    <a:close/>
                    <a:moveTo>
                      <a:pt x="116" y="70"/>
                    </a:moveTo>
                    <a:cubicBezTo>
                      <a:pt x="105" y="76"/>
                      <a:pt x="88" y="76"/>
                      <a:pt x="77" y="70"/>
                    </a:cubicBezTo>
                    <a:cubicBezTo>
                      <a:pt x="66" y="63"/>
                      <a:pt x="66" y="53"/>
                      <a:pt x="77" y="47"/>
                    </a:cubicBezTo>
                    <a:cubicBezTo>
                      <a:pt x="88" y="41"/>
                      <a:pt x="105" y="41"/>
                      <a:pt x="116" y="47"/>
                    </a:cubicBezTo>
                    <a:cubicBezTo>
                      <a:pt x="127" y="53"/>
                      <a:pt x="127" y="63"/>
                      <a:pt x="116" y="70"/>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0" name="ïsľiḓè"/>
              <p:cNvSpPr/>
              <p:nvPr/>
            </p:nvSpPr>
            <p:spPr bwMode="auto">
              <a:xfrm>
                <a:off x="4347700" y="4688677"/>
                <a:ext cx="265104" cy="194063"/>
              </a:xfrm>
              <a:custGeom>
                <a:avLst/>
                <a:gdLst>
                  <a:gd name="T0" fmla="*/ 74 w 74"/>
                  <a:gd name="T1" fmla="*/ 0 h 54"/>
                  <a:gd name="T2" fmla="*/ 16 w 74"/>
                  <a:gd name="T3" fmla="*/ 0 h 54"/>
                  <a:gd name="T4" fmla="*/ 0 w 74"/>
                  <a:gd name="T5" fmla="*/ 5 h 54"/>
                  <a:gd name="T6" fmla="*/ 0 w 74"/>
                  <a:gd name="T7" fmla="*/ 54 h 54"/>
                  <a:gd name="T8" fmla="*/ 74 w 74"/>
                  <a:gd name="T9" fmla="*/ 54 h 54"/>
                  <a:gd name="T10" fmla="*/ 74 w 74"/>
                  <a:gd name="T11" fmla="*/ 0 h 54"/>
                  <a:gd name="T12" fmla="*/ 53 w 74"/>
                  <a:gd name="T13" fmla="*/ 39 h 54"/>
                  <a:gd name="T14" fmla="*/ 13 w 74"/>
                  <a:gd name="T15" fmla="*/ 39 h 54"/>
                  <a:gd name="T16" fmla="*/ 13 w 74"/>
                  <a:gd name="T17" fmla="*/ 16 h 54"/>
                  <a:gd name="T18" fmla="*/ 53 w 74"/>
                  <a:gd name="T19" fmla="*/ 16 h 54"/>
                  <a:gd name="T20" fmla="*/ 53 w 74"/>
                  <a:gd name="T21" fmla="*/ 3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 h="54">
                    <a:moveTo>
                      <a:pt x="74" y="0"/>
                    </a:moveTo>
                    <a:cubicBezTo>
                      <a:pt x="16" y="0"/>
                      <a:pt x="16" y="0"/>
                      <a:pt x="16" y="0"/>
                    </a:cubicBezTo>
                    <a:cubicBezTo>
                      <a:pt x="10" y="1"/>
                      <a:pt x="5" y="3"/>
                      <a:pt x="0" y="5"/>
                    </a:cubicBezTo>
                    <a:cubicBezTo>
                      <a:pt x="0" y="54"/>
                      <a:pt x="0" y="54"/>
                      <a:pt x="0" y="54"/>
                    </a:cubicBezTo>
                    <a:cubicBezTo>
                      <a:pt x="74" y="54"/>
                      <a:pt x="74" y="54"/>
                      <a:pt x="74" y="54"/>
                    </a:cubicBezTo>
                    <a:lnTo>
                      <a:pt x="74" y="0"/>
                    </a:lnTo>
                    <a:close/>
                    <a:moveTo>
                      <a:pt x="53" y="39"/>
                    </a:moveTo>
                    <a:cubicBezTo>
                      <a:pt x="42" y="45"/>
                      <a:pt x="24" y="45"/>
                      <a:pt x="13" y="39"/>
                    </a:cubicBezTo>
                    <a:cubicBezTo>
                      <a:pt x="3" y="33"/>
                      <a:pt x="3" y="23"/>
                      <a:pt x="13" y="16"/>
                    </a:cubicBezTo>
                    <a:cubicBezTo>
                      <a:pt x="24" y="10"/>
                      <a:pt x="42" y="10"/>
                      <a:pt x="53" y="16"/>
                    </a:cubicBezTo>
                    <a:cubicBezTo>
                      <a:pt x="64" y="23"/>
                      <a:pt x="64" y="33"/>
                      <a:pt x="53" y="3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1" name="ïŝḷíde"/>
              <p:cNvSpPr/>
              <p:nvPr/>
            </p:nvSpPr>
            <p:spPr bwMode="auto">
              <a:xfrm>
                <a:off x="4170964" y="4572586"/>
                <a:ext cx="751994" cy="436642"/>
              </a:xfrm>
              <a:custGeom>
                <a:avLst/>
                <a:gdLst>
                  <a:gd name="T0" fmla="*/ 172 w 209"/>
                  <a:gd name="T1" fmla="*/ 22 h 121"/>
                  <a:gd name="T2" fmla="*/ 37 w 209"/>
                  <a:gd name="T3" fmla="*/ 22 h 121"/>
                  <a:gd name="T4" fmla="*/ 37 w 209"/>
                  <a:gd name="T5" fmla="*/ 100 h 121"/>
                  <a:gd name="T6" fmla="*/ 172 w 209"/>
                  <a:gd name="T7" fmla="*/ 100 h 121"/>
                  <a:gd name="T8" fmla="*/ 172 w 209"/>
                  <a:gd name="T9" fmla="*/ 22 h 121"/>
                  <a:gd name="T10" fmla="*/ 102 w 209"/>
                  <a:gd name="T11" fmla="*/ 62 h 121"/>
                  <a:gd name="T12" fmla="*/ 63 w 209"/>
                  <a:gd name="T13" fmla="*/ 62 h 121"/>
                  <a:gd name="T14" fmla="*/ 63 w 209"/>
                  <a:gd name="T15" fmla="*/ 39 h 121"/>
                  <a:gd name="T16" fmla="*/ 102 w 209"/>
                  <a:gd name="T17" fmla="*/ 39 h 121"/>
                  <a:gd name="T18" fmla="*/ 102 w 209"/>
                  <a:gd name="T19" fmla="*/ 62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9" h="121">
                    <a:moveTo>
                      <a:pt x="172" y="22"/>
                    </a:moveTo>
                    <a:cubicBezTo>
                      <a:pt x="135" y="0"/>
                      <a:pt x="75" y="0"/>
                      <a:pt x="37" y="22"/>
                    </a:cubicBezTo>
                    <a:cubicBezTo>
                      <a:pt x="0" y="43"/>
                      <a:pt x="0" y="78"/>
                      <a:pt x="37" y="100"/>
                    </a:cubicBezTo>
                    <a:cubicBezTo>
                      <a:pt x="75" y="121"/>
                      <a:pt x="135" y="121"/>
                      <a:pt x="172" y="100"/>
                    </a:cubicBezTo>
                    <a:cubicBezTo>
                      <a:pt x="209" y="78"/>
                      <a:pt x="209" y="43"/>
                      <a:pt x="172" y="22"/>
                    </a:cubicBezTo>
                    <a:close/>
                    <a:moveTo>
                      <a:pt x="102" y="62"/>
                    </a:moveTo>
                    <a:cubicBezTo>
                      <a:pt x="91" y="68"/>
                      <a:pt x="74" y="68"/>
                      <a:pt x="63" y="62"/>
                    </a:cubicBezTo>
                    <a:cubicBezTo>
                      <a:pt x="52" y="55"/>
                      <a:pt x="52" y="45"/>
                      <a:pt x="63" y="39"/>
                    </a:cubicBezTo>
                    <a:cubicBezTo>
                      <a:pt x="74" y="33"/>
                      <a:pt x="91" y="33"/>
                      <a:pt x="102" y="39"/>
                    </a:cubicBezTo>
                    <a:cubicBezTo>
                      <a:pt x="113" y="45"/>
                      <a:pt x="113" y="55"/>
                      <a:pt x="102" y="62"/>
                    </a:cubicBez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2" name="ï$ľiḋe"/>
              <p:cNvSpPr/>
              <p:nvPr/>
            </p:nvSpPr>
            <p:spPr bwMode="auto">
              <a:xfrm>
                <a:off x="4198687" y="4572586"/>
                <a:ext cx="700013" cy="233916"/>
              </a:xfrm>
              <a:custGeom>
                <a:avLst/>
                <a:gdLst>
                  <a:gd name="T0" fmla="*/ 29 w 194"/>
                  <a:gd name="T1" fmla="*/ 30 h 65"/>
                  <a:gd name="T2" fmla="*/ 164 w 194"/>
                  <a:gd name="T3" fmla="*/ 30 h 65"/>
                  <a:gd name="T4" fmla="*/ 192 w 194"/>
                  <a:gd name="T5" fmla="*/ 65 h 65"/>
                  <a:gd name="T6" fmla="*/ 164 w 194"/>
                  <a:gd name="T7" fmla="*/ 22 h 65"/>
                  <a:gd name="T8" fmla="*/ 29 w 194"/>
                  <a:gd name="T9" fmla="*/ 22 h 65"/>
                  <a:gd name="T10" fmla="*/ 2 w 194"/>
                  <a:gd name="T11" fmla="*/ 65 h 65"/>
                  <a:gd name="T12" fmla="*/ 29 w 194"/>
                  <a:gd name="T13" fmla="*/ 30 h 65"/>
                </a:gdLst>
                <a:ahLst/>
                <a:cxnLst>
                  <a:cxn ang="0">
                    <a:pos x="T0" y="T1"/>
                  </a:cxn>
                  <a:cxn ang="0">
                    <a:pos x="T2" y="T3"/>
                  </a:cxn>
                  <a:cxn ang="0">
                    <a:pos x="T4" y="T5"/>
                  </a:cxn>
                  <a:cxn ang="0">
                    <a:pos x="T6" y="T7"/>
                  </a:cxn>
                  <a:cxn ang="0">
                    <a:pos x="T8" y="T9"/>
                  </a:cxn>
                  <a:cxn ang="0">
                    <a:pos x="T10" y="T11"/>
                  </a:cxn>
                  <a:cxn ang="0">
                    <a:pos x="T12" y="T13"/>
                  </a:cxn>
                </a:cxnLst>
                <a:rect l="0" t="0" r="r" b="b"/>
                <a:pathLst>
                  <a:path w="194" h="65">
                    <a:moveTo>
                      <a:pt x="29" y="30"/>
                    </a:moveTo>
                    <a:cubicBezTo>
                      <a:pt x="67" y="8"/>
                      <a:pt x="127" y="8"/>
                      <a:pt x="164" y="30"/>
                    </a:cubicBezTo>
                    <a:cubicBezTo>
                      <a:pt x="181" y="40"/>
                      <a:pt x="190" y="52"/>
                      <a:pt x="192" y="65"/>
                    </a:cubicBezTo>
                    <a:cubicBezTo>
                      <a:pt x="194" y="49"/>
                      <a:pt x="185" y="34"/>
                      <a:pt x="164" y="22"/>
                    </a:cubicBezTo>
                    <a:cubicBezTo>
                      <a:pt x="127" y="0"/>
                      <a:pt x="67" y="0"/>
                      <a:pt x="29" y="22"/>
                    </a:cubicBezTo>
                    <a:cubicBezTo>
                      <a:pt x="9" y="34"/>
                      <a:pt x="0" y="49"/>
                      <a:pt x="2" y="65"/>
                    </a:cubicBezTo>
                    <a:cubicBezTo>
                      <a:pt x="3" y="52"/>
                      <a:pt x="12" y="40"/>
                      <a:pt x="29" y="3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3" name="íSḷîďè"/>
              <p:cNvSpPr/>
              <p:nvPr/>
            </p:nvSpPr>
            <p:spPr bwMode="auto">
              <a:xfrm>
                <a:off x="4732361" y="4983237"/>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6 h 146"/>
                  <a:gd name="T20" fmla="*/ 85 w 300"/>
                  <a:gd name="T21" fmla="*/ 77 h 146"/>
                  <a:gd name="T22" fmla="*/ 100 w 300"/>
                  <a:gd name="T23" fmla="*/ 86 h 146"/>
                  <a:gd name="T24" fmla="*/ 115 w 300"/>
                  <a:gd name="T25" fmla="*/ 94 h 146"/>
                  <a:gd name="T26" fmla="*/ 133 w 300"/>
                  <a:gd name="T27" fmla="*/ 84 h 146"/>
                  <a:gd name="T28" fmla="*/ 160 w 300"/>
                  <a:gd name="T29" fmla="*/ 100 h 146"/>
                  <a:gd name="T30" fmla="*/ 149 w 300"/>
                  <a:gd name="T31" fmla="*/ 105 h 146"/>
                  <a:gd name="T32" fmla="*/ 167 w 300"/>
                  <a:gd name="T33" fmla="*/ 115 h 146"/>
                  <a:gd name="T34" fmla="*/ 177 w 300"/>
                  <a:gd name="T35" fmla="*/ 110 h 146"/>
                  <a:gd name="T36" fmla="*/ 185 w 300"/>
                  <a:gd name="T37" fmla="*/ 114 h 146"/>
                  <a:gd name="T38" fmla="*/ 177 w 300"/>
                  <a:gd name="T39" fmla="*/ 131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6"/>
                      <a:pt x="105" y="66"/>
                      <a:pt x="105" y="66"/>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100"/>
                      <a:pt x="160" y="100"/>
                      <a:pt x="160" y="100"/>
                    </a:cubicBezTo>
                    <a:cubicBezTo>
                      <a:pt x="149" y="105"/>
                      <a:pt x="149" y="105"/>
                      <a:pt x="149" y="105"/>
                    </a:cubicBezTo>
                    <a:cubicBezTo>
                      <a:pt x="167" y="115"/>
                      <a:pt x="167" y="115"/>
                      <a:pt x="167" y="115"/>
                    </a:cubicBezTo>
                    <a:cubicBezTo>
                      <a:pt x="177" y="110"/>
                      <a:pt x="177" y="110"/>
                      <a:pt x="177" y="110"/>
                    </a:cubicBezTo>
                    <a:cubicBezTo>
                      <a:pt x="185" y="114"/>
                      <a:pt x="185" y="114"/>
                      <a:pt x="185" y="114"/>
                    </a:cubicBezTo>
                    <a:cubicBezTo>
                      <a:pt x="177" y="131"/>
                      <a:pt x="177" y="131"/>
                      <a:pt x="177" y="131"/>
                    </a:cubicBezTo>
                    <a:cubicBezTo>
                      <a:pt x="203" y="146"/>
                      <a:pt x="203" y="146"/>
                      <a:pt x="203" y="146"/>
                    </a:cubicBezTo>
                    <a:cubicBezTo>
                      <a:pt x="300" y="146"/>
                      <a:pt x="300" y="146"/>
                      <a:pt x="300" y="146"/>
                    </a:cubicBezTo>
                    <a:lnTo>
                      <a:pt x="48" y="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4" name="ïšḻíďè"/>
              <p:cNvSpPr/>
              <p:nvPr/>
            </p:nvSpPr>
            <p:spPr bwMode="auto">
              <a:xfrm>
                <a:off x="4732361" y="4908731"/>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5 h 146"/>
                  <a:gd name="T20" fmla="*/ 85 w 300"/>
                  <a:gd name="T21" fmla="*/ 77 h 146"/>
                  <a:gd name="T22" fmla="*/ 100 w 300"/>
                  <a:gd name="T23" fmla="*/ 86 h 146"/>
                  <a:gd name="T24" fmla="*/ 115 w 300"/>
                  <a:gd name="T25" fmla="*/ 94 h 146"/>
                  <a:gd name="T26" fmla="*/ 133 w 300"/>
                  <a:gd name="T27" fmla="*/ 84 h 146"/>
                  <a:gd name="T28" fmla="*/ 160 w 300"/>
                  <a:gd name="T29" fmla="*/ 99 h 146"/>
                  <a:gd name="T30" fmla="*/ 149 w 300"/>
                  <a:gd name="T31" fmla="*/ 105 h 146"/>
                  <a:gd name="T32" fmla="*/ 167 w 300"/>
                  <a:gd name="T33" fmla="*/ 115 h 146"/>
                  <a:gd name="T34" fmla="*/ 177 w 300"/>
                  <a:gd name="T35" fmla="*/ 109 h 146"/>
                  <a:gd name="T36" fmla="*/ 185 w 300"/>
                  <a:gd name="T37" fmla="*/ 114 h 146"/>
                  <a:gd name="T38" fmla="*/ 177 w 300"/>
                  <a:gd name="T39" fmla="*/ 130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6"/>
                      <a:pt x="203" y="146"/>
                      <a:pt x="203" y="146"/>
                    </a:cubicBezTo>
                    <a:cubicBezTo>
                      <a:pt x="300" y="146"/>
                      <a:pt x="300" y="146"/>
                      <a:pt x="300" y="146"/>
                    </a:cubicBezTo>
                    <a:lnTo>
                      <a:pt x="48" y="0"/>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5" name="iṩľiḋè"/>
              <p:cNvSpPr/>
              <p:nvPr/>
            </p:nvSpPr>
            <p:spPr bwMode="auto">
              <a:xfrm>
                <a:off x="5463562" y="5433740"/>
                <a:ext cx="350007" cy="74507"/>
              </a:xfrm>
              <a:prstGeom prst="rect">
                <a:avLst/>
              </a:prstGeom>
              <a:solidFill>
                <a:srgbClr val="E8A2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56" name="ïsļíḍe"/>
              <p:cNvSpPr/>
              <p:nvPr/>
            </p:nvSpPr>
            <p:spPr bwMode="auto">
              <a:xfrm>
                <a:off x="5333609" y="5300322"/>
                <a:ext cx="36387" cy="97032"/>
              </a:xfrm>
              <a:custGeom>
                <a:avLst/>
                <a:gdLst>
                  <a:gd name="T0" fmla="*/ 0 w 21"/>
                  <a:gd name="T1" fmla="*/ 56 h 56"/>
                  <a:gd name="T2" fmla="*/ 0 w 21"/>
                  <a:gd name="T3" fmla="*/ 12 h 56"/>
                  <a:gd name="T4" fmla="*/ 21 w 21"/>
                  <a:gd name="T5" fmla="*/ 0 h 56"/>
                  <a:gd name="T6" fmla="*/ 21 w 21"/>
                  <a:gd name="T7" fmla="*/ 46 h 56"/>
                  <a:gd name="T8" fmla="*/ 0 w 21"/>
                  <a:gd name="T9" fmla="*/ 56 h 56"/>
                </a:gdLst>
                <a:ahLst/>
                <a:cxnLst>
                  <a:cxn ang="0">
                    <a:pos x="T0" y="T1"/>
                  </a:cxn>
                  <a:cxn ang="0">
                    <a:pos x="T2" y="T3"/>
                  </a:cxn>
                  <a:cxn ang="0">
                    <a:pos x="T4" y="T5"/>
                  </a:cxn>
                  <a:cxn ang="0">
                    <a:pos x="T6" y="T7"/>
                  </a:cxn>
                  <a:cxn ang="0">
                    <a:pos x="T8" y="T9"/>
                  </a:cxn>
                </a:cxnLst>
                <a:rect l="0" t="0" r="r" b="b"/>
                <a:pathLst>
                  <a:path w="21" h="56">
                    <a:moveTo>
                      <a:pt x="0" y="56"/>
                    </a:moveTo>
                    <a:lnTo>
                      <a:pt x="0" y="12"/>
                    </a:lnTo>
                    <a:lnTo>
                      <a:pt x="21" y="0"/>
                    </a:lnTo>
                    <a:lnTo>
                      <a:pt x="21" y="46"/>
                    </a:lnTo>
                    <a:lnTo>
                      <a:pt x="0" y="56"/>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7" name="í$ľíḋé"/>
              <p:cNvSpPr/>
              <p:nvPr/>
            </p:nvSpPr>
            <p:spPr bwMode="auto">
              <a:xfrm>
                <a:off x="5269499" y="5286461"/>
                <a:ext cx="64111" cy="110893"/>
              </a:xfrm>
              <a:custGeom>
                <a:avLst/>
                <a:gdLst>
                  <a:gd name="T0" fmla="*/ 0 w 37"/>
                  <a:gd name="T1" fmla="*/ 0 h 64"/>
                  <a:gd name="T2" fmla="*/ 0 w 37"/>
                  <a:gd name="T3" fmla="*/ 43 h 64"/>
                  <a:gd name="T4" fmla="*/ 37 w 37"/>
                  <a:gd name="T5" fmla="*/ 64 h 64"/>
                  <a:gd name="T6" fmla="*/ 37 w 37"/>
                  <a:gd name="T7" fmla="*/ 20 h 64"/>
                  <a:gd name="T8" fmla="*/ 0 w 37"/>
                  <a:gd name="T9" fmla="*/ 0 h 64"/>
                </a:gdLst>
                <a:ahLst/>
                <a:cxnLst>
                  <a:cxn ang="0">
                    <a:pos x="T0" y="T1"/>
                  </a:cxn>
                  <a:cxn ang="0">
                    <a:pos x="T2" y="T3"/>
                  </a:cxn>
                  <a:cxn ang="0">
                    <a:pos x="T4" y="T5"/>
                  </a:cxn>
                  <a:cxn ang="0">
                    <a:pos x="T6" y="T7"/>
                  </a:cxn>
                  <a:cxn ang="0">
                    <a:pos x="T8" y="T9"/>
                  </a:cxn>
                </a:cxnLst>
                <a:rect l="0" t="0" r="r" b="b"/>
                <a:pathLst>
                  <a:path w="37" h="64">
                    <a:moveTo>
                      <a:pt x="0" y="0"/>
                    </a:moveTo>
                    <a:lnTo>
                      <a:pt x="0" y="43"/>
                    </a:lnTo>
                    <a:lnTo>
                      <a:pt x="37" y="64"/>
                    </a:lnTo>
                    <a:lnTo>
                      <a:pt x="37" y="20"/>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8" name="i$ľiḑé"/>
              <p:cNvSpPr/>
              <p:nvPr/>
            </p:nvSpPr>
            <p:spPr bwMode="auto">
              <a:xfrm>
                <a:off x="5146477" y="5210222"/>
                <a:ext cx="65843" cy="110893"/>
              </a:xfrm>
              <a:custGeom>
                <a:avLst/>
                <a:gdLst>
                  <a:gd name="T0" fmla="*/ 38 w 38"/>
                  <a:gd name="T1" fmla="*/ 0 h 64"/>
                  <a:gd name="T2" fmla="*/ 38 w 38"/>
                  <a:gd name="T3" fmla="*/ 44 h 64"/>
                  <a:gd name="T4" fmla="*/ 0 w 38"/>
                  <a:gd name="T5" fmla="*/ 64 h 64"/>
                  <a:gd name="T6" fmla="*/ 0 w 38"/>
                  <a:gd name="T7" fmla="*/ 21 h 64"/>
                  <a:gd name="T8" fmla="*/ 38 w 38"/>
                  <a:gd name="T9" fmla="*/ 0 h 64"/>
                </a:gdLst>
                <a:ahLst/>
                <a:cxnLst>
                  <a:cxn ang="0">
                    <a:pos x="T0" y="T1"/>
                  </a:cxn>
                  <a:cxn ang="0">
                    <a:pos x="T2" y="T3"/>
                  </a:cxn>
                  <a:cxn ang="0">
                    <a:pos x="T4" y="T5"/>
                  </a:cxn>
                  <a:cxn ang="0">
                    <a:pos x="T6" y="T7"/>
                  </a:cxn>
                  <a:cxn ang="0">
                    <a:pos x="T8" y="T9"/>
                  </a:cxn>
                </a:cxnLst>
                <a:rect l="0" t="0" r="r" b="b"/>
                <a:pathLst>
                  <a:path w="38" h="64">
                    <a:moveTo>
                      <a:pt x="38" y="0"/>
                    </a:moveTo>
                    <a:lnTo>
                      <a:pt x="38" y="44"/>
                    </a:lnTo>
                    <a:lnTo>
                      <a:pt x="0" y="64"/>
                    </a:lnTo>
                    <a:lnTo>
                      <a:pt x="0" y="21"/>
                    </a:lnTo>
                    <a:lnTo>
                      <a:pt x="38"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9" name="îśliḋê"/>
              <p:cNvSpPr/>
              <p:nvPr/>
            </p:nvSpPr>
            <p:spPr bwMode="auto">
              <a:xfrm>
                <a:off x="5039049" y="5184231"/>
                <a:ext cx="107428" cy="136884"/>
              </a:xfrm>
              <a:custGeom>
                <a:avLst/>
                <a:gdLst>
                  <a:gd name="T0" fmla="*/ 0 w 62"/>
                  <a:gd name="T1" fmla="*/ 0 h 79"/>
                  <a:gd name="T2" fmla="*/ 0 w 62"/>
                  <a:gd name="T3" fmla="*/ 44 h 79"/>
                  <a:gd name="T4" fmla="*/ 62 w 62"/>
                  <a:gd name="T5" fmla="*/ 79 h 79"/>
                  <a:gd name="T6" fmla="*/ 62 w 62"/>
                  <a:gd name="T7" fmla="*/ 36 h 79"/>
                  <a:gd name="T8" fmla="*/ 0 w 62"/>
                  <a:gd name="T9" fmla="*/ 0 h 79"/>
                </a:gdLst>
                <a:ahLst/>
                <a:cxnLst>
                  <a:cxn ang="0">
                    <a:pos x="T0" y="T1"/>
                  </a:cxn>
                  <a:cxn ang="0">
                    <a:pos x="T2" y="T3"/>
                  </a:cxn>
                  <a:cxn ang="0">
                    <a:pos x="T4" y="T5"/>
                  </a:cxn>
                  <a:cxn ang="0">
                    <a:pos x="T6" y="T7"/>
                  </a:cxn>
                  <a:cxn ang="0">
                    <a:pos x="T8" y="T9"/>
                  </a:cxn>
                </a:cxnLst>
                <a:rect l="0" t="0" r="r" b="b"/>
                <a:pathLst>
                  <a:path w="62" h="79">
                    <a:moveTo>
                      <a:pt x="0" y="0"/>
                    </a:moveTo>
                    <a:lnTo>
                      <a:pt x="0" y="44"/>
                    </a:lnTo>
                    <a:lnTo>
                      <a:pt x="62" y="79"/>
                    </a:lnTo>
                    <a:lnTo>
                      <a:pt x="62" y="36"/>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0" name="íŝḷiḋé"/>
              <p:cNvSpPr/>
              <p:nvPr/>
            </p:nvSpPr>
            <p:spPr bwMode="auto">
              <a:xfrm>
                <a:off x="5369996" y="5380027"/>
                <a:ext cx="93566" cy="128220"/>
              </a:xfrm>
              <a:custGeom>
                <a:avLst/>
                <a:gdLst>
                  <a:gd name="T0" fmla="*/ 0 w 54"/>
                  <a:gd name="T1" fmla="*/ 0 h 74"/>
                  <a:gd name="T2" fmla="*/ 0 w 54"/>
                  <a:gd name="T3" fmla="*/ 43 h 74"/>
                  <a:gd name="T4" fmla="*/ 54 w 54"/>
                  <a:gd name="T5" fmla="*/ 74 h 74"/>
                  <a:gd name="T6" fmla="*/ 54 w 54"/>
                  <a:gd name="T7" fmla="*/ 31 h 74"/>
                  <a:gd name="T8" fmla="*/ 0 w 54"/>
                  <a:gd name="T9" fmla="*/ 0 h 74"/>
                </a:gdLst>
                <a:ahLst/>
                <a:cxnLst>
                  <a:cxn ang="0">
                    <a:pos x="T0" y="T1"/>
                  </a:cxn>
                  <a:cxn ang="0">
                    <a:pos x="T2" y="T3"/>
                  </a:cxn>
                  <a:cxn ang="0">
                    <a:pos x="T4" y="T5"/>
                  </a:cxn>
                  <a:cxn ang="0">
                    <a:pos x="T6" y="T7"/>
                  </a:cxn>
                  <a:cxn ang="0">
                    <a:pos x="T8" y="T9"/>
                  </a:cxn>
                </a:cxnLst>
                <a:rect l="0" t="0" r="r" b="b"/>
                <a:pathLst>
                  <a:path w="54" h="74">
                    <a:moveTo>
                      <a:pt x="0" y="0"/>
                    </a:moveTo>
                    <a:lnTo>
                      <a:pt x="0" y="43"/>
                    </a:lnTo>
                    <a:lnTo>
                      <a:pt x="54" y="74"/>
                    </a:lnTo>
                    <a:lnTo>
                      <a:pt x="54" y="31"/>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1" name="îṧḻiḋe"/>
              <p:cNvSpPr/>
              <p:nvPr/>
            </p:nvSpPr>
            <p:spPr bwMode="auto">
              <a:xfrm>
                <a:off x="4952414" y="5102794"/>
                <a:ext cx="39853" cy="100497"/>
              </a:xfrm>
              <a:custGeom>
                <a:avLst/>
                <a:gdLst>
                  <a:gd name="T0" fmla="*/ 23 w 23"/>
                  <a:gd name="T1" fmla="*/ 14 h 58"/>
                  <a:gd name="T2" fmla="*/ 23 w 23"/>
                  <a:gd name="T3" fmla="*/ 58 h 58"/>
                  <a:gd name="T4" fmla="*/ 0 w 23"/>
                  <a:gd name="T5" fmla="*/ 43 h 58"/>
                  <a:gd name="T6" fmla="*/ 0 w 23"/>
                  <a:gd name="T7" fmla="*/ 0 h 58"/>
                  <a:gd name="T8" fmla="*/ 23 w 23"/>
                  <a:gd name="T9" fmla="*/ 14 h 58"/>
                </a:gdLst>
                <a:ahLst/>
                <a:cxnLst>
                  <a:cxn ang="0">
                    <a:pos x="T0" y="T1"/>
                  </a:cxn>
                  <a:cxn ang="0">
                    <a:pos x="T2" y="T3"/>
                  </a:cxn>
                  <a:cxn ang="0">
                    <a:pos x="T4" y="T5"/>
                  </a:cxn>
                  <a:cxn ang="0">
                    <a:pos x="T6" y="T7"/>
                  </a:cxn>
                  <a:cxn ang="0">
                    <a:pos x="T8" y="T9"/>
                  </a:cxn>
                </a:cxnLst>
                <a:rect l="0" t="0" r="r" b="b"/>
                <a:pathLst>
                  <a:path w="23" h="58">
                    <a:moveTo>
                      <a:pt x="23" y="14"/>
                    </a:moveTo>
                    <a:lnTo>
                      <a:pt x="23" y="58"/>
                    </a:lnTo>
                    <a:lnTo>
                      <a:pt x="0" y="43"/>
                    </a:lnTo>
                    <a:lnTo>
                      <a:pt x="0" y="0"/>
                    </a:lnTo>
                    <a:lnTo>
                      <a:pt x="23" y="14"/>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2" name="îSļîḋé"/>
              <p:cNvSpPr/>
              <p:nvPr/>
            </p:nvSpPr>
            <p:spPr bwMode="auto">
              <a:xfrm>
                <a:off x="4808600" y="5052545"/>
                <a:ext cx="110893" cy="81438"/>
              </a:xfrm>
              <a:custGeom>
                <a:avLst/>
                <a:gdLst>
                  <a:gd name="T0" fmla="*/ 0 w 64"/>
                  <a:gd name="T1" fmla="*/ 0 h 47"/>
                  <a:gd name="T2" fmla="*/ 0 w 64"/>
                  <a:gd name="T3" fmla="*/ 43 h 47"/>
                  <a:gd name="T4" fmla="*/ 64 w 64"/>
                  <a:gd name="T5" fmla="*/ 47 h 47"/>
                  <a:gd name="T6" fmla="*/ 64 w 64"/>
                  <a:gd name="T7" fmla="*/ 4 h 47"/>
                  <a:gd name="T8" fmla="*/ 0 w 64"/>
                  <a:gd name="T9" fmla="*/ 0 h 47"/>
                </a:gdLst>
                <a:ahLst/>
                <a:cxnLst>
                  <a:cxn ang="0">
                    <a:pos x="T0" y="T1"/>
                  </a:cxn>
                  <a:cxn ang="0">
                    <a:pos x="T2" y="T3"/>
                  </a:cxn>
                  <a:cxn ang="0">
                    <a:pos x="T4" y="T5"/>
                  </a:cxn>
                  <a:cxn ang="0">
                    <a:pos x="T6" y="T7"/>
                  </a:cxn>
                  <a:cxn ang="0">
                    <a:pos x="T8" y="T9"/>
                  </a:cxn>
                </a:cxnLst>
                <a:rect l="0" t="0" r="r" b="b"/>
                <a:pathLst>
                  <a:path w="64" h="47">
                    <a:moveTo>
                      <a:pt x="0" y="0"/>
                    </a:moveTo>
                    <a:lnTo>
                      <a:pt x="0" y="43"/>
                    </a:lnTo>
                    <a:lnTo>
                      <a:pt x="64" y="47"/>
                    </a:lnTo>
                    <a:lnTo>
                      <a:pt x="64" y="4"/>
                    </a:lnTo>
                    <a:lnTo>
                      <a:pt x="0"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3" name="ïṥḷidé"/>
              <p:cNvSpPr/>
              <p:nvPr/>
            </p:nvSpPr>
            <p:spPr bwMode="auto">
              <a:xfrm>
                <a:off x="4912562" y="4972841"/>
                <a:ext cx="734667" cy="407186"/>
              </a:xfrm>
              <a:custGeom>
                <a:avLst/>
                <a:gdLst>
                  <a:gd name="T0" fmla="*/ 383 w 424"/>
                  <a:gd name="T1" fmla="*/ 235 h 235"/>
                  <a:gd name="T2" fmla="*/ 0 w 424"/>
                  <a:gd name="T3" fmla="*/ 12 h 235"/>
                  <a:gd name="T4" fmla="*/ 21 w 424"/>
                  <a:gd name="T5" fmla="*/ 0 h 235"/>
                  <a:gd name="T6" fmla="*/ 424 w 424"/>
                  <a:gd name="T7" fmla="*/ 233 h 235"/>
                  <a:gd name="T8" fmla="*/ 383 w 424"/>
                  <a:gd name="T9" fmla="*/ 235 h 235"/>
                </a:gdLst>
                <a:ahLst/>
                <a:cxnLst>
                  <a:cxn ang="0">
                    <a:pos x="T0" y="T1"/>
                  </a:cxn>
                  <a:cxn ang="0">
                    <a:pos x="T2" y="T3"/>
                  </a:cxn>
                  <a:cxn ang="0">
                    <a:pos x="T4" y="T5"/>
                  </a:cxn>
                  <a:cxn ang="0">
                    <a:pos x="T6" y="T7"/>
                  </a:cxn>
                  <a:cxn ang="0">
                    <a:pos x="T8" y="T9"/>
                  </a:cxn>
                </a:cxnLst>
                <a:rect l="0" t="0" r="r" b="b"/>
                <a:pathLst>
                  <a:path w="424" h="235">
                    <a:moveTo>
                      <a:pt x="383" y="235"/>
                    </a:moveTo>
                    <a:lnTo>
                      <a:pt x="0" y="12"/>
                    </a:lnTo>
                    <a:lnTo>
                      <a:pt x="21" y="0"/>
                    </a:lnTo>
                    <a:lnTo>
                      <a:pt x="424" y="233"/>
                    </a:lnTo>
                    <a:lnTo>
                      <a:pt x="383" y="235"/>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4" name="išḻïḍe"/>
              <p:cNvSpPr/>
              <p:nvPr/>
            </p:nvSpPr>
            <p:spPr bwMode="auto">
              <a:xfrm>
                <a:off x="4912562" y="4972841"/>
                <a:ext cx="734667" cy="407186"/>
              </a:xfrm>
              <a:custGeom>
                <a:avLst/>
                <a:gdLst>
                  <a:gd name="T0" fmla="*/ 21 w 424"/>
                  <a:gd name="T1" fmla="*/ 10 h 235"/>
                  <a:gd name="T2" fmla="*/ 406 w 424"/>
                  <a:gd name="T3" fmla="*/ 235 h 235"/>
                  <a:gd name="T4" fmla="*/ 424 w 424"/>
                  <a:gd name="T5" fmla="*/ 233 h 235"/>
                  <a:gd name="T6" fmla="*/ 21 w 424"/>
                  <a:gd name="T7" fmla="*/ 0 h 235"/>
                  <a:gd name="T8" fmla="*/ 0 w 424"/>
                  <a:gd name="T9" fmla="*/ 12 h 235"/>
                  <a:gd name="T10" fmla="*/ 8 w 424"/>
                  <a:gd name="T11" fmla="*/ 19 h 235"/>
                  <a:gd name="T12" fmla="*/ 21 w 424"/>
                  <a:gd name="T13" fmla="*/ 10 h 235"/>
                </a:gdLst>
                <a:ahLst/>
                <a:cxnLst>
                  <a:cxn ang="0">
                    <a:pos x="T0" y="T1"/>
                  </a:cxn>
                  <a:cxn ang="0">
                    <a:pos x="T2" y="T3"/>
                  </a:cxn>
                  <a:cxn ang="0">
                    <a:pos x="T4" y="T5"/>
                  </a:cxn>
                  <a:cxn ang="0">
                    <a:pos x="T6" y="T7"/>
                  </a:cxn>
                  <a:cxn ang="0">
                    <a:pos x="T8" y="T9"/>
                  </a:cxn>
                  <a:cxn ang="0">
                    <a:pos x="T10" y="T11"/>
                  </a:cxn>
                  <a:cxn ang="0">
                    <a:pos x="T12" y="T13"/>
                  </a:cxn>
                </a:cxnLst>
                <a:rect l="0" t="0" r="r" b="b"/>
                <a:pathLst>
                  <a:path w="424" h="235">
                    <a:moveTo>
                      <a:pt x="21" y="10"/>
                    </a:moveTo>
                    <a:lnTo>
                      <a:pt x="406" y="235"/>
                    </a:lnTo>
                    <a:lnTo>
                      <a:pt x="424" y="233"/>
                    </a:lnTo>
                    <a:lnTo>
                      <a:pt x="21" y="0"/>
                    </a:lnTo>
                    <a:lnTo>
                      <a:pt x="0" y="12"/>
                    </a:lnTo>
                    <a:lnTo>
                      <a:pt x="8" y="19"/>
                    </a:lnTo>
                    <a:lnTo>
                      <a:pt x="21" y="1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5" name="işḻîďê"/>
              <p:cNvSpPr/>
              <p:nvPr/>
            </p:nvSpPr>
            <p:spPr bwMode="auto">
              <a:xfrm>
                <a:off x="4732361" y="5009228"/>
                <a:ext cx="76239" cy="117824"/>
              </a:xfrm>
              <a:custGeom>
                <a:avLst/>
                <a:gdLst>
                  <a:gd name="T0" fmla="*/ 44 w 44"/>
                  <a:gd name="T1" fmla="*/ 68 h 68"/>
                  <a:gd name="T2" fmla="*/ 44 w 44"/>
                  <a:gd name="T3" fmla="*/ 25 h 68"/>
                  <a:gd name="T4" fmla="*/ 0 w 44"/>
                  <a:gd name="T5" fmla="*/ 0 h 68"/>
                  <a:gd name="T6" fmla="*/ 0 w 44"/>
                  <a:gd name="T7" fmla="*/ 43 h 68"/>
                  <a:gd name="T8" fmla="*/ 44 w 44"/>
                  <a:gd name="T9" fmla="*/ 68 h 68"/>
                </a:gdLst>
                <a:ahLst/>
                <a:cxnLst>
                  <a:cxn ang="0">
                    <a:pos x="T0" y="T1"/>
                  </a:cxn>
                  <a:cxn ang="0">
                    <a:pos x="T2" y="T3"/>
                  </a:cxn>
                  <a:cxn ang="0">
                    <a:pos x="T4" y="T5"/>
                  </a:cxn>
                  <a:cxn ang="0">
                    <a:pos x="T6" y="T7"/>
                  </a:cxn>
                  <a:cxn ang="0">
                    <a:pos x="T8" y="T9"/>
                  </a:cxn>
                </a:cxnLst>
                <a:rect l="0" t="0" r="r" b="b"/>
                <a:pathLst>
                  <a:path w="44" h="68">
                    <a:moveTo>
                      <a:pt x="44" y="68"/>
                    </a:moveTo>
                    <a:lnTo>
                      <a:pt x="44" y="25"/>
                    </a:lnTo>
                    <a:lnTo>
                      <a:pt x="0" y="0"/>
                    </a:lnTo>
                    <a:lnTo>
                      <a:pt x="0" y="43"/>
                    </a:lnTo>
                    <a:lnTo>
                      <a:pt x="44" y="68"/>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6" name="íSḻïḓè"/>
              <p:cNvSpPr/>
              <p:nvPr/>
            </p:nvSpPr>
            <p:spPr bwMode="auto">
              <a:xfrm>
                <a:off x="4992267" y="5102794"/>
                <a:ext cx="46784" cy="100497"/>
              </a:xfrm>
              <a:custGeom>
                <a:avLst/>
                <a:gdLst>
                  <a:gd name="T0" fmla="*/ 27 w 27"/>
                  <a:gd name="T1" fmla="*/ 0 h 58"/>
                  <a:gd name="T2" fmla="*/ 27 w 27"/>
                  <a:gd name="T3" fmla="*/ 43 h 58"/>
                  <a:gd name="T4" fmla="*/ 0 w 27"/>
                  <a:gd name="T5" fmla="*/ 58 h 58"/>
                  <a:gd name="T6" fmla="*/ 0 w 27"/>
                  <a:gd name="T7" fmla="*/ 14 h 58"/>
                  <a:gd name="T8" fmla="*/ 27 w 27"/>
                  <a:gd name="T9" fmla="*/ 0 h 58"/>
                </a:gdLst>
                <a:ahLst/>
                <a:cxnLst>
                  <a:cxn ang="0">
                    <a:pos x="T0" y="T1"/>
                  </a:cxn>
                  <a:cxn ang="0">
                    <a:pos x="T2" y="T3"/>
                  </a:cxn>
                  <a:cxn ang="0">
                    <a:pos x="T4" y="T5"/>
                  </a:cxn>
                  <a:cxn ang="0">
                    <a:pos x="T6" y="T7"/>
                  </a:cxn>
                  <a:cxn ang="0">
                    <a:pos x="T8" y="T9"/>
                  </a:cxn>
                </a:cxnLst>
                <a:rect l="0" t="0" r="r" b="b"/>
                <a:pathLst>
                  <a:path w="27" h="58">
                    <a:moveTo>
                      <a:pt x="27" y="0"/>
                    </a:moveTo>
                    <a:lnTo>
                      <a:pt x="27" y="43"/>
                    </a:lnTo>
                    <a:lnTo>
                      <a:pt x="0" y="58"/>
                    </a:lnTo>
                    <a:lnTo>
                      <a:pt x="0" y="14"/>
                    </a:lnTo>
                    <a:lnTo>
                      <a:pt x="27"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7" name="ï$1iḑè"/>
              <p:cNvSpPr/>
              <p:nvPr/>
            </p:nvSpPr>
            <p:spPr bwMode="auto">
              <a:xfrm>
                <a:off x="4515772" y="4588180"/>
                <a:ext cx="382928" cy="218321"/>
              </a:xfrm>
              <a:custGeom>
                <a:avLst/>
                <a:gdLst>
                  <a:gd name="T0" fmla="*/ 76 w 106"/>
                  <a:gd name="T1" fmla="*/ 18 h 61"/>
                  <a:gd name="T2" fmla="*/ 0 w 106"/>
                  <a:gd name="T3" fmla="*/ 2 h 61"/>
                  <a:gd name="T4" fmla="*/ 0 w 106"/>
                  <a:gd name="T5" fmla="*/ 10 h 61"/>
                  <a:gd name="T6" fmla="*/ 76 w 106"/>
                  <a:gd name="T7" fmla="*/ 26 h 61"/>
                  <a:gd name="T8" fmla="*/ 104 w 106"/>
                  <a:gd name="T9" fmla="*/ 61 h 61"/>
                  <a:gd name="T10" fmla="*/ 76 w 106"/>
                  <a:gd name="T11" fmla="*/ 18 h 61"/>
                </a:gdLst>
                <a:ahLst/>
                <a:cxnLst>
                  <a:cxn ang="0">
                    <a:pos x="T0" y="T1"/>
                  </a:cxn>
                  <a:cxn ang="0">
                    <a:pos x="T2" y="T3"/>
                  </a:cxn>
                  <a:cxn ang="0">
                    <a:pos x="T4" y="T5"/>
                  </a:cxn>
                  <a:cxn ang="0">
                    <a:pos x="T6" y="T7"/>
                  </a:cxn>
                  <a:cxn ang="0">
                    <a:pos x="T8" y="T9"/>
                  </a:cxn>
                  <a:cxn ang="0">
                    <a:pos x="T10" y="T11"/>
                  </a:cxn>
                </a:cxnLst>
                <a:rect l="0" t="0" r="r" b="b"/>
                <a:pathLst>
                  <a:path w="106" h="61">
                    <a:moveTo>
                      <a:pt x="76" y="18"/>
                    </a:moveTo>
                    <a:cubicBezTo>
                      <a:pt x="55" y="6"/>
                      <a:pt x="27" y="0"/>
                      <a:pt x="0" y="2"/>
                    </a:cubicBezTo>
                    <a:cubicBezTo>
                      <a:pt x="0" y="10"/>
                      <a:pt x="0" y="10"/>
                      <a:pt x="0" y="10"/>
                    </a:cubicBezTo>
                    <a:cubicBezTo>
                      <a:pt x="27" y="9"/>
                      <a:pt x="55" y="14"/>
                      <a:pt x="76" y="26"/>
                    </a:cubicBezTo>
                    <a:cubicBezTo>
                      <a:pt x="93" y="36"/>
                      <a:pt x="102" y="48"/>
                      <a:pt x="104" y="61"/>
                    </a:cubicBezTo>
                    <a:cubicBezTo>
                      <a:pt x="106" y="45"/>
                      <a:pt x="97" y="30"/>
                      <a:pt x="76" y="18"/>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grpSp>
        <p:nvGrpSpPr>
          <p:cNvPr id="11" name="组合 10"/>
          <p:cNvGrpSpPr/>
          <p:nvPr/>
        </p:nvGrpSpPr>
        <p:grpSpPr>
          <a:xfrm>
            <a:off x="3308755" y="1588686"/>
            <a:ext cx="5912926" cy="4359666"/>
            <a:chOff x="2651212" y="1470696"/>
            <a:chExt cx="5912926" cy="4359666"/>
          </a:xfrm>
        </p:grpSpPr>
        <p:sp>
          <p:nvSpPr>
            <p:cNvPr id="176" name="矩形 175"/>
            <p:cNvSpPr/>
            <p:nvPr/>
          </p:nvSpPr>
          <p:spPr>
            <a:xfrm>
              <a:off x="2651212" y="1470696"/>
              <a:ext cx="5912926" cy="4359666"/>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74" name="Object 2"/>
            <p:cNvGraphicFramePr>
              <a:graphicFrameLocks noChangeAspect="1"/>
            </p:cNvGraphicFramePr>
            <p:nvPr/>
          </p:nvGraphicFramePr>
          <p:xfrm>
            <a:off x="3702223" y="1496060"/>
            <a:ext cx="3873321" cy="2688916"/>
          </p:xfrm>
          <a:graphic>
            <a:graphicData uri="http://schemas.openxmlformats.org/presentationml/2006/ole">
              <mc:AlternateContent xmlns:mc="http://schemas.openxmlformats.org/markup-compatibility/2006">
                <mc:Choice xmlns:v="urn:schemas-microsoft-com:vml" Requires="v">
                  <p:oleObj spid="_x0000_s3106" r:id="rId5" imgW="4610100" imgH="3200400" progId="PBrush">
                    <p:embed/>
                  </p:oleObj>
                </mc:Choice>
                <mc:Fallback>
                  <p:oleObj r:id="rId5" imgW="4610100" imgH="3200400" progId="PBrush">
                    <p:embed/>
                    <p:pic>
                      <p:nvPicPr>
                        <p:cNvPr id="0" name="Object 2"/>
                        <p:cNvPicPr/>
                        <p:nvPr/>
                      </p:nvPicPr>
                      <p:blipFill>
                        <a:blip r:embed="rId6"/>
                        <a:stretch>
                          <a:fillRect/>
                        </a:stretch>
                      </p:blipFill>
                      <p:spPr>
                        <a:xfrm>
                          <a:off x="3702223" y="1496060"/>
                          <a:ext cx="3873321" cy="2688916"/>
                        </a:xfrm>
                        <a:prstGeom prst="rect">
                          <a:avLst/>
                        </a:prstGeom>
                        <a:noFill/>
                        <a:ln w="38100">
                          <a:noFill/>
                          <a:miter/>
                        </a:ln>
                      </p:spPr>
                    </p:pic>
                  </p:oleObj>
                </mc:Fallback>
              </mc:AlternateContent>
            </a:graphicData>
          </a:graphic>
        </p:graphicFrame>
        <p:graphicFrame>
          <p:nvGraphicFramePr>
            <p:cNvPr id="175" name="Object 3"/>
            <p:cNvGraphicFramePr>
              <a:graphicFrameLocks noChangeAspect="1"/>
            </p:cNvGraphicFramePr>
            <p:nvPr/>
          </p:nvGraphicFramePr>
          <p:xfrm>
            <a:off x="3711575" y="4217988"/>
            <a:ext cx="3921125" cy="1592262"/>
          </p:xfrm>
          <a:graphic>
            <a:graphicData uri="http://schemas.openxmlformats.org/presentationml/2006/ole">
              <mc:AlternateContent xmlns:mc="http://schemas.openxmlformats.org/markup-compatibility/2006">
                <mc:Choice xmlns:v="urn:schemas-microsoft-com:vml" Requires="v">
                  <p:oleObj spid="_x0000_s3107" name="BMP 图像" r:id="rId7" imgW="4667250" imgH="1895475" progId="Paint.Picture">
                    <p:embed/>
                  </p:oleObj>
                </mc:Choice>
                <mc:Fallback>
                  <p:oleObj name="BMP 图像" r:id="rId7" imgW="4667250" imgH="1895475" progId="Paint.Picture">
                    <p:embed/>
                    <p:pic>
                      <p:nvPicPr>
                        <p:cNvPr id="0" name="Object 3"/>
                        <p:cNvPicPr/>
                        <p:nvPr/>
                      </p:nvPicPr>
                      <p:blipFill>
                        <a:blip r:embed="rId8"/>
                        <a:stretch>
                          <a:fillRect/>
                        </a:stretch>
                      </p:blipFill>
                      <p:spPr>
                        <a:xfrm>
                          <a:off x="3711575" y="4217988"/>
                          <a:ext cx="3921125" cy="1592262"/>
                        </a:xfrm>
                        <a:prstGeom prst="rect">
                          <a:avLst/>
                        </a:prstGeom>
                        <a:noFill/>
                        <a:ln w="38100">
                          <a:noFill/>
                          <a:miter/>
                        </a:ln>
                      </p:spPr>
                    </p:pic>
                  </p:oleObj>
                </mc:Fallback>
              </mc:AlternateContent>
            </a:graphicData>
          </a:graphic>
        </p:graphicFrame>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65536"/>
                                        </p:tgtEl>
                                        <p:attrNameLst>
                                          <p:attrName>style.visibility</p:attrName>
                                        </p:attrNameLst>
                                      </p:cBhvr>
                                      <p:to>
                                        <p:strVal val="visible"/>
                                      </p:to>
                                    </p:set>
                                    <p:animEffect transition="in" filter="fade">
                                      <p:cBhvr>
                                        <p:cTn id="7" dur="650"/>
                                        <p:tgtEl>
                                          <p:spTgt spid="65536"/>
                                        </p:tgtEl>
                                      </p:cBhvr>
                                    </p:animEffect>
                                    <p:anim calcmode="lin" valueType="num">
                                      <p:cBhvr>
                                        <p:cTn id="8" dur="650" fill="hold"/>
                                        <p:tgtEl>
                                          <p:spTgt spid="65536"/>
                                        </p:tgtEl>
                                        <p:attrNameLst>
                                          <p:attrName>ppt_x</p:attrName>
                                        </p:attrNameLst>
                                      </p:cBhvr>
                                      <p:tavLst>
                                        <p:tav tm="0">
                                          <p:val>
                                            <p:strVal val="#ppt_x"/>
                                          </p:val>
                                        </p:tav>
                                        <p:tav tm="100000">
                                          <p:val>
                                            <p:strVal val="#ppt_x"/>
                                          </p:val>
                                        </p:tav>
                                      </p:tavLst>
                                    </p:anim>
                                    <p:anim calcmode="lin" valueType="num">
                                      <p:cBhvr>
                                        <p:cTn id="9" dur="650" fill="hold"/>
                                        <p:tgtEl>
                                          <p:spTgt spid="65536"/>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6" presetClass="entr" presetSubtype="37" fill="hold" nodeType="after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barn(outVertical)">
                                      <p:cBhvr>
                                        <p:cTn id="13"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5536" name="组合 65535"/>
          <p:cNvGrpSpPr/>
          <p:nvPr/>
        </p:nvGrpSpPr>
        <p:grpSpPr>
          <a:xfrm>
            <a:off x="2741699" y="340663"/>
            <a:ext cx="6635578" cy="1109044"/>
            <a:chOff x="3279913" y="488294"/>
            <a:chExt cx="6635578" cy="1109044"/>
          </a:xfrm>
        </p:grpSpPr>
        <p:grpSp>
          <p:nvGrpSpPr>
            <p:cNvPr id="14" name="组合 13"/>
            <p:cNvGrpSpPr/>
            <p:nvPr/>
          </p:nvGrpSpPr>
          <p:grpSpPr>
            <a:xfrm>
              <a:off x="3279913" y="909457"/>
              <a:ext cx="6635578" cy="687881"/>
              <a:chOff x="3279913" y="909457"/>
              <a:chExt cx="6635578" cy="687881"/>
            </a:xfrm>
          </p:grpSpPr>
          <p:sp>
            <p:nvSpPr>
              <p:cNvPr id="10" name="矩形: 圆角 9"/>
              <p:cNvSpPr/>
              <p:nvPr/>
            </p:nvSpPr>
            <p:spPr>
              <a:xfrm>
                <a:off x="3279913" y="909457"/>
                <a:ext cx="6635578" cy="687881"/>
              </a:xfrm>
              <a:prstGeom prst="roundRect">
                <a:avLst/>
              </a:prstGeom>
              <a:solidFill>
                <a:srgbClr val="0F73EE"/>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微软雅黑 Light" panose="020B0502040204020203" pitchFamily="34" charset="-122"/>
                  <a:ea typeface="微软雅黑 Light" panose="020B0502040204020203" pitchFamily="34" charset="-122"/>
                  <a:cs typeface="+mn-ea"/>
                </a:endParaRPr>
              </a:p>
            </p:txBody>
          </p:sp>
          <p:sp>
            <p:nvSpPr>
              <p:cNvPr id="4" name="文本框 3"/>
              <p:cNvSpPr txBox="1"/>
              <p:nvPr/>
            </p:nvSpPr>
            <p:spPr>
              <a:xfrm>
                <a:off x="4749595" y="1032190"/>
                <a:ext cx="4698722" cy="535531"/>
              </a:xfrm>
              <a:prstGeom prst="rect">
                <a:avLst/>
              </a:prstGeom>
              <a:noFill/>
            </p:spPr>
            <p:txBody>
              <a:bodyPr wrap="none" rtlCol="0" anchor="t">
                <a:spAutoFit/>
              </a:bodyPr>
              <a:lstStyle/>
              <a:p>
                <a:pPr lvl="0" fontAlgn="base">
                  <a:lnSpc>
                    <a:spcPct val="90000"/>
                  </a:lnSpc>
                  <a:spcBef>
                    <a:spcPts val="1000"/>
                  </a:spcBef>
                  <a:spcAft>
                    <a:spcPct val="0"/>
                  </a:spcAft>
                  <a:defRPr/>
                </a:pPr>
                <a:r>
                  <a:rPr lang="zh-CN" altLang="en-US" sz="32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sym typeface="+mn-ea"/>
                  </a:rPr>
                  <a:t>三、彩色图像叠像术实现</a:t>
                </a:r>
              </a:p>
            </p:txBody>
          </p:sp>
        </p:grpSp>
        <p:grpSp>
          <p:nvGrpSpPr>
            <p:cNvPr id="15" name="28b0fd0e-7ece-4f48-881a-83c93b08799b"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3459237" y="488294"/>
              <a:ext cx="1104746" cy="1087791"/>
              <a:chOff x="3950910" y="1316832"/>
              <a:chExt cx="4290179" cy="4224337"/>
            </a:xfrm>
          </p:grpSpPr>
          <p:sp>
            <p:nvSpPr>
              <p:cNvPr id="16" name="ïṥļîḋè"/>
              <p:cNvSpPr/>
              <p:nvPr/>
            </p:nvSpPr>
            <p:spPr bwMode="auto">
              <a:xfrm>
                <a:off x="4051407" y="3713164"/>
                <a:ext cx="727736" cy="421048"/>
              </a:xfrm>
              <a:custGeom>
                <a:avLst/>
                <a:gdLst>
                  <a:gd name="T0" fmla="*/ 166 w 202"/>
                  <a:gd name="T1" fmla="*/ 96 h 117"/>
                  <a:gd name="T2" fmla="*/ 36 w 202"/>
                  <a:gd name="T3" fmla="*/ 96 h 117"/>
                  <a:gd name="T4" fmla="*/ 36 w 202"/>
                  <a:gd name="T5" fmla="*/ 21 h 117"/>
                  <a:gd name="T6" fmla="*/ 166 w 202"/>
                  <a:gd name="T7" fmla="*/ 21 h 117"/>
                  <a:gd name="T8" fmla="*/ 166 w 202"/>
                  <a:gd name="T9" fmla="*/ 96 h 117"/>
                </a:gdLst>
                <a:ahLst/>
                <a:cxnLst>
                  <a:cxn ang="0">
                    <a:pos x="T0" y="T1"/>
                  </a:cxn>
                  <a:cxn ang="0">
                    <a:pos x="T2" y="T3"/>
                  </a:cxn>
                  <a:cxn ang="0">
                    <a:pos x="T4" y="T5"/>
                  </a:cxn>
                  <a:cxn ang="0">
                    <a:pos x="T6" y="T7"/>
                  </a:cxn>
                  <a:cxn ang="0">
                    <a:pos x="T8" y="T9"/>
                  </a:cxn>
                </a:cxnLst>
                <a:rect l="0" t="0" r="r" b="b"/>
                <a:pathLst>
                  <a:path w="202" h="117">
                    <a:moveTo>
                      <a:pt x="166" y="96"/>
                    </a:moveTo>
                    <a:cubicBezTo>
                      <a:pt x="130" y="117"/>
                      <a:pt x="72" y="117"/>
                      <a:pt x="36" y="96"/>
                    </a:cubicBezTo>
                    <a:cubicBezTo>
                      <a:pt x="0" y="76"/>
                      <a:pt x="0" y="42"/>
                      <a:pt x="36" y="21"/>
                    </a:cubicBezTo>
                    <a:cubicBezTo>
                      <a:pt x="72" y="0"/>
                      <a:pt x="130" y="0"/>
                      <a:pt x="166" y="21"/>
                    </a:cubicBezTo>
                    <a:cubicBezTo>
                      <a:pt x="202" y="42"/>
                      <a:pt x="202" y="76"/>
                      <a:pt x="166" y="96"/>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 name="íṣḻíďe"/>
              <p:cNvSpPr/>
              <p:nvPr/>
            </p:nvSpPr>
            <p:spPr bwMode="auto">
              <a:xfrm>
                <a:off x="4170964" y="3766878"/>
                <a:ext cx="481692" cy="270302"/>
              </a:xfrm>
              <a:custGeom>
                <a:avLst/>
                <a:gdLst>
                  <a:gd name="T0" fmla="*/ 110 w 134"/>
                  <a:gd name="T1" fmla="*/ 11 h 75"/>
                  <a:gd name="T2" fmla="*/ 102 w 134"/>
                  <a:gd name="T3" fmla="*/ 7 h 75"/>
                  <a:gd name="T4" fmla="*/ 102 w 134"/>
                  <a:gd name="T5" fmla="*/ 7 h 75"/>
                  <a:gd name="T6" fmla="*/ 86 w 134"/>
                  <a:gd name="T7" fmla="*/ 0 h 75"/>
                  <a:gd name="T8" fmla="*/ 87 w 134"/>
                  <a:gd name="T9" fmla="*/ 3 h 75"/>
                  <a:gd name="T10" fmla="*/ 49 w 134"/>
                  <a:gd name="T11" fmla="*/ 3 h 75"/>
                  <a:gd name="T12" fmla="*/ 50 w 134"/>
                  <a:gd name="T13" fmla="*/ 0 h 75"/>
                  <a:gd name="T14" fmla="*/ 31 w 134"/>
                  <a:gd name="T15" fmla="*/ 8 h 75"/>
                  <a:gd name="T16" fmla="*/ 31 w 134"/>
                  <a:gd name="T17" fmla="*/ 8 h 75"/>
                  <a:gd name="T18" fmla="*/ 24 w 134"/>
                  <a:gd name="T19" fmla="*/ 11 h 75"/>
                  <a:gd name="T20" fmla="*/ 24 w 134"/>
                  <a:gd name="T21" fmla="*/ 61 h 75"/>
                  <a:gd name="T22" fmla="*/ 110 w 134"/>
                  <a:gd name="T23" fmla="*/ 61 h 75"/>
                  <a:gd name="T24" fmla="*/ 110 w 134"/>
                  <a:gd name="T25" fmla="*/ 1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 h="75">
                    <a:moveTo>
                      <a:pt x="110" y="11"/>
                    </a:moveTo>
                    <a:cubicBezTo>
                      <a:pt x="108" y="10"/>
                      <a:pt x="105" y="9"/>
                      <a:pt x="102" y="7"/>
                    </a:cubicBezTo>
                    <a:cubicBezTo>
                      <a:pt x="102" y="7"/>
                      <a:pt x="102" y="7"/>
                      <a:pt x="102" y="7"/>
                    </a:cubicBezTo>
                    <a:cubicBezTo>
                      <a:pt x="86" y="0"/>
                      <a:pt x="86" y="0"/>
                      <a:pt x="86" y="0"/>
                    </a:cubicBezTo>
                    <a:cubicBezTo>
                      <a:pt x="87" y="3"/>
                      <a:pt x="87" y="3"/>
                      <a:pt x="87" y="3"/>
                    </a:cubicBezTo>
                    <a:cubicBezTo>
                      <a:pt x="75" y="1"/>
                      <a:pt x="62" y="1"/>
                      <a:pt x="49" y="3"/>
                    </a:cubicBezTo>
                    <a:cubicBezTo>
                      <a:pt x="50" y="0"/>
                      <a:pt x="50" y="0"/>
                      <a:pt x="50" y="0"/>
                    </a:cubicBezTo>
                    <a:cubicBezTo>
                      <a:pt x="31" y="8"/>
                      <a:pt x="31" y="8"/>
                      <a:pt x="31" y="8"/>
                    </a:cubicBezTo>
                    <a:cubicBezTo>
                      <a:pt x="31" y="8"/>
                      <a:pt x="31" y="8"/>
                      <a:pt x="31" y="8"/>
                    </a:cubicBezTo>
                    <a:cubicBezTo>
                      <a:pt x="29" y="9"/>
                      <a:pt x="26" y="10"/>
                      <a:pt x="24" y="11"/>
                    </a:cubicBezTo>
                    <a:cubicBezTo>
                      <a:pt x="0" y="25"/>
                      <a:pt x="0" y="47"/>
                      <a:pt x="24" y="61"/>
                    </a:cubicBezTo>
                    <a:cubicBezTo>
                      <a:pt x="48" y="75"/>
                      <a:pt x="86" y="75"/>
                      <a:pt x="110" y="61"/>
                    </a:cubicBezTo>
                    <a:cubicBezTo>
                      <a:pt x="134" y="47"/>
                      <a:pt x="134" y="25"/>
                      <a:pt x="110" y="1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 name="íś1îḍê"/>
              <p:cNvSpPr/>
              <p:nvPr/>
            </p:nvSpPr>
            <p:spPr bwMode="auto">
              <a:xfrm>
                <a:off x="4300917" y="3749550"/>
                <a:ext cx="221786" cy="129953"/>
              </a:xfrm>
              <a:custGeom>
                <a:avLst/>
                <a:gdLst>
                  <a:gd name="T0" fmla="*/ 51 w 62"/>
                  <a:gd name="T1" fmla="*/ 29 h 36"/>
                  <a:gd name="T2" fmla="*/ 11 w 62"/>
                  <a:gd name="T3" fmla="*/ 29 h 36"/>
                  <a:gd name="T4" fmla="*/ 11 w 62"/>
                  <a:gd name="T5" fmla="*/ 6 h 36"/>
                  <a:gd name="T6" fmla="*/ 51 w 62"/>
                  <a:gd name="T7" fmla="*/ 6 h 36"/>
                  <a:gd name="T8" fmla="*/ 51 w 62"/>
                  <a:gd name="T9" fmla="*/ 29 h 36"/>
                </a:gdLst>
                <a:ahLst/>
                <a:cxnLst>
                  <a:cxn ang="0">
                    <a:pos x="T0" y="T1"/>
                  </a:cxn>
                  <a:cxn ang="0">
                    <a:pos x="T2" y="T3"/>
                  </a:cxn>
                  <a:cxn ang="0">
                    <a:pos x="T4" y="T5"/>
                  </a:cxn>
                  <a:cxn ang="0">
                    <a:pos x="T6" y="T7"/>
                  </a:cxn>
                  <a:cxn ang="0">
                    <a:pos x="T8" y="T9"/>
                  </a:cxn>
                </a:cxnLst>
                <a:rect l="0" t="0" r="r" b="b"/>
                <a:pathLst>
                  <a:path w="62" h="36">
                    <a:moveTo>
                      <a:pt x="51" y="29"/>
                    </a:moveTo>
                    <a:cubicBezTo>
                      <a:pt x="40" y="36"/>
                      <a:pt x="22" y="36"/>
                      <a:pt x="11" y="29"/>
                    </a:cubicBezTo>
                    <a:cubicBezTo>
                      <a:pt x="0" y="23"/>
                      <a:pt x="0" y="13"/>
                      <a:pt x="11" y="6"/>
                    </a:cubicBezTo>
                    <a:cubicBezTo>
                      <a:pt x="22" y="0"/>
                      <a:pt x="40" y="0"/>
                      <a:pt x="51" y="6"/>
                    </a:cubicBezTo>
                    <a:cubicBezTo>
                      <a:pt x="62" y="13"/>
                      <a:pt x="62" y="23"/>
                      <a:pt x="51" y="29"/>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 name="iš1ïḍe"/>
              <p:cNvSpPr/>
              <p:nvPr/>
            </p:nvSpPr>
            <p:spPr bwMode="auto">
              <a:xfrm>
                <a:off x="4375423" y="3352761"/>
                <a:ext cx="72774" cy="474761"/>
              </a:xfrm>
              <a:custGeom>
                <a:avLst/>
                <a:gdLst>
                  <a:gd name="T0" fmla="*/ 10 w 20"/>
                  <a:gd name="T1" fmla="*/ 132 h 132"/>
                  <a:gd name="T2" fmla="*/ 10 w 20"/>
                  <a:gd name="T3" fmla="*/ 132 h 132"/>
                  <a:gd name="T4" fmla="*/ 0 w 20"/>
                  <a:gd name="T5" fmla="*/ 122 h 132"/>
                  <a:gd name="T6" fmla="*/ 0 w 20"/>
                  <a:gd name="T7" fmla="*/ 0 h 132"/>
                  <a:gd name="T8" fmla="*/ 20 w 20"/>
                  <a:gd name="T9" fmla="*/ 0 h 132"/>
                  <a:gd name="T10" fmla="*/ 20 w 20"/>
                  <a:gd name="T11" fmla="*/ 122 h 132"/>
                  <a:gd name="T12" fmla="*/ 10 w 20"/>
                  <a:gd name="T13" fmla="*/ 132 h 132"/>
                </a:gdLst>
                <a:ahLst/>
                <a:cxnLst>
                  <a:cxn ang="0">
                    <a:pos x="T0" y="T1"/>
                  </a:cxn>
                  <a:cxn ang="0">
                    <a:pos x="T2" y="T3"/>
                  </a:cxn>
                  <a:cxn ang="0">
                    <a:pos x="T4" y="T5"/>
                  </a:cxn>
                  <a:cxn ang="0">
                    <a:pos x="T6" y="T7"/>
                  </a:cxn>
                  <a:cxn ang="0">
                    <a:pos x="T8" y="T9"/>
                  </a:cxn>
                  <a:cxn ang="0">
                    <a:pos x="T10" y="T11"/>
                  </a:cxn>
                  <a:cxn ang="0">
                    <a:pos x="T12" y="T13"/>
                  </a:cxn>
                </a:cxnLst>
                <a:rect l="0" t="0" r="r" b="b"/>
                <a:pathLst>
                  <a:path w="20" h="132">
                    <a:moveTo>
                      <a:pt x="10" y="132"/>
                    </a:moveTo>
                    <a:cubicBezTo>
                      <a:pt x="10" y="132"/>
                      <a:pt x="10" y="132"/>
                      <a:pt x="10" y="132"/>
                    </a:cubicBezTo>
                    <a:cubicBezTo>
                      <a:pt x="5" y="132"/>
                      <a:pt x="0" y="128"/>
                      <a:pt x="0" y="122"/>
                    </a:cubicBezTo>
                    <a:cubicBezTo>
                      <a:pt x="0" y="0"/>
                      <a:pt x="0" y="0"/>
                      <a:pt x="0" y="0"/>
                    </a:cubicBezTo>
                    <a:cubicBezTo>
                      <a:pt x="20" y="0"/>
                      <a:pt x="20" y="0"/>
                      <a:pt x="20" y="0"/>
                    </a:cubicBezTo>
                    <a:cubicBezTo>
                      <a:pt x="20" y="122"/>
                      <a:pt x="20" y="122"/>
                      <a:pt x="20" y="122"/>
                    </a:cubicBezTo>
                    <a:cubicBezTo>
                      <a:pt x="20" y="128"/>
                      <a:pt x="15" y="132"/>
                      <a:pt x="10" y="13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 name="ísḻiḍè"/>
              <p:cNvSpPr/>
              <p:nvPr/>
            </p:nvSpPr>
            <p:spPr bwMode="auto">
              <a:xfrm>
                <a:off x="4371958" y="3331969"/>
                <a:ext cx="79704" cy="43318"/>
              </a:xfrm>
              <a:custGeom>
                <a:avLst/>
                <a:gdLst>
                  <a:gd name="T0" fmla="*/ 18 w 22"/>
                  <a:gd name="T1" fmla="*/ 10 h 12"/>
                  <a:gd name="T2" fmla="*/ 4 w 22"/>
                  <a:gd name="T3" fmla="*/ 10 h 12"/>
                  <a:gd name="T4" fmla="*/ 4 w 22"/>
                  <a:gd name="T5" fmla="*/ 2 h 12"/>
                  <a:gd name="T6" fmla="*/ 18 w 22"/>
                  <a:gd name="T7" fmla="*/ 2 h 12"/>
                  <a:gd name="T8" fmla="*/ 18 w 22"/>
                  <a:gd name="T9" fmla="*/ 10 h 12"/>
                </a:gdLst>
                <a:ahLst/>
                <a:cxnLst>
                  <a:cxn ang="0">
                    <a:pos x="T0" y="T1"/>
                  </a:cxn>
                  <a:cxn ang="0">
                    <a:pos x="T2" y="T3"/>
                  </a:cxn>
                  <a:cxn ang="0">
                    <a:pos x="T4" y="T5"/>
                  </a:cxn>
                  <a:cxn ang="0">
                    <a:pos x="T6" y="T7"/>
                  </a:cxn>
                  <a:cxn ang="0">
                    <a:pos x="T8" y="T9"/>
                  </a:cxn>
                </a:cxnLst>
                <a:rect l="0" t="0" r="r" b="b"/>
                <a:pathLst>
                  <a:path w="22" h="12">
                    <a:moveTo>
                      <a:pt x="18" y="10"/>
                    </a:moveTo>
                    <a:cubicBezTo>
                      <a:pt x="14" y="12"/>
                      <a:pt x="8" y="12"/>
                      <a:pt x="4" y="10"/>
                    </a:cubicBezTo>
                    <a:cubicBezTo>
                      <a:pt x="0" y="8"/>
                      <a:pt x="0" y="4"/>
                      <a:pt x="4" y="2"/>
                    </a:cubicBezTo>
                    <a:cubicBezTo>
                      <a:pt x="8" y="0"/>
                      <a:pt x="14" y="0"/>
                      <a:pt x="18" y="2"/>
                    </a:cubicBezTo>
                    <a:cubicBezTo>
                      <a:pt x="22" y="4"/>
                      <a:pt x="22" y="8"/>
                      <a:pt x="18" y="1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 name="iSlïḓe"/>
              <p:cNvSpPr/>
              <p:nvPr/>
            </p:nvSpPr>
            <p:spPr bwMode="auto">
              <a:xfrm>
                <a:off x="4382354" y="2924783"/>
                <a:ext cx="58912" cy="443573"/>
              </a:xfrm>
              <a:custGeom>
                <a:avLst/>
                <a:gdLst>
                  <a:gd name="T0" fmla="*/ 8 w 16"/>
                  <a:gd name="T1" fmla="*/ 123 h 123"/>
                  <a:gd name="T2" fmla="*/ 8 w 16"/>
                  <a:gd name="T3" fmla="*/ 123 h 123"/>
                  <a:gd name="T4" fmla="*/ 0 w 16"/>
                  <a:gd name="T5" fmla="*/ 115 h 123"/>
                  <a:gd name="T6" fmla="*/ 0 w 16"/>
                  <a:gd name="T7" fmla="*/ 0 h 123"/>
                  <a:gd name="T8" fmla="*/ 16 w 16"/>
                  <a:gd name="T9" fmla="*/ 0 h 123"/>
                  <a:gd name="T10" fmla="*/ 16 w 16"/>
                  <a:gd name="T11" fmla="*/ 115 h 123"/>
                  <a:gd name="T12" fmla="*/ 8 w 16"/>
                  <a:gd name="T13" fmla="*/ 123 h 123"/>
                </a:gdLst>
                <a:ahLst/>
                <a:cxnLst>
                  <a:cxn ang="0">
                    <a:pos x="T0" y="T1"/>
                  </a:cxn>
                  <a:cxn ang="0">
                    <a:pos x="T2" y="T3"/>
                  </a:cxn>
                  <a:cxn ang="0">
                    <a:pos x="T4" y="T5"/>
                  </a:cxn>
                  <a:cxn ang="0">
                    <a:pos x="T6" y="T7"/>
                  </a:cxn>
                  <a:cxn ang="0">
                    <a:pos x="T8" y="T9"/>
                  </a:cxn>
                  <a:cxn ang="0">
                    <a:pos x="T10" y="T11"/>
                  </a:cxn>
                  <a:cxn ang="0">
                    <a:pos x="T12" y="T13"/>
                  </a:cxn>
                </a:cxnLst>
                <a:rect l="0" t="0" r="r" b="b"/>
                <a:pathLst>
                  <a:path w="16" h="123">
                    <a:moveTo>
                      <a:pt x="8" y="123"/>
                    </a:moveTo>
                    <a:cubicBezTo>
                      <a:pt x="8" y="123"/>
                      <a:pt x="8" y="123"/>
                      <a:pt x="8" y="123"/>
                    </a:cubicBezTo>
                    <a:cubicBezTo>
                      <a:pt x="4" y="123"/>
                      <a:pt x="0" y="119"/>
                      <a:pt x="0" y="115"/>
                    </a:cubicBezTo>
                    <a:cubicBezTo>
                      <a:pt x="0" y="0"/>
                      <a:pt x="0" y="0"/>
                      <a:pt x="0" y="0"/>
                    </a:cubicBezTo>
                    <a:cubicBezTo>
                      <a:pt x="16" y="0"/>
                      <a:pt x="16" y="0"/>
                      <a:pt x="16" y="0"/>
                    </a:cubicBezTo>
                    <a:cubicBezTo>
                      <a:pt x="16" y="115"/>
                      <a:pt x="16" y="115"/>
                      <a:pt x="16" y="115"/>
                    </a:cubicBezTo>
                    <a:cubicBezTo>
                      <a:pt x="16" y="119"/>
                      <a:pt x="12" y="123"/>
                      <a:pt x="8" y="123"/>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 name="iṣļidé"/>
              <p:cNvSpPr/>
              <p:nvPr/>
            </p:nvSpPr>
            <p:spPr bwMode="auto">
              <a:xfrm>
                <a:off x="4818996" y="3098053"/>
                <a:ext cx="103962" cy="60645"/>
              </a:xfrm>
              <a:custGeom>
                <a:avLst/>
                <a:gdLst>
                  <a:gd name="T0" fmla="*/ 0 w 29"/>
                  <a:gd name="T1" fmla="*/ 12 h 17"/>
                  <a:gd name="T2" fmla="*/ 0 w 29"/>
                  <a:gd name="T3" fmla="*/ 8 h 17"/>
                  <a:gd name="T4" fmla="*/ 7 w 29"/>
                  <a:gd name="T5" fmla="*/ 7 h 17"/>
                  <a:gd name="T6" fmla="*/ 14 w 29"/>
                  <a:gd name="T7" fmla="*/ 1 h 17"/>
                  <a:gd name="T8" fmla="*/ 19 w 29"/>
                  <a:gd name="T9" fmla="*/ 1 h 17"/>
                  <a:gd name="T10" fmla="*/ 24 w 29"/>
                  <a:gd name="T11" fmla="*/ 4 h 17"/>
                  <a:gd name="T12" fmla="*/ 29 w 29"/>
                  <a:gd name="T13" fmla="*/ 3 h 17"/>
                  <a:gd name="T14" fmla="*/ 29 w 29"/>
                  <a:gd name="T15" fmla="*/ 8 h 17"/>
                  <a:gd name="T16" fmla="*/ 29 w 29"/>
                  <a:gd name="T17" fmla="*/ 8 h 17"/>
                  <a:gd name="T18" fmla="*/ 28 w 29"/>
                  <a:gd name="T19" fmla="*/ 9 h 17"/>
                  <a:gd name="T20" fmla="*/ 11 w 29"/>
                  <a:gd name="T21" fmla="*/ 17 h 17"/>
                  <a:gd name="T22" fmla="*/ 7 w 29"/>
                  <a:gd name="T23" fmla="*/ 17 h 17"/>
                  <a:gd name="T24" fmla="*/ 1 w 29"/>
                  <a:gd name="T25" fmla="*/ 13 h 17"/>
                  <a:gd name="T26" fmla="*/ 0 w 29"/>
                  <a:gd name="T27"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17">
                    <a:moveTo>
                      <a:pt x="0" y="12"/>
                    </a:moveTo>
                    <a:cubicBezTo>
                      <a:pt x="0" y="8"/>
                      <a:pt x="0" y="8"/>
                      <a:pt x="0" y="8"/>
                    </a:cubicBezTo>
                    <a:cubicBezTo>
                      <a:pt x="7" y="7"/>
                      <a:pt x="7" y="7"/>
                      <a:pt x="7" y="7"/>
                    </a:cubicBezTo>
                    <a:cubicBezTo>
                      <a:pt x="14" y="1"/>
                      <a:pt x="14" y="1"/>
                      <a:pt x="14" y="1"/>
                    </a:cubicBezTo>
                    <a:cubicBezTo>
                      <a:pt x="15" y="0"/>
                      <a:pt x="17" y="0"/>
                      <a:pt x="19" y="1"/>
                    </a:cubicBezTo>
                    <a:cubicBezTo>
                      <a:pt x="24" y="4"/>
                      <a:pt x="24" y="4"/>
                      <a:pt x="24" y="4"/>
                    </a:cubicBezTo>
                    <a:cubicBezTo>
                      <a:pt x="29" y="3"/>
                      <a:pt x="29" y="3"/>
                      <a:pt x="29" y="3"/>
                    </a:cubicBezTo>
                    <a:cubicBezTo>
                      <a:pt x="29" y="8"/>
                      <a:pt x="29" y="8"/>
                      <a:pt x="29" y="8"/>
                    </a:cubicBezTo>
                    <a:cubicBezTo>
                      <a:pt x="29" y="8"/>
                      <a:pt x="29" y="8"/>
                      <a:pt x="29" y="8"/>
                    </a:cubicBezTo>
                    <a:cubicBezTo>
                      <a:pt x="29" y="9"/>
                      <a:pt x="29" y="9"/>
                      <a:pt x="28" y="9"/>
                    </a:cubicBezTo>
                    <a:cubicBezTo>
                      <a:pt x="11" y="17"/>
                      <a:pt x="11" y="17"/>
                      <a:pt x="11" y="17"/>
                    </a:cubicBezTo>
                    <a:cubicBezTo>
                      <a:pt x="10" y="17"/>
                      <a:pt x="8" y="17"/>
                      <a:pt x="7" y="17"/>
                    </a:cubicBezTo>
                    <a:cubicBezTo>
                      <a:pt x="1" y="13"/>
                      <a:pt x="1" y="13"/>
                      <a:pt x="1" y="13"/>
                    </a:cubicBezTo>
                    <a:cubicBezTo>
                      <a:pt x="1" y="13"/>
                      <a:pt x="0" y="13"/>
                      <a:pt x="0" y="12"/>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 name="iSliḋe"/>
              <p:cNvSpPr/>
              <p:nvPr/>
            </p:nvSpPr>
            <p:spPr bwMode="auto">
              <a:xfrm>
                <a:off x="4818996" y="3084192"/>
                <a:ext cx="103962" cy="60645"/>
              </a:xfrm>
              <a:custGeom>
                <a:avLst/>
                <a:gdLst>
                  <a:gd name="T0" fmla="*/ 1 w 29"/>
                  <a:gd name="T1" fmla="*/ 10 h 17"/>
                  <a:gd name="T2" fmla="*/ 14 w 29"/>
                  <a:gd name="T3" fmla="*/ 1 h 17"/>
                  <a:gd name="T4" fmla="*/ 19 w 29"/>
                  <a:gd name="T5" fmla="*/ 1 h 17"/>
                  <a:gd name="T6" fmla="*/ 28 w 29"/>
                  <a:gd name="T7" fmla="*/ 6 h 17"/>
                  <a:gd name="T8" fmla="*/ 28 w 29"/>
                  <a:gd name="T9" fmla="*/ 9 h 17"/>
                  <a:gd name="T10" fmla="*/ 11 w 29"/>
                  <a:gd name="T11" fmla="*/ 16 h 17"/>
                  <a:gd name="T12" fmla="*/ 7 w 29"/>
                  <a:gd name="T13" fmla="*/ 16 h 17"/>
                  <a:gd name="T14" fmla="*/ 1 w 29"/>
                  <a:gd name="T15" fmla="*/ 13 h 17"/>
                  <a:gd name="T16" fmla="*/ 1 w 29"/>
                  <a:gd name="T17" fmla="*/ 1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7">
                    <a:moveTo>
                      <a:pt x="1" y="10"/>
                    </a:moveTo>
                    <a:cubicBezTo>
                      <a:pt x="14" y="1"/>
                      <a:pt x="14" y="1"/>
                      <a:pt x="14" y="1"/>
                    </a:cubicBezTo>
                    <a:cubicBezTo>
                      <a:pt x="15" y="0"/>
                      <a:pt x="17" y="0"/>
                      <a:pt x="19" y="1"/>
                    </a:cubicBezTo>
                    <a:cubicBezTo>
                      <a:pt x="28" y="6"/>
                      <a:pt x="28" y="6"/>
                      <a:pt x="28" y="6"/>
                    </a:cubicBezTo>
                    <a:cubicBezTo>
                      <a:pt x="29" y="7"/>
                      <a:pt x="29" y="8"/>
                      <a:pt x="28" y="9"/>
                    </a:cubicBezTo>
                    <a:cubicBezTo>
                      <a:pt x="11" y="16"/>
                      <a:pt x="11" y="16"/>
                      <a:pt x="11" y="16"/>
                    </a:cubicBezTo>
                    <a:cubicBezTo>
                      <a:pt x="10" y="17"/>
                      <a:pt x="8" y="17"/>
                      <a:pt x="7" y="16"/>
                    </a:cubicBezTo>
                    <a:cubicBezTo>
                      <a:pt x="1" y="13"/>
                      <a:pt x="1" y="13"/>
                      <a:pt x="1" y="13"/>
                    </a:cubicBezTo>
                    <a:cubicBezTo>
                      <a:pt x="0" y="12"/>
                      <a:pt x="0" y="11"/>
                      <a:pt x="1" y="10"/>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4" name="îśḷíḓé"/>
              <p:cNvSpPr/>
              <p:nvPr/>
            </p:nvSpPr>
            <p:spPr bwMode="auto">
              <a:xfrm>
                <a:off x="4602407" y="3108449"/>
                <a:ext cx="237381" cy="90101"/>
              </a:xfrm>
              <a:custGeom>
                <a:avLst/>
                <a:gdLst>
                  <a:gd name="T0" fmla="*/ 39 w 66"/>
                  <a:gd name="T1" fmla="*/ 25 h 25"/>
                  <a:gd name="T2" fmla="*/ 44 w 66"/>
                  <a:gd name="T3" fmla="*/ 24 h 25"/>
                  <a:gd name="T4" fmla="*/ 64 w 66"/>
                  <a:gd name="T5" fmla="*/ 12 h 25"/>
                  <a:gd name="T6" fmla="*/ 65 w 66"/>
                  <a:gd name="T7" fmla="*/ 9 h 25"/>
                  <a:gd name="T8" fmla="*/ 62 w 66"/>
                  <a:gd name="T9" fmla="*/ 8 h 25"/>
                  <a:gd name="T10" fmla="*/ 42 w 66"/>
                  <a:gd name="T11" fmla="*/ 20 h 25"/>
                  <a:gd name="T12" fmla="*/ 36 w 66"/>
                  <a:gd name="T13" fmla="*/ 20 h 25"/>
                  <a:gd name="T14" fmla="*/ 3 w 66"/>
                  <a:gd name="T15" fmla="*/ 1 h 25"/>
                  <a:gd name="T16" fmla="*/ 0 w 66"/>
                  <a:gd name="T17" fmla="*/ 2 h 25"/>
                  <a:gd name="T18" fmla="*/ 1 w 66"/>
                  <a:gd name="T19" fmla="*/ 5 h 25"/>
                  <a:gd name="T20" fmla="*/ 34 w 66"/>
                  <a:gd name="T21" fmla="*/ 24 h 25"/>
                  <a:gd name="T22" fmla="*/ 39 w 66"/>
                  <a:gd name="T23"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25">
                    <a:moveTo>
                      <a:pt x="39" y="25"/>
                    </a:moveTo>
                    <a:cubicBezTo>
                      <a:pt x="41" y="25"/>
                      <a:pt x="43" y="25"/>
                      <a:pt x="44" y="24"/>
                    </a:cubicBezTo>
                    <a:cubicBezTo>
                      <a:pt x="64" y="12"/>
                      <a:pt x="64" y="12"/>
                      <a:pt x="64" y="12"/>
                    </a:cubicBezTo>
                    <a:cubicBezTo>
                      <a:pt x="66" y="12"/>
                      <a:pt x="66" y="10"/>
                      <a:pt x="65" y="9"/>
                    </a:cubicBezTo>
                    <a:cubicBezTo>
                      <a:pt x="65" y="8"/>
                      <a:pt x="63" y="8"/>
                      <a:pt x="62" y="8"/>
                    </a:cubicBezTo>
                    <a:cubicBezTo>
                      <a:pt x="42" y="20"/>
                      <a:pt x="42" y="20"/>
                      <a:pt x="42" y="20"/>
                    </a:cubicBezTo>
                    <a:cubicBezTo>
                      <a:pt x="41" y="21"/>
                      <a:pt x="38" y="21"/>
                      <a:pt x="36" y="20"/>
                    </a:cubicBezTo>
                    <a:cubicBezTo>
                      <a:pt x="3" y="1"/>
                      <a:pt x="3" y="1"/>
                      <a:pt x="3" y="1"/>
                    </a:cubicBezTo>
                    <a:cubicBezTo>
                      <a:pt x="2" y="0"/>
                      <a:pt x="1" y="0"/>
                      <a:pt x="0" y="2"/>
                    </a:cubicBezTo>
                    <a:cubicBezTo>
                      <a:pt x="0" y="3"/>
                      <a:pt x="0" y="4"/>
                      <a:pt x="1" y="5"/>
                    </a:cubicBezTo>
                    <a:cubicBezTo>
                      <a:pt x="34" y="24"/>
                      <a:pt x="34" y="24"/>
                      <a:pt x="34" y="24"/>
                    </a:cubicBezTo>
                    <a:cubicBezTo>
                      <a:pt x="36" y="25"/>
                      <a:pt x="37" y="25"/>
                      <a:pt x="39" y="25"/>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 name="îS1îḋe"/>
              <p:cNvSpPr/>
              <p:nvPr/>
            </p:nvSpPr>
            <p:spPr bwMode="auto">
              <a:xfrm>
                <a:off x="4061803" y="2716858"/>
                <a:ext cx="731202" cy="464365"/>
              </a:xfrm>
              <a:custGeom>
                <a:avLst/>
                <a:gdLst>
                  <a:gd name="T0" fmla="*/ 203 w 203"/>
                  <a:gd name="T1" fmla="*/ 64 h 129"/>
                  <a:gd name="T2" fmla="*/ 198 w 203"/>
                  <a:gd name="T3" fmla="*/ 61 h 129"/>
                  <a:gd name="T4" fmla="*/ 130 w 203"/>
                  <a:gd name="T5" fmla="*/ 11 h 129"/>
                  <a:gd name="T6" fmla="*/ 95 w 203"/>
                  <a:gd name="T7" fmla="*/ 5 h 129"/>
                  <a:gd name="T8" fmla="*/ 94 w 203"/>
                  <a:gd name="T9" fmla="*/ 5 h 129"/>
                  <a:gd name="T10" fmla="*/ 94 w 203"/>
                  <a:gd name="T11" fmla="*/ 5 h 129"/>
                  <a:gd name="T12" fmla="*/ 0 w 203"/>
                  <a:gd name="T13" fmla="*/ 60 h 129"/>
                  <a:gd name="T14" fmla="*/ 8 w 203"/>
                  <a:gd name="T15" fmla="*/ 63 h 129"/>
                  <a:gd name="T16" fmla="*/ 41 w 203"/>
                  <a:gd name="T17" fmla="*/ 77 h 129"/>
                  <a:gd name="T18" fmla="*/ 86 w 203"/>
                  <a:gd name="T19" fmla="*/ 109 h 129"/>
                  <a:gd name="T20" fmla="*/ 121 w 203"/>
                  <a:gd name="T21" fmla="*/ 128 h 129"/>
                  <a:gd name="T22" fmla="*/ 123 w 203"/>
                  <a:gd name="T23" fmla="*/ 129 h 129"/>
                  <a:gd name="T24" fmla="*/ 146 w 203"/>
                  <a:gd name="T25" fmla="*/ 105 h 129"/>
                  <a:gd name="T26" fmla="*/ 193 w 203"/>
                  <a:gd name="T27" fmla="*/ 73 h 129"/>
                  <a:gd name="T28" fmla="*/ 198 w 203"/>
                  <a:gd name="T29" fmla="*/ 76 h 129"/>
                  <a:gd name="T30" fmla="*/ 203 w 203"/>
                  <a:gd name="T31" fmla="*/ 6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3" h="129">
                    <a:moveTo>
                      <a:pt x="203" y="64"/>
                    </a:moveTo>
                    <a:cubicBezTo>
                      <a:pt x="201" y="63"/>
                      <a:pt x="200" y="62"/>
                      <a:pt x="198" y="61"/>
                    </a:cubicBezTo>
                    <a:cubicBezTo>
                      <a:pt x="130" y="11"/>
                      <a:pt x="130" y="11"/>
                      <a:pt x="130" y="11"/>
                    </a:cubicBezTo>
                    <a:cubicBezTo>
                      <a:pt x="117" y="2"/>
                      <a:pt x="105" y="0"/>
                      <a:pt x="95" y="5"/>
                    </a:cubicBezTo>
                    <a:cubicBezTo>
                      <a:pt x="94" y="5"/>
                      <a:pt x="94" y="5"/>
                      <a:pt x="94" y="5"/>
                    </a:cubicBezTo>
                    <a:cubicBezTo>
                      <a:pt x="94" y="5"/>
                      <a:pt x="94" y="5"/>
                      <a:pt x="94" y="5"/>
                    </a:cubicBezTo>
                    <a:cubicBezTo>
                      <a:pt x="0" y="60"/>
                      <a:pt x="0" y="60"/>
                      <a:pt x="0" y="60"/>
                    </a:cubicBezTo>
                    <a:cubicBezTo>
                      <a:pt x="8" y="63"/>
                      <a:pt x="8" y="63"/>
                      <a:pt x="8" y="63"/>
                    </a:cubicBezTo>
                    <a:cubicBezTo>
                      <a:pt x="41" y="77"/>
                      <a:pt x="41" y="77"/>
                      <a:pt x="41" y="77"/>
                    </a:cubicBezTo>
                    <a:cubicBezTo>
                      <a:pt x="86" y="109"/>
                      <a:pt x="86" y="109"/>
                      <a:pt x="86" y="109"/>
                    </a:cubicBezTo>
                    <a:cubicBezTo>
                      <a:pt x="121" y="128"/>
                      <a:pt x="121" y="128"/>
                      <a:pt x="121" y="128"/>
                    </a:cubicBezTo>
                    <a:cubicBezTo>
                      <a:pt x="123" y="129"/>
                      <a:pt x="123" y="129"/>
                      <a:pt x="123" y="129"/>
                    </a:cubicBezTo>
                    <a:cubicBezTo>
                      <a:pt x="131" y="122"/>
                      <a:pt x="141" y="116"/>
                      <a:pt x="146" y="105"/>
                    </a:cubicBezTo>
                    <a:cubicBezTo>
                      <a:pt x="154" y="90"/>
                      <a:pt x="179" y="86"/>
                      <a:pt x="193" y="73"/>
                    </a:cubicBezTo>
                    <a:cubicBezTo>
                      <a:pt x="195" y="74"/>
                      <a:pt x="196" y="75"/>
                      <a:pt x="198" y="76"/>
                    </a:cubicBezTo>
                    <a:cubicBezTo>
                      <a:pt x="201" y="73"/>
                      <a:pt x="201" y="69"/>
                      <a:pt x="203" y="64"/>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 name="îś1íḍê"/>
              <p:cNvSpPr/>
              <p:nvPr/>
            </p:nvSpPr>
            <p:spPr bwMode="auto">
              <a:xfrm>
                <a:off x="4505376" y="2867604"/>
                <a:ext cx="421048" cy="320551"/>
              </a:xfrm>
              <a:custGeom>
                <a:avLst/>
                <a:gdLst>
                  <a:gd name="T0" fmla="*/ 110 w 117"/>
                  <a:gd name="T1" fmla="*/ 0 h 89"/>
                  <a:gd name="T2" fmla="*/ 106 w 117"/>
                  <a:gd name="T3" fmla="*/ 1 h 89"/>
                  <a:gd name="T4" fmla="*/ 106 w 117"/>
                  <a:gd name="T5" fmla="*/ 1 h 89"/>
                  <a:gd name="T6" fmla="*/ 14 w 117"/>
                  <a:gd name="T7" fmla="*/ 55 h 89"/>
                  <a:gd name="T8" fmla="*/ 17 w 117"/>
                  <a:gd name="T9" fmla="*/ 68 h 89"/>
                  <a:gd name="T10" fmla="*/ 21 w 117"/>
                  <a:gd name="T11" fmla="*/ 67 h 89"/>
                  <a:gd name="T12" fmla="*/ 0 w 117"/>
                  <a:gd name="T13" fmla="*/ 87 h 89"/>
                  <a:gd name="T14" fmla="*/ 11 w 117"/>
                  <a:gd name="T15" fmla="*/ 89 h 89"/>
                  <a:gd name="T16" fmla="*/ 101 w 117"/>
                  <a:gd name="T17" fmla="*/ 36 h 89"/>
                  <a:gd name="T18" fmla="*/ 102 w 117"/>
                  <a:gd name="T19" fmla="*/ 36 h 89"/>
                  <a:gd name="T20" fmla="*/ 106 w 117"/>
                  <a:gd name="T21" fmla="*/ 33 h 89"/>
                  <a:gd name="T22" fmla="*/ 106 w 117"/>
                  <a:gd name="T23" fmla="*/ 33 h 89"/>
                  <a:gd name="T24" fmla="*/ 106 w 117"/>
                  <a:gd name="T25" fmla="*/ 33 h 89"/>
                  <a:gd name="T26" fmla="*/ 117 w 117"/>
                  <a:gd name="T27" fmla="*/ 7 h 89"/>
                  <a:gd name="T28" fmla="*/ 117 w 117"/>
                  <a:gd name="T29" fmla="*/ 6 h 89"/>
                  <a:gd name="T30" fmla="*/ 110 w 117"/>
                  <a:gd name="T31"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7" h="89">
                    <a:moveTo>
                      <a:pt x="110" y="0"/>
                    </a:moveTo>
                    <a:cubicBezTo>
                      <a:pt x="109" y="0"/>
                      <a:pt x="107" y="0"/>
                      <a:pt x="106" y="1"/>
                    </a:cubicBezTo>
                    <a:cubicBezTo>
                      <a:pt x="106" y="1"/>
                      <a:pt x="106" y="1"/>
                      <a:pt x="106" y="1"/>
                    </a:cubicBezTo>
                    <a:cubicBezTo>
                      <a:pt x="14" y="55"/>
                      <a:pt x="14" y="55"/>
                      <a:pt x="14" y="55"/>
                    </a:cubicBezTo>
                    <a:cubicBezTo>
                      <a:pt x="17" y="68"/>
                      <a:pt x="17" y="68"/>
                      <a:pt x="17" y="68"/>
                    </a:cubicBezTo>
                    <a:cubicBezTo>
                      <a:pt x="21" y="67"/>
                      <a:pt x="21" y="67"/>
                      <a:pt x="21" y="67"/>
                    </a:cubicBezTo>
                    <a:cubicBezTo>
                      <a:pt x="16" y="75"/>
                      <a:pt x="7" y="80"/>
                      <a:pt x="0" y="87"/>
                    </a:cubicBezTo>
                    <a:cubicBezTo>
                      <a:pt x="11" y="89"/>
                      <a:pt x="11" y="89"/>
                      <a:pt x="11" y="89"/>
                    </a:cubicBezTo>
                    <a:cubicBezTo>
                      <a:pt x="101" y="36"/>
                      <a:pt x="101" y="36"/>
                      <a:pt x="101" y="36"/>
                    </a:cubicBezTo>
                    <a:cubicBezTo>
                      <a:pt x="101" y="36"/>
                      <a:pt x="102" y="36"/>
                      <a:pt x="102" y="36"/>
                    </a:cubicBezTo>
                    <a:cubicBezTo>
                      <a:pt x="103" y="35"/>
                      <a:pt x="105" y="34"/>
                      <a:pt x="106" y="33"/>
                    </a:cubicBezTo>
                    <a:cubicBezTo>
                      <a:pt x="106" y="33"/>
                      <a:pt x="106" y="33"/>
                      <a:pt x="106" y="33"/>
                    </a:cubicBezTo>
                    <a:cubicBezTo>
                      <a:pt x="106" y="33"/>
                      <a:pt x="106" y="33"/>
                      <a:pt x="106" y="33"/>
                    </a:cubicBezTo>
                    <a:cubicBezTo>
                      <a:pt x="113" y="28"/>
                      <a:pt x="117" y="19"/>
                      <a:pt x="117" y="7"/>
                    </a:cubicBezTo>
                    <a:cubicBezTo>
                      <a:pt x="117" y="6"/>
                      <a:pt x="117" y="6"/>
                      <a:pt x="117" y="6"/>
                    </a:cubicBezTo>
                    <a:cubicBezTo>
                      <a:pt x="117" y="3"/>
                      <a:pt x="114" y="0"/>
                      <a:pt x="110" y="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 name="ïṡļïḋé"/>
              <p:cNvSpPr/>
              <p:nvPr/>
            </p:nvSpPr>
            <p:spPr bwMode="auto">
              <a:xfrm>
                <a:off x="4448197" y="2723789"/>
                <a:ext cx="64111" cy="20792"/>
              </a:xfrm>
              <a:custGeom>
                <a:avLst/>
                <a:gdLst>
                  <a:gd name="T0" fmla="*/ 0 w 18"/>
                  <a:gd name="T1" fmla="*/ 0 h 6"/>
                  <a:gd name="T2" fmla="*/ 18 w 18"/>
                  <a:gd name="T3" fmla="*/ 6 h 6"/>
                  <a:gd name="T4" fmla="*/ 0 w 18"/>
                  <a:gd name="T5" fmla="*/ 0 h 6"/>
                </a:gdLst>
                <a:ahLst/>
                <a:cxnLst>
                  <a:cxn ang="0">
                    <a:pos x="T0" y="T1"/>
                  </a:cxn>
                  <a:cxn ang="0">
                    <a:pos x="T2" y="T3"/>
                  </a:cxn>
                  <a:cxn ang="0">
                    <a:pos x="T4" y="T5"/>
                  </a:cxn>
                </a:cxnLst>
                <a:rect l="0" t="0" r="r" b="b"/>
                <a:pathLst>
                  <a:path w="18" h="6">
                    <a:moveTo>
                      <a:pt x="0" y="0"/>
                    </a:moveTo>
                    <a:cubicBezTo>
                      <a:pt x="6" y="0"/>
                      <a:pt x="12" y="2"/>
                      <a:pt x="18" y="6"/>
                    </a:cubicBezTo>
                    <a:cubicBezTo>
                      <a:pt x="12" y="2"/>
                      <a:pt x="6" y="0"/>
                      <a:pt x="0" y="0"/>
                    </a:cubicBezTo>
                    <a:close/>
                  </a:path>
                </a:pathLst>
              </a:custGeom>
              <a:solidFill>
                <a:srgbClr val="EAEA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 name="iSḷîḓè"/>
              <p:cNvSpPr/>
              <p:nvPr/>
            </p:nvSpPr>
            <p:spPr bwMode="auto">
              <a:xfrm>
                <a:off x="4061803" y="2794830"/>
                <a:ext cx="537139" cy="386394"/>
              </a:xfrm>
              <a:custGeom>
                <a:avLst/>
                <a:gdLst>
                  <a:gd name="T0" fmla="*/ 149 w 149"/>
                  <a:gd name="T1" fmla="*/ 79 h 107"/>
                  <a:gd name="T2" fmla="*/ 149 w 149"/>
                  <a:gd name="T3" fmla="*/ 78 h 107"/>
                  <a:gd name="T4" fmla="*/ 142 w 149"/>
                  <a:gd name="T5" fmla="*/ 71 h 107"/>
                  <a:gd name="T6" fmla="*/ 136 w 149"/>
                  <a:gd name="T7" fmla="*/ 78 h 107"/>
                  <a:gd name="T8" fmla="*/ 136 w 149"/>
                  <a:gd name="T9" fmla="*/ 79 h 107"/>
                  <a:gd name="T10" fmla="*/ 129 w 149"/>
                  <a:gd name="T11" fmla="*/ 96 h 107"/>
                  <a:gd name="T12" fmla="*/ 107 w 149"/>
                  <a:gd name="T13" fmla="*/ 91 h 107"/>
                  <a:gd name="T14" fmla="*/ 39 w 149"/>
                  <a:gd name="T15" fmla="*/ 41 h 107"/>
                  <a:gd name="T16" fmla="*/ 9 w 149"/>
                  <a:gd name="T17" fmla="*/ 32 h 107"/>
                  <a:gd name="T18" fmla="*/ 65 w 149"/>
                  <a:gd name="T19" fmla="*/ 0 h 107"/>
                  <a:gd name="T20" fmla="*/ 0 w 149"/>
                  <a:gd name="T21" fmla="*/ 38 h 107"/>
                  <a:gd name="T22" fmla="*/ 8 w 149"/>
                  <a:gd name="T23" fmla="*/ 41 h 107"/>
                  <a:gd name="T24" fmla="*/ 41 w 149"/>
                  <a:gd name="T25" fmla="*/ 55 h 107"/>
                  <a:gd name="T26" fmla="*/ 86 w 149"/>
                  <a:gd name="T27" fmla="*/ 87 h 107"/>
                  <a:gd name="T28" fmla="*/ 121 w 149"/>
                  <a:gd name="T29" fmla="*/ 106 h 107"/>
                  <a:gd name="T30" fmla="*/ 123 w 149"/>
                  <a:gd name="T31" fmla="*/ 107 h 107"/>
                  <a:gd name="T32" fmla="*/ 146 w 149"/>
                  <a:gd name="T33" fmla="*/ 83 h 107"/>
                  <a:gd name="T34" fmla="*/ 149 w 149"/>
                  <a:gd name="T35" fmla="*/ 79 h 107"/>
                  <a:gd name="T36" fmla="*/ 149 w 149"/>
                  <a:gd name="T37" fmla="*/ 7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9" h="107">
                    <a:moveTo>
                      <a:pt x="149" y="79"/>
                    </a:moveTo>
                    <a:cubicBezTo>
                      <a:pt x="149" y="78"/>
                      <a:pt x="149" y="78"/>
                      <a:pt x="149" y="78"/>
                    </a:cubicBezTo>
                    <a:cubicBezTo>
                      <a:pt x="149" y="74"/>
                      <a:pt x="146" y="71"/>
                      <a:pt x="142" y="71"/>
                    </a:cubicBezTo>
                    <a:cubicBezTo>
                      <a:pt x="139" y="71"/>
                      <a:pt x="136" y="74"/>
                      <a:pt x="136" y="78"/>
                    </a:cubicBezTo>
                    <a:cubicBezTo>
                      <a:pt x="136" y="79"/>
                      <a:pt x="136" y="79"/>
                      <a:pt x="136" y="79"/>
                    </a:cubicBezTo>
                    <a:cubicBezTo>
                      <a:pt x="136" y="87"/>
                      <a:pt x="133" y="94"/>
                      <a:pt x="129" y="96"/>
                    </a:cubicBezTo>
                    <a:cubicBezTo>
                      <a:pt x="123" y="99"/>
                      <a:pt x="115" y="97"/>
                      <a:pt x="107" y="91"/>
                    </a:cubicBezTo>
                    <a:cubicBezTo>
                      <a:pt x="39" y="41"/>
                      <a:pt x="39" y="41"/>
                      <a:pt x="39" y="41"/>
                    </a:cubicBezTo>
                    <a:cubicBezTo>
                      <a:pt x="28" y="33"/>
                      <a:pt x="18" y="30"/>
                      <a:pt x="9" y="32"/>
                    </a:cubicBezTo>
                    <a:cubicBezTo>
                      <a:pt x="65" y="0"/>
                      <a:pt x="65" y="0"/>
                      <a:pt x="65" y="0"/>
                    </a:cubicBezTo>
                    <a:cubicBezTo>
                      <a:pt x="0" y="38"/>
                      <a:pt x="0" y="38"/>
                      <a:pt x="0" y="38"/>
                    </a:cubicBezTo>
                    <a:cubicBezTo>
                      <a:pt x="8" y="41"/>
                      <a:pt x="8" y="41"/>
                      <a:pt x="8" y="41"/>
                    </a:cubicBezTo>
                    <a:cubicBezTo>
                      <a:pt x="41" y="55"/>
                      <a:pt x="41" y="55"/>
                      <a:pt x="41" y="55"/>
                    </a:cubicBezTo>
                    <a:cubicBezTo>
                      <a:pt x="86" y="87"/>
                      <a:pt x="86" y="87"/>
                      <a:pt x="86" y="87"/>
                    </a:cubicBezTo>
                    <a:cubicBezTo>
                      <a:pt x="121" y="106"/>
                      <a:pt x="121" y="106"/>
                      <a:pt x="121" y="106"/>
                    </a:cubicBezTo>
                    <a:cubicBezTo>
                      <a:pt x="123" y="107"/>
                      <a:pt x="123" y="107"/>
                      <a:pt x="123" y="107"/>
                    </a:cubicBezTo>
                    <a:cubicBezTo>
                      <a:pt x="131" y="100"/>
                      <a:pt x="141" y="94"/>
                      <a:pt x="146" y="83"/>
                    </a:cubicBezTo>
                    <a:cubicBezTo>
                      <a:pt x="147" y="82"/>
                      <a:pt x="148" y="81"/>
                      <a:pt x="149" y="79"/>
                    </a:cubicBezTo>
                    <a:cubicBezTo>
                      <a:pt x="149" y="79"/>
                      <a:pt x="149" y="79"/>
                      <a:pt x="149" y="7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 name="ï$ḷïḑe"/>
              <p:cNvSpPr/>
              <p:nvPr/>
            </p:nvSpPr>
            <p:spPr bwMode="auto">
              <a:xfrm>
                <a:off x="4018486" y="2907456"/>
                <a:ext cx="573526" cy="291095"/>
              </a:xfrm>
              <a:custGeom>
                <a:avLst/>
                <a:gdLst>
                  <a:gd name="T0" fmla="*/ 133 w 159"/>
                  <a:gd name="T1" fmla="*/ 81 h 81"/>
                  <a:gd name="T2" fmla="*/ 110 w 159"/>
                  <a:gd name="T3" fmla="*/ 72 h 81"/>
                  <a:gd name="T4" fmla="*/ 41 w 159"/>
                  <a:gd name="T5" fmla="*/ 22 h 81"/>
                  <a:gd name="T6" fmla="*/ 20 w 159"/>
                  <a:gd name="T7" fmla="*/ 17 h 81"/>
                  <a:gd name="T8" fmla="*/ 12 w 159"/>
                  <a:gd name="T9" fmla="*/ 34 h 81"/>
                  <a:gd name="T10" fmla="*/ 6 w 159"/>
                  <a:gd name="T11" fmla="*/ 40 h 81"/>
                  <a:gd name="T12" fmla="*/ 0 w 159"/>
                  <a:gd name="T13" fmla="*/ 34 h 81"/>
                  <a:gd name="T14" fmla="*/ 14 w 159"/>
                  <a:gd name="T15" fmla="*/ 5 h 81"/>
                  <a:gd name="T16" fmla="*/ 49 w 159"/>
                  <a:gd name="T17" fmla="*/ 12 h 81"/>
                  <a:gd name="T18" fmla="*/ 117 w 159"/>
                  <a:gd name="T19" fmla="*/ 62 h 81"/>
                  <a:gd name="T20" fmla="*/ 139 w 159"/>
                  <a:gd name="T21" fmla="*/ 67 h 81"/>
                  <a:gd name="T22" fmla="*/ 146 w 159"/>
                  <a:gd name="T23" fmla="*/ 50 h 81"/>
                  <a:gd name="T24" fmla="*/ 146 w 159"/>
                  <a:gd name="T25" fmla="*/ 49 h 81"/>
                  <a:gd name="T26" fmla="*/ 153 w 159"/>
                  <a:gd name="T27" fmla="*/ 42 h 81"/>
                  <a:gd name="T28" fmla="*/ 159 w 159"/>
                  <a:gd name="T29" fmla="*/ 49 h 81"/>
                  <a:gd name="T30" fmla="*/ 159 w 159"/>
                  <a:gd name="T31" fmla="*/ 50 h 81"/>
                  <a:gd name="T32" fmla="*/ 145 w 159"/>
                  <a:gd name="T33" fmla="*/ 78 h 81"/>
                  <a:gd name="T34" fmla="*/ 133 w 159"/>
                  <a:gd name="T35"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9" h="81">
                    <a:moveTo>
                      <a:pt x="133" y="81"/>
                    </a:moveTo>
                    <a:cubicBezTo>
                      <a:pt x="126" y="81"/>
                      <a:pt x="118" y="78"/>
                      <a:pt x="110" y="72"/>
                    </a:cubicBezTo>
                    <a:cubicBezTo>
                      <a:pt x="41" y="22"/>
                      <a:pt x="41" y="22"/>
                      <a:pt x="41" y="22"/>
                    </a:cubicBezTo>
                    <a:cubicBezTo>
                      <a:pt x="33" y="16"/>
                      <a:pt x="25" y="14"/>
                      <a:pt x="20" y="17"/>
                    </a:cubicBezTo>
                    <a:cubicBezTo>
                      <a:pt x="15" y="19"/>
                      <a:pt x="12" y="25"/>
                      <a:pt x="12" y="34"/>
                    </a:cubicBezTo>
                    <a:cubicBezTo>
                      <a:pt x="12" y="37"/>
                      <a:pt x="10" y="40"/>
                      <a:pt x="6" y="40"/>
                    </a:cubicBezTo>
                    <a:cubicBezTo>
                      <a:pt x="3" y="40"/>
                      <a:pt x="0" y="37"/>
                      <a:pt x="0" y="34"/>
                    </a:cubicBezTo>
                    <a:cubicBezTo>
                      <a:pt x="0" y="20"/>
                      <a:pt x="5" y="10"/>
                      <a:pt x="14" y="5"/>
                    </a:cubicBezTo>
                    <a:cubicBezTo>
                      <a:pt x="24" y="0"/>
                      <a:pt x="37" y="3"/>
                      <a:pt x="49" y="12"/>
                    </a:cubicBezTo>
                    <a:cubicBezTo>
                      <a:pt x="117" y="62"/>
                      <a:pt x="117" y="62"/>
                      <a:pt x="117" y="62"/>
                    </a:cubicBezTo>
                    <a:cubicBezTo>
                      <a:pt x="125" y="68"/>
                      <a:pt x="133" y="70"/>
                      <a:pt x="139" y="67"/>
                    </a:cubicBezTo>
                    <a:cubicBezTo>
                      <a:pt x="143" y="65"/>
                      <a:pt x="146" y="58"/>
                      <a:pt x="146" y="50"/>
                    </a:cubicBezTo>
                    <a:cubicBezTo>
                      <a:pt x="146" y="49"/>
                      <a:pt x="146" y="49"/>
                      <a:pt x="146" y="49"/>
                    </a:cubicBezTo>
                    <a:cubicBezTo>
                      <a:pt x="146" y="45"/>
                      <a:pt x="149" y="42"/>
                      <a:pt x="153" y="42"/>
                    </a:cubicBezTo>
                    <a:cubicBezTo>
                      <a:pt x="156" y="42"/>
                      <a:pt x="159" y="45"/>
                      <a:pt x="159" y="49"/>
                    </a:cubicBezTo>
                    <a:cubicBezTo>
                      <a:pt x="159" y="50"/>
                      <a:pt x="159" y="50"/>
                      <a:pt x="159" y="50"/>
                    </a:cubicBezTo>
                    <a:cubicBezTo>
                      <a:pt x="159" y="63"/>
                      <a:pt x="154" y="74"/>
                      <a:pt x="145" y="78"/>
                    </a:cubicBezTo>
                    <a:cubicBezTo>
                      <a:pt x="141" y="80"/>
                      <a:pt x="137" y="81"/>
                      <a:pt x="133" y="8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 name="îŝlïḋé"/>
              <p:cNvSpPr/>
              <p:nvPr/>
            </p:nvSpPr>
            <p:spPr bwMode="auto">
              <a:xfrm>
                <a:off x="4158835" y="3576280"/>
                <a:ext cx="188865" cy="263371"/>
              </a:xfrm>
              <a:custGeom>
                <a:avLst/>
                <a:gdLst>
                  <a:gd name="T0" fmla="*/ 41 w 52"/>
                  <a:gd name="T1" fmla="*/ 7 h 73"/>
                  <a:gd name="T2" fmla="*/ 20 w 52"/>
                  <a:gd name="T3" fmla="*/ 10 h 73"/>
                  <a:gd name="T4" fmla="*/ 0 w 52"/>
                  <a:gd name="T5" fmla="*/ 58 h 73"/>
                  <a:gd name="T6" fmla="*/ 20 w 52"/>
                  <a:gd name="T7" fmla="*/ 68 h 73"/>
                  <a:gd name="T8" fmla="*/ 51 w 52"/>
                  <a:gd name="T9" fmla="*/ 27 h 73"/>
                  <a:gd name="T10" fmla="*/ 47 w 52"/>
                  <a:gd name="T11" fmla="*/ 11 h 73"/>
                  <a:gd name="T12" fmla="*/ 41 w 52"/>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7"/>
                    </a:moveTo>
                    <a:cubicBezTo>
                      <a:pt x="41" y="7"/>
                      <a:pt x="28" y="0"/>
                      <a:pt x="20" y="10"/>
                    </a:cubicBezTo>
                    <a:cubicBezTo>
                      <a:pt x="12" y="20"/>
                      <a:pt x="1" y="42"/>
                      <a:pt x="0" y="58"/>
                    </a:cubicBezTo>
                    <a:cubicBezTo>
                      <a:pt x="0" y="73"/>
                      <a:pt x="13" y="72"/>
                      <a:pt x="20" y="68"/>
                    </a:cubicBezTo>
                    <a:cubicBezTo>
                      <a:pt x="28" y="65"/>
                      <a:pt x="49" y="33"/>
                      <a:pt x="51" y="27"/>
                    </a:cubicBezTo>
                    <a:cubicBezTo>
                      <a:pt x="52" y="21"/>
                      <a:pt x="49" y="12"/>
                      <a:pt x="47" y="11"/>
                    </a:cubicBezTo>
                    <a:cubicBezTo>
                      <a:pt x="45" y="9"/>
                      <a:pt x="41" y="7"/>
                      <a:pt x="41" y="7"/>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 name="iŝlîḍê"/>
              <p:cNvSpPr/>
              <p:nvPr/>
            </p:nvSpPr>
            <p:spPr bwMode="auto">
              <a:xfrm>
                <a:off x="4228143" y="3555487"/>
                <a:ext cx="90101" cy="114359"/>
              </a:xfrm>
              <a:custGeom>
                <a:avLst/>
                <a:gdLst>
                  <a:gd name="T0" fmla="*/ 25 w 25"/>
                  <a:gd name="T1" fmla="*/ 10 h 32"/>
                  <a:gd name="T2" fmla="*/ 25 w 25"/>
                  <a:gd name="T3" fmla="*/ 23 h 32"/>
                  <a:gd name="T4" fmla="*/ 21 w 25"/>
                  <a:gd name="T5" fmla="*/ 30 h 32"/>
                  <a:gd name="T6" fmla="*/ 12 w 25"/>
                  <a:gd name="T7" fmla="*/ 31 h 32"/>
                  <a:gd name="T8" fmla="*/ 0 w 25"/>
                  <a:gd name="T9" fmla="*/ 14 h 32"/>
                  <a:gd name="T10" fmla="*/ 25 w 25"/>
                  <a:gd name="T11" fmla="*/ 10 h 32"/>
                </a:gdLst>
                <a:ahLst/>
                <a:cxnLst>
                  <a:cxn ang="0">
                    <a:pos x="T0" y="T1"/>
                  </a:cxn>
                  <a:cxn ang="0">
                    <a:pos x="T2" y="T3"/>
                  </a:cxn>
                  <a:cxn ang="0">
                    <a:pos x="T4" y="T5"/>
                  </a:cxn>
                  <a:cxn ang="0">
                    <a:pos x="T6" y="T7"/>
                  </a:cxn>
                  <a:cxn ang="0">
                    <a:pos x="T8" y="T9"/>
                  </a:cxn>
                  <a:cxn ang="0">
                    <a:pos x="T10" y="T11"/>
                  </a:cxn>
                </a:cxnLst>
                <a:rect l="0" t="0" r="r" b="b"/>
                <a:pathLst>
                  <a:path w="25" h="32">
                    <a:moveTo>
                      <a:pt x="25" y="10"/>
                    </a:moveTo>
                    <a:cubicBezTo>
                      <a:pt x="25" y="23"/>
                      <a:pt x="25" y="23"/>
                      <a:pt x="25" y="23"/>
                    </a:cubicBezTo>
                    <a:cubicBezTo>
                      <a:pt x="25" y="26"/>
                      <a:pt x="24" y="28"/>
                      <a:pt x="21" y="30"/>
                    </a:cubicBezTo>
                    <a:cubicBezTo>
                      <a:pt x="19" y="31"/>
                      <a:pt x="16" y="32"/>
                      <a:pt x="12" y="31"/>
                    </a:cubicBezTo>
                    <a:cubicBezTo>
                      <a:pt x="2" y="30"/>
                      <a:pt x="1" y="27"/>
                      <a:pt x="0" y="14"/>
                    </a:cubicBezTo>
                    <a:cubicBezTo>
                      <a:pt x="0" y="0"/>
                      <a:pt x="25" y="10"/>
                      <a:pt x="25" y="1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 name="îŝḷíḋê"/>
              <p:cNvSpPr/>
              <p:nvPr/>
            </p:nvSpPr>
            <p:spPr bwMode="auto">
              <a:xfrm>
                <a:off x="3990763" y="3486179"/>
                <a:ext cx="187132" cy="263371"/>
              </a:xfrm>
              <a:custGeom>
                <a:avLst/>
                <a:gdLst>
                  <a:gd name="T0" fmla="*/ 41 w 52"/>
                  <a:gd name="T1" fmla="*/ 6 h 73"/>
                  <a:gd name="T2" fmla="*/ 20 w 52"/>
                  <a:gd name="T3" fmla="*/ 9 h 73"/>
                  <a:gd name="T4" fmla="*/ 0 w 52"/>
                  <a:gd name="T5" fmla="*/ 57 h 73"/>
                  <a:gd name="T6" fmla="*/ 20 w 52"/>
                  <a:gd name="T7" fmla="*/ 68 h 73"/>
                  <a:gd name="T8" fmla="*/ 51 w 52"/>
                  <a:gd name="T9" fmla="*/ 26 h 73"/>
                  <a:gd name="T10" fmla="*/ 47 w 52"/>
                  <a:gd name="T11" fmla="*/ 10 h 73"/>
                  <a:gd name="T12" fmla="*/ 41 w 52"/>
                  <a:gd name="T13" fmla="*/ 6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6"/>
                    </a:moveTo>
                    <a:cubicBezTo>
                      <a:pt x="41" y="6"/>
                      <a:pt x="28" y="0"/>
                      <a:pt x="20" y="9"/>
                    </a:cubicBezTo>
                    <a:cubicBezTo>
                      <a:pt x="12" y="19"/>
                      <a:pt x="1" y="42"/>
                      <a:pt x="0" y="57"/>
                    </a:cubicBezTo>
                    <a:cubicBezTo>
                      <a:pt x="0" y="73"/>
                      <a:pt x="13" y="71"/>
                      <a:pt x="20" y="68"/>
                    </a:cubicBezTo>
                    <a:cubicBezTo>
                      <a:pt x="28" y="64"/>
                      <a:pt x="49" y="33"/>
                      <a:pt x="51" y="26"/>
                    </a:cubicBezTo>
                    <a:cubicBezTo>
                      <a:pt x="52" y="20"/>
                      <a:pt x="49" y="12"/>
                      <a:pt x="47" y="10"/>
                    </a:cubicBezTo>
                    <a:cubicBezTo>
                      <a:pt x="45" y="9"/>
                      <a:pt x="41" y="6"/>
                      <a:pt x="41" y="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 name="îŝḻidê"/>
              <p:cNvSpPr/>
              <p:nvPr/>
            </p:nvSpPr>
            <p:spPr bwMode="auto">
              <a:xfrm>
                <a:off x="4054872" y="3465387"/>
                <a:ext cx="93566" cy="110893"/>
              </a:xfrm>
              <a:custGeom>
                <a:avLst/>
                <a:gdLst>
                  <a:gd name="T0" fmla="*/ 26 w 26"/>
                  <a:gd name="T1" fmla="*/ 9 h 31"/>
                  <a:gd name="T2" fmla="*/ 26 w 26"/>
                  <a:gd name="T3" fmla="*/ 22 h 31"/>
                  <a:gd name="T4" fmla="*/ 22 w 26"/>
                  <a:gd name="T5" fmla="*/ 29 h 31"/>
                  <a:gd name="T6" fmla="*/ 12 w 26"/>
                  <a:gd name="T7" fmla="*/ 31 h 31"/>
                  <a:gd name="T8" fmla="*/ 1 w 26"/>
                  <a:gd name="T9" fmla="*/ 13 h 31"/>
                  <a:gd name="T10" fmla="*/ 26 w 26"/>
                  <a:gd name="T11" fmla="*/ 9 h 31"/>
                </a:gdLst>
                <a:ahLst/>
                <a:cxnLst>
                  <a:cxn ang="0">
                    <a:pos x="T0" y="T1"/>
                  </a:cxn>
                  <a:cxn ang="0">
                    <a:pos x="T2" y="T3"/>
                  </a:cxn>
                  <a:cxn ang="0">
                    <a:pos x="T4" y="T5"/>
                  </a:cxn>
                  <a:cxn ang="0">
                    <a:pos x="T6" y="T7"/>
                  </a:cxn>
                  <a:cxn ang="0">
                    <a:pos x="T8" y="T9"/>
                  </a:cxn>
                  <a:cxn ang="0">
                    <a:pos x="T10" y="T11"/>
                  </a:cxn>
                </a:cxnLst>
                <a:rect l="0" t="0" r="r" b="b"/>
                <a:pathLst>
                  <a:path w="26" h="31">
                    <a:moveTo>
                      <a:pt x="26" y="9"/>
                    </a:moveTo>
                    <a:cubicBezTo>
                      <a:pt x="26" y="22"/>
                      <a:pt x="26" y="22"/>
                      <a:pt x="26" y="22"/>
                    </a:cubicBezTo>
                    <a:cubicBezTo>
                      <a:pt x="26" y="25"/>
                      <a:pt x="25" y="28"/>
                      <a:pt x="22" y="29"/>
                    </a:cubicBezTo>
                    <a:cubicBezTo>
                      <a:pt x="20" y="31"/>
                      <a:pt x="17" y="31"/>
                      <a:pt x="12" y="31"/>
                    </a:cubicBezTo>
                    <a:cubicBezTo>
                      <a:pt x="3" y="29"/>
                      <a:pt x="2" y="26"/>
                      <a:pt x="1" y="13"/>
                    </a:cubicBezTo>
                    <a:cubicBezTo>
                      <a:pt x="0" y="0"/>
                      <a:pt x="26" y="9"/>
                      <a:pt x="26" y="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 name="î$lîḑe"/>
              <p:cNvSpPr/>
              <p:nvPr/>
            </p:nvSpPr>
            <p:spPr bwMode="auto">
              <a:xfrm>
                <a:off x="3983832" y="2392843"/>
                <a:ext cx="590853" cy="1143586"/>
              </a:xfrm>
              <a:custGeom>
                <a:avLst/>
                <a:gdLst>
                  <a:gd name="T0" fmla="*/ 160 w 164"/>
                  <a:gd name="T1" fmla="*/ 62 h 318"/>
                  <a:gd name="T2" fmla="*/ 93 w 164"/>
                  <a:gd name="T3" fmla="*/ 71 h 318"/>
                  <a:gd name="T4" fmla="*/ 50 w 164"/>
                  <a:gd name="T5" fmla="*/ 114 h 318"/>
                  <a:gd name="T6" fmla="*/ 11 w 164"/>
                  <a:gd name="T7" fmla="*/ 157 h 318"/>
                  <a:gd name="T8" fmla="*/ 1 w 164"/>
                  <a:gd name="T9" fmla="*/ 188 h 318"/>
                  <a:gd name="T10" fmla="*/ 17 w 164"/>
                  <a:gd name="T11" fmla="*/ 308 h 318"/>
                  <a:gd name="T12" fmla="*/ 29 w 164"/>
                  <a:gd name="T13" fmla="*/ 318 h 318"/>
                  <a:gd name="T14" fmla="*/ 35 w 164"/>
                  <a:gd name="T15" fmla="*/ 317 h 318"/>
                  <a:gd name="T16" fmla="*/ 48 w 164"/>
                  <a:gd name="T17" fmla="*/ 302 h 318"/>
                  <a:gd name="T18" fmla="*/ 45 w 164"/>
                  <a:gd name="T19" fmla="*/ 190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6" y="0"/>
                      <a:pt x="93" y="71"/>
                      <a:pt x="93" y="71"/>
                    </a:cubicBezTo>
                    <a:cubicBezTo>
                      <a:pt x="50" y="114"/>
                      <a:pt x="50" y="114"/>
                      <a:pt x="50" y="114"/>
                    </a:cubicBezTo>
                    <a:cubicBezTo>
                      <a:pt x="11" y="157"/>
                      <a:pt x="11" y="157"/>
                      <a:pt x="11" y="157"/>
                    </a:cubicBezTo>
                    <a:cubicBezTo>
                      <a:pt x="3" y="165"/>
                      <a:pt x="0" y="176"/>
                      <a:pt x="1" y="188"/>
                    </a:cubicBezTo>
                    <a:cubicBezTo>
                      <a:pt x="17" y="308"/>
                      <a:pt x="17" y="308"/>
                      <a:pt x="17" y="308"/>
                    </a:cubicBezTo>
                    <a:cubicBezTo>
                      <a:pt x="18" y="314"/>
                      <a:pt x="23" y="318"/>
                      <a:pt x="29" y="318"/>
                    </a:cubicBezTo>
                    <a:cubicBezTo>
                      <a:pt x="31" y="318"/>
                      <a:pt x="32" y="318"/>
                      <a:pt x="35" y="317"/>
                    </a:cubicBezTo>
                    <a:cubicBezTo>
                      <a:pt x="49" y="315"/>
                      <a:pt x="48" y="302"/>
                      <a:pt x="48" y="302"/>
                    </a:cubicBezTo>
                    <a:cubicBezTo>
                      <a:pt x="45" y="190"/>
                      <a:pt x="45" y="190"/>
                      <a:pt x="45" y="190"/>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 name="íṧļïḓé"/>
              <p:cNvSpPr/>
              <p:nvPr/>
            </p:nvSpPr>
            <p:spPr bwMode="auto">
              <a:xfrm>
                <a:off x="4151904" y="2479478"/>
                <a:ext cx="590853" cy="1143586"/>
              </a:xfrm>
              <a:custGeom>
                <a:avLst/>
                <a:gdLst>
                  <a:gd name="T0" fmla="*/ 160 w 164"/>
                  <a:gd name="T1" fmla="*/ 62 h 318"/>
                  <a:gd name="T2" fmla="*/ 93 w 164"/>
                  <a:gd name="T3" fmla="*/ 71 h 318"/>
                  <a:gd name="T4" fmla="*/ 50 w 164"/>
                  <a:gd name="T5" fmla="*/ 114 h 318"/>
                  <a:gd name="T6" fmla="*/ 11 w 164"/>
                  <a:gd name="T7" fmla="*/ 156 h 318"/>
                  <a:gd name="T8" fmla="*/ 1 w 164"/>
                  <a:gd name="T9" fmla="*/ 187 h 318"/>
                  <a:gd name="T10" fmla="*/ 17 w 164"/>
                  <a:gd name="T11" fmla="*/ 307 h 318"/>
                  <a:gd name="T12" fmla="*/ 29 w 164"/>
                  <a:gd name="T13" fmla="*/ 318 h 318"/>
                  <a:gd name="T14" fmla="*/ 35 w 164"/>
                  <a:gd name="T15" fmla="*/ 317 h 318"/>
                  <a:gd name="T16" fmla="*/ 48 w 164"/>
                  <a:gd name="T17" fmla="*/ 302 h 318"/>
                  <a:gd name="T18" fmla="*/ 45 w 164"/>
                  <a:gd name="T19" fmla="*/ 189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7" y="0"/>
                      <a:pt x="93" y="71"/>
                      <a:pt x="93" y="71"/>
                    </a:cubicBezTo>
                    <a:cubicBezTo>
                      <a:pt x="50" y="114"/>
                      <a:pt x="50" y="114"/>
                      <a:pt x="50" y="114"/>
                    </a:cubicBezTo>
                    <a:cubicBezTo>
                      <a:pt x="11" y="156"/>
                      <a:pt x="11" y="156"/>
                      <a:pt x="11" y="156"/>
                    </a:cubicBezTo>
                    <a:cubicBezTo>
                      <a:pt x="3" y="165"/>
                      <a:pt x="0" y="176"/>
                      <a:pt x="1" y="187"/>
                    </a:cubicBezTo>
                    <a:cubicBezTo>
                      <a:pt x="17" y="307"/>
                      <a:pt x="17" y="307"/>
                      <a:pt x="17" y="307"/>
                    </a:cubicBezTo>
                    <a:cubicBezTo>
                      <a:pt x="18" y="313"/>
                      <a:pt x="23" y="318"/>
                      <a:pt x="29" y="318"/>
                    </a:cubicBezTo>
                    <a:cubicBezTo>
                      <a:pt x="31" y="318"/>
                      <a:pt x="33" y="317"/>
                      <a:pt x="35" y="317"/>
                    </a:cubicBezTo>
                    <a:cubicBezTo>
                      <a:pt x="49" y="315"/>
                      <a:pt x="48" y="302"/>
                      <a:pt x="48" y="302"/>
                    </a:cubicBezTo>
                    <a:cubicBezTo>
                      <a:pt x="45" y="189"/>
                      <a:pt x="45" y="189"/>
                      <a:pt x="45" y="189"/>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6" name="ïs1ïḓé"/>
              <p:cNvSpPr/>
              <p:nvPr/>
            </p:nvSpPr>
            <p:spPr bwMode="auto">
              <a:xfrm>
                <a:off x="4188291" y="1942339"/>
                <a:ext cx="580457" cy="954721"/>
              </a:xfrm>
              <a:custGeom>
                <a:avLst/>
                <a:gdLst>
                  <a:gd name="T0" fmla="*/ 113 w 161"/>
                  <a:gd name="T1" fmla="*/ 12 h 265"/>
                  <a:gd name="T2" fmla="*/ 160 w 161"/>
                  <a:gd name="T3" fmla="*/ 60 h 265"/>
                  <a:gd name="T4" fmla="*/ 154 w 161"/>
                  <a:gd name="T5" fmla="*/ 234 h 265"/>
                  <a:gd name="T6" fmla="*/ 23 w 161"/>
                  <a:gd name="T7" fmla="*/ 188 h 265"/>
                  <a:gd name="T8" fmla="*/ 53 w 161"/>
                  <a:gd name="T9" fmla="*/ 11 h 265"/>
                  <a:gd name="T10" fmla="*/ 113 w 161"/>
                  <a:gd name="T11" fmla="*/ 12 h 265"/>
                </a:gdLst>
                <a:ahLst/>
                <a:cxnLst>
                  <a:cxn ang="0">
                    <a:pos x="T0" y="T1"/>
                  </a:cxn>
                  <a:cxn ang="0">
                    <a:pos x="T2" y="T3"/>
                  </a:cxn>
                  <a:cxn ang="0">
                    <a:pos x="T4" y="T5"/>
                  </a:cxn>
                  <a:cxn ang="0">
                    <a:pos x="T6" y="T7"/>
                  </a:cxn>
                  <a:cxn ang="0">
                    <a:pos x="T8" y="T9"/>
                  </a:cxn>
                  <a:cxn ang="0">
                    <a:pos x="T10" y="T11"/>
                  </a:cxn>
                </a:cxnLst>
                <a:rect l="0" t="0" r="r" b="b"/>
                <a:pathLst>
                  <a:path w="161" h="265">
                    <a:moveTo>
                      <a:pt x="113" y="12"/>
                    </a:moveTo>
                    <a:cubicBezTo>
                      <a:pt x="161" y="32"/>
                      <a:pt x="160" y="60"/>
                      <a:pt x="160" y="60"/>
                    </a:cubicBezTo>
                    <a:cubicBezTo>
                      <a:pt x="160" y="60"/>
                      <a:pt x="151" y="164"/>
                      <a:pt x="154" y="234"/>
                    </a:cubicBezTo>
                    <a:cubicBezTo>
                      <a:pt x="155" y="263"/>
                      <a:pt x="0" y="265"/>
                      <a:pt x="23" y="188"/>
                    </a:cubicBezTo>
                    <a:cubicBezTo>
                      <a:pt x="50" y="96"/>
                      <a:pt x="40" y="22"/>
                      <a:pt x="53" y="11"/>
                    </a:cubicBezTo>
                    <a:cubicBezTo>
                      <a:pt x="65" y="0"/>
                      <a:pt x="101" y="7"/>
                      <a:pt x="113" y="1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7" name="íṣļide"/>
              <p:cNvSpPr/>
              <p:nvPr/>
            </p:nvSpPr>
            <p:spPr bwMode="auto">
              <a:xfrm>
                <a:off x="4468990" y="1978725"/>
                <a:ext cx="192331" cy="150746"/>
              </a:xfrm>
              <a:custGeom>
                <a:avLst/>
                <a:gdLst>
                  <a:gd name="T0" fmla="*/ 50 w 53"/>
                  <a:gd name="T1" fmla="*/ 27 h 42"/>
                  <a:gd name="T2" fmla="*/ 22 w 53"/>
                  <a:gd name="T3" fmla="*/ 39 h 42"/>
                  <a:gd name="T4" fmla="*/ 2 w 53"/>
                  <a:gd name="T5" fmla="*/ 15 h 42"/>
                  <a:gd name="T6" fmla="*/ 31 w 53"/>
                  <a:gd name="T7" fmla="*/ 3 h 42"/>
                  <a:gd name="T8" fmla="*/ 50 w 53"/>
                  <a:gd name="T9" fmla="*/ 27 h 42"/>
                </a:gdLst>
                <a:ahLst/>
                <a:cxnLst>
                  <a:cxn ang="0">
                    <a:pos x="T0" y="T1"/>
                  </a:cxn>
                  <a:cxn ang="0">
                    <a:pos x="T2" y="T3"/>
                  </a:cxn>
                  <a:cxn ang="0">
                    <a:pos x="T4" y="T5"/>
                  </a:cxn>
                  <a:cxn ang="0">
                    <a:pos x="T6" y="T7"/>
                  </a:cxn>
                  <a:cxn ang="0">
                    <a:pos x="T8" y="T9"/>
                  </a:cxn>
                </a:cxnLst>
                <a:rect l="0" t="0" r="r" b="b"/>
                <a:pathLst>
                  <a:path w="53" h="42">
                    <a:moveTo>
                      <a:pt x="50" y="27"/>
                    </a:moveTo>
                    <a:cubicBezTo>
                      <a:pt x="48" y="37"/>
                      <a:pt x="35" y="42"/>
                      <a:pt x="22" y="39"/>
                    </a:cubicBezTo>
                    <a:cubicBezTo>
                      <a:pt x="9" y="35"/>
                      <a:pt x="0" y="25"/>
                      <a:pt x="2" y="15"/>
                    </a:cubicBezTo>
                    <a:cubicBezTo>
                      <a:pt x="5" y="5"/>
                      <a:pt x="18" y="0"/>
                      <a:pt x="31" y="3"/>
                    </a:cubicBezTo>
                    <a:cubicBezTo>
                      <a:pt x="44" y="7"/>
                      <a:pt x="53" y="18"/>
                      <a:pt x="50" y="2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8" name="îṣ1ïḋê"/>
              <p:cNvSpPr/>
              <p:nvPr/>
            </p:nvSpPr>
            <p:spPr bwMode="auto">
              <a:xfrm>
                <a:off x="4458593" y="1971795"/>
                <a:ext cx="209658" cy="157677"/>
              </a:xfrm>
              <a:custGeom>
                <a:avLst/>
                <a:gdLst>
                  <a:gd name="T0" fmla="*/ 33 w 58"/>
                  <a:gd name="T1" fmla="*/ 44 h 44"/>
                  <a:gd name="T2" fmla="*/ 24 w 58"/>
                  <a:gd name="T3" fmla="*/ 43 h 44"/>
                  <a:gd name="T4" fmla="*/ 3 w 58"/>
                  <a:gd name="T5" fmla="*/ 16 h 44"/>
                  <a:gd name="T6" fmla="*/ 35 w 58"/>
                  <a:gd name="T7" fmla="*/ 3 h 44"/>
                  <a:gd name="T8" fmla="*/ 56 w 58"/>
                  <a:gd name="T9" fmla="*/ 30 h 44"/>
                  <a:gd name="T10" fmla="*/ 44 w 58"/>
                  <a:gd name="T11" fmla="*/ 42 h 44"/>
                  <a:gd name="T12" fmla="*/ 33 w 58"/>
                  <a:gd name="T13" fmla="*/ 44 h 44"/>
                  <a:gd name="T14" fmla="*/ 26 w 58"/>
                  <a:gd name="T15" fmla="*/ 7 h 44"/>
                  <a:gd name="T16" fmla="*/ 8 w 58"/>
                  <a:gd name="T17" fmla="*/ 18 h 44"/>
                  <a:gd name="T18" fmla="*/ 25 w 58"/>
                  <a:gd name="T19" fmla="*/ 39 h 44"/>
                  <a:gd name="T20" fmla="*/ 42 w 58"/>
                  <a:gd name="T21" fmla="*/ 38 h 44"/>
                  <a:gd name="T22" fmla="*/ 51 w 58"/>
                  <a:gd name="T23" fmla="*/ 29 h 44"/>
                  <a:gd name="T24" fmla="*/ 33 w 58"/>
                  <a:gd name="T25" fmla="*/ 8 h 44"/>
                  <a:gd name="T26" fmla="*/ 26 w 58"/>
                  <a:gd name="T27" fmla="*/ 7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 h="44">
                    <a:moveTo>
                      <a:pt x="33" y="44"/>
                    </a:moveTo>
                    <a:cubicBezTo>
                      <a:pt x="30" y="44"/>
                      <a:pt x="27" y="44"/>
                      <a:pt x="24" y="43"/>
                    </a:cubicBezTo>
                    <a:cubicBezTo>
                      <a:pt x="10" y="39"/>
                      <a:pt x="0" y="27"/>
                      <a:pt x="3" y="16"/>
                    </a:cubicBezTo>
                    <a:cubicBezTo>
                      <a:pt x="6" y="5"/>
                      <a:pt x="20" y="0"/>
                      <a:pt x="35" y="3"/>
                    </a:cubicBezTo>
                    <a:cubicBezTo>
                      <a:pt x="49" y="7"/>
                      <a:pt x="58" y="19"/>
                      <a:pt x="56" y="30"/>
                    </a:cubicBezTo>
                    <a:cubicBezTo>
                      <a:pt x="54" y="35"/>
                      <a:pt x="50" y="40"/>
                      <a:pt x="44" y="42"/>
                    </a:cubicBezTo>
                    <a:cubicBezTo>
                      <a:pt x="41" y="43"/>
                      <a:pt x="37" y="44"/>
                      <a:pt x="33" y="44"/>
                    </a:cubicBezTo>
                    <a:close/>
                    <a:moveTo>
                      <a:pt x="26" y="7"/>
                    </a:moveTo>
                    <a:cubicBezTo>
                      <a:pt x="17" y="7"/>
                      <a:pt x="9" y="11"/>
                      <a:pt x="8" y="18"/>
                    </a:cubicBezTo>
                    <a:cubicBezTo>
                      <a:pt x="5" y="26"/>
                      <a:pt x="13" y="35"/>
                      <a:pt x="25" y="39"/>
                    </a:cubicBezTo>
                    <a:cubicBezTo>
                      <a:pt x="31" y="40"/>
                      <a:pt x="37" y="40"/>
                      <a:pt x="42" y="38"/>
                    </a:cubicBezTo>
                    <a:cubicBezTo>
                      <a:pt x="47" y="36"/>
                      <a:pt x="50" y="33"/>
                      <a:pt x="51" y="29"/>
                    </a:cubicBezTo>
                    <a:cubicBezTo>
                      <a:pt x="53" y="20"/>
                      <a:pt x="45" y="11"/>
                      <a:pt x="33" y="8"/>
                    </a:cubicBezTo>
                    <a:cubicBezTo>
                      <a:pt x="31" y="7"/>
                      <a:pt x="28" y="7"/>
                      <a:pt x="26" y="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9" name="iṣļíde"/>
              <p:cNvSpPr/>
              <p:nvPr/>
            </p:nvSpPr>
            <p:spPr bwMode="auto">
              <a:xfrm>
                <a:off x="4522703" y="1909417"/>
                <a:ext cx="95299" cy="162874"/>
              </a:xfrm>
              <a:custGeom>
                <a:avLst/>
                <a:gdLst>
                  <a:gd name="T0" fmla="*/ 1 w 26"/>
                  <a:gd name="T1" fmla="*/ 19 h 45"/>
                  <a:gd name="T2" fmla="*/ 0 w 26"/>
                  <a:gd name="T3" fmla="*/ 36 h 45"/>
                  <a:gd name="T4" fmla="*/ 21 w 26"/>
                  <a:gd name="T5" fmla="*/ 41 h 45"/>
                  <a:gd name="T6" fmla="*/ 25 w 26"/>
                  <a:gd name="T7" fmla="*/ 16 h 45"/>
                  <a:gd name="T8" fmla="*/ 1 w 26"/>
                  <a:gd name="T9" fmla="*/ 19 h 45"/>
                </a:gdLst>
                <a:ahLst/>
                <a:cxnLst>
                  <a:cxn ang="0">
                    <a:pos x="T0" y="T1"/>
                  </a:cxn>
                  <a:cxn ang="0">
                    <a:pos x="T2" y="T3"/>
                  </a:cxn>
                  <a:cxn ang="0">
                    <a:pos x="T4" y="T5"/>
                  </a:cxn>
                  <a:cxn ang="0">
                    <a:pos x="T6" y="T7"/>
                  </a:cxn>
                  <a:cxn ang="0">
                    <a:pos x="T8" y="T9"/>
                  </a:cxn>
                </a:cxnLst>
                <a:rect l="0" t="0" r="r" b="b"/>
                <a:pathLst>
                  <a:path w="26" h="45">
                    <a:moveTo>
                      <a:pt x="1" y="19"/>
                    </a:moveTo>
                    <a:cubicBezTo>
                      <a:pt x="1" y="19"/>
                      <a:pt x="1" y="21"/>
                      <a:pt x="0" y="36"/>
                    </a:cubicBezTo>
                    <a:cubicBezTo>
                      <a:pt x="0" y="41"/>
                      <a:pt x="17" y="45"/>
                      <a:pt x="21" y="41"/>
                    </a:cubicBezTo>
                    <a:cubicBezTo>
                      <a:pt x="25" y="37"/>
                      <a:pt x="24" y="32"/>
                      <a:pt x="25" y="16"/>
                    </a:cubicBezTo>
                    <a:cubicBezTo>
                      <a:pt x="26" y="0"/>
                      <a:pt x="1" y="19"/>
                      <a:pt x="1" y="19"/>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0" name="íṩ1íḋé"/>
              <p:cNvSpPr/>
              <p:nvPr/>
            </p:nvSpPr>
            <p:spPr bwMode="auto">
              <a:xfrm>
                <a:off x="4522703" y="1968329"/>
                <a:ext cx="90101" cy="74507"/>
              </a:xfrm>
              <a:custGeom>
                <a:avLst/>
                <a:gdLst>
                  <a:gd name="T0" fmla="*/ 25 w 25"/>
                  <a:gd name="T1" fmla="*/ 0 h 21"/>
                  <a:gd name="T2" fmla="*/ 0 w 25"/>
                  <a:gd name="T3" fmla="*/ 21 h 21"/>
                  <a:gd name="T4" fmla="*/ 1 w 25"/>
                  <a:gd name="T5" fmla="*/ 7 h 21"/>
                  <a:gd name="T6" fmla="*/ 25 w 25"/>
                  <a:gd name="T7" fmla="*/ 0 h 21"/>
                </a:gdLst>
                <a:ahLst/>
                <a:cxnLst>
                  <a:cxn ang="0">
                    <a:pos x="T0" y="T1"/>
                  </a:cxn>
                  <a:cxn ang="0">
                    <a:pos x="T2" y="T3"/>
                  </a:cxn>
                  <a:cxn ang="0">
                    <a:pos x="T4" y="T5"/>
                  </a:cxn>
                  <a:cxn ang="0">
                    <a:pos x="T6" y="T7"/>
                  </a:cxn>
                </a:cxnLst>
                <a:rect l="0" t="0" r="r" b="b"/>
                <a:pathLst>
                  <a:path w="25" h="21">
                    <a:moveTo>
                      <a:pt x="25" y="0"/>
                    </a:moveTo>
                    <a:cubicBezTo>
                      <a:pt x="25" y="0"/>
                      <a:pt x="21" y="15"/>
                      <a:pt x="0" y="21"/>
                    </a:cubicBezTo>
                    <a:cubicBezTo>
                      <a:pt x="1" y="7"/>
                      <a:pt x="1" y="7"/>
                      <a:pt x="1" y="7"/>
                    </a:cubicBezTo>
                    <a:lnTo>
                      <a:pt x="25" y="0"/>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1" name="iṥḻiḍe"/>
              <p:cNvSpPr/>
              <p:nvPr/>
            </p:nvSpPr>
            <p:spPr bwMode="auto">
              <a:xfrm>
                <a:off x="4382354" y="1715354"/>
                <a:ext cx="296293" cy="296293"/>
              </a:xfrm>
              <a:custGeom>
                <a:avLst/>
                <a:gdLst>
                  <a:gd name="T0" fmla="*/ 77 w 82"/>
                  <a:gd name="T1" fmla="*/ 32 h 82"/>
                  <a:gd name="T2" fmla="*/ 50 w 82"/>
                  <a:gd name="T3" fmla="*/ 77 h 82"/>
                  <a:gd name="T4" fmla="*/ 5 w 82"/>
                  <a:gd name="T5" fmla="*/ 50 h 82"/>
                  <a:gd name="T6" fmla="*/ 32 w 82"/>
                  <a:gd name="T7" fmla="*/ 5 h 82"/>
                  <a:gd name="T8" fmla="*/ 77 w 82"/>
                  <a:gd name="T9" fmla="*/ 32 h 82"/>
                </a:gdLst>
                <a:ahLst/>
                <a:cxnLst>
                  <a:cxn ang="0">
                    <a:pos x="T0" y="T1"/>
                  </a:cxn>
                  <a:cxn ang="0">
                    <a:pos x="T2" y="T3"/>
                  </a:cxn>
                  <a:cxn ang="0">
                    <a:pos x="T4" y="T5"/>
                  </a:cxn>
                  <a:cxn ang="0">
                    <a:pos x="T6" y="T7"/>
                  </a:cxn>
                  <a:cxn ang="0">
                    <a:pos x="T8" y="T9"/>
                  </a:cxn>
                </a:cxnLst>
                <a:rect l="0" t="0" r="r" b="b"/>
                <a:pathLst>
                  <a:path w="82" h="82">
                    <a:moveTo>
                      <a:pt x="77" y="32"/>
                    </a:moveTo>
                    <a:cubicBezTo>
                      <a:pt x="82" y="51"/>
                      <a:pt x="70" y="72"/>
                      <a:pt x="50" y="77"/>
                    </a:cubicBezTo>
                    <a:cubicBezTo>
                      <a:pt x="30" y="82"/>
                      <a:pt x="10" y="70"/>
                      <a:pt x="5" y="50"/>
                    </a:cubicBezTo>
                    <a:cubicBezTo>
                      <a:pt x="0" y="30"/>
                      <a:pt x="12" y="10"/>
                      <a:pt x="32" y="5"/>
                    </a:cubicBezTo>
                    <a:cubicBezTo>
                      <a:pt x="51" y="0"/>
                      <a:pt x="71" y="12"/>
                      <a:pt x="77" y="32"/>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2" name="ïŝ1íḓè"/>
              <p:cNvSpPr/>
              <p:nvPr/>
            </p:nvSpPr>
            <p:spPr bwMode="auto">
              <a:xfrm>
                <a:off x="4385820" y="1834911"/>
                <a:ext cx="173271" cy="64111"/>
              </a:xfrm>
              <a:custGeom>
                <a:avLst/>
                <a:gdLst>
                  <a:gd name="T0" fmla="*/ 48 w 48"/>
                  <a:gd name="T1" fmla="*/ 9 h 18"/>
                  <a:gd name="T2" fmla="*/ 14 w 48"/>
                  <a:gd name="T3" fmla="*/ 18 h 18"/>
                  <a:gd name="T4" fmla="*/ 3 w 48"/>
                  <a:gd name="T5" fmla="*/ 6 h 18"/>
                  <a:gd name="T6" fmla="*/ 45 w 48"/>
                  <a:gd name="T7" fmla="*/ 0 h 18"/>
                  <a:gd name="T8" fmla="*/ 48 w 48"/>
                  <a:gd name="T9" fmla="*/ 9 h 18"/>
                </a:gdLst>
                <a:ahLst/>
                <a:cxnLst>
                  <a:cxn ang="0">
                    <a:pos x="T0" y="T1"/>
                  </a:cxn>
                  <a:cxn ang="0">
                    <a:pos x="T2" y="T3"/>
                  </a:cxn>
                  <a:cxn ang="0">
                    <a:pos x="T4" y="T5"/>
                  </a:cxn>
                  <a:cxn ang="0">
                    <a:pos x="T6" y="T7"/>
                  </a:cxn>
                  <a:cxn ang="0">
                    <a:pos x="T8" y="T9"/>
                  </a:cxn>
                </a:cxnLst>
                <a:rect l="0" t="0" r="r" b="b"/>
                <a:pathLst>
                  <a:path w="48" h="18">
                    <a:moveTo>
                      <a:pt x="48" y="9"/>
                    </a:moveTo>
                    <a:cubicBezTo>
                      <a:pt x="48" y="9"/>
                      <a:pt x="28" y="18"/>
                      <a:pt x="14" y="18"/>
                    </a:cubicBezTo>
                    <a:cubicBezTo>
                      <a:pt x="0" y="18"/>
                      <a:pt x="3" y="6"/>
                      <a:pt x="3" y="6"/>
                    </a:cubicBezTo>
                    <a:cubicBezTo>
                      <a:pt x="45" y="0"/>
                      <a:pt x="45" y="0"/>
                      <a:pt x="45" y="0"/>
                    </a:cubicBezTo>
                    <a:lnTo>
                      <a:pt x="48" y="9"/>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3" name="íŝlíďe"/>
              <p:cNvSpPr/>
              <p:nvPr/>
            </p:nvSpPr>
            <p:spPr bwMode="auto">
              <a:xfrm>
                <a:off x="4314778" y="1618323"/>
                <a:ext cx="414117" cy="327482"/>
              </a:xfrm>
              <a:custGeom>
                <a:avLst/>
                <a:gdLst>
                  <a:gd name="T0" fmla="*/ 30 w 115"/>
                  <a:gd name="T1" fmla="*/ 72 h 91"/>
                  <a:gd name="T2" fmla="*/ 63 w 115"/>
                  <a:gd name="T3" fmla="*/ 67 h 91"/>
                  <a:gd name="T4" fmla="*/ 72 w 115"/>
                  <a:gd name="T5" fmla="*/ 73 h 91"/>
                  <a:gd name="T6" fmla="*/ 75 w 115"/>
                  <a:gd name="T7" fmla="*/ 75 h 91"/>
                  <a:gd name="T8" fmla="*/ 88 w 115"/>
                  <a:gd name="T9" fmla="*/ 64 h 91"/>
                  <a:gd name="T10" fmla="*/ 92 w 115"/>
                  <a:gd name="T11" fmla="*/ 74 h 91"/>
                  <a:gd name="T12" fmla="*/ 91 w 115"/>
                  <a:gd name="T13" fmla="*/ 90 h 91"/>
                  <a:gd name="T14" fmla="*/ 96 w 115"/>
                  <a:gd name="T15" fmla="*/ 38 h 91"/>
                  <a:gd name="T16" fmla="*/ 22 w 115"/>
                  <a:gd name="T17" fmla="*/ 28 h 91"/>
                  <a:gd name="T18" fmla="*/ 7 w 115"/>
                  <a:gd name="T19" fmla="*/ 29 h 91"/>
                  <a:gd name="T20" fmla="*/ 30 w 115"/>
                  <a:gd name="T21" fmla="*/ 7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91">
                    <a:moveTo>
                      <a:pt x="30" y="72"/>
                    </a:moveTo>
                    <a:cubicBezTo>
                      <a:pt x="30" y="72"/>
                      <a:pt x="47" y="64"/>
                      <a:pt x="63" y="67"/>
                    </a:cubicBezTo>
                    <a:cubicBezTo>
                      <a:pt x="67" y="68"/>
                      <a:pt x="70" y="70"/>
                      <a:pt x="72" y="73"/>
                    </a:cubicBezTo>
                    <a:cubicBezTo>
                      <a:pt x="73" y="74"/>
                      <a:pt x="74" y="75"/>
                      <a:pt x="75" y="75"/>
                    </a:cubicBezTo>
                    <a:cubicBezTo>
                      <a:pt x="78" y="75"/>
                      <a:pt x="82" y="64"/>
                      <a:pt x="88" y="64"/>
                    </a:cubicBezTo>
                    <a:cubicBezTo>
                      <a:pt x="93" y="63"/>
                      <a:pt x="97" y="67"/>
                      <a:pt x="92" y="74"/>
                    </a:cubicBezTo>
                    <a:cubicBezTo>
                      <a:pt x="88" y="81"/>
                      <a:pt x="89" y="89"/>
                      <a:pt x="91" y="90"/>
                    </a:cubicBezTo>
                    <a:cubicBezTo>
                      <a:pt x="93" y="91"/>
                      <a:pt x="115" y="75"/>
                      <a:pt x="96" y="38"/>
                    </a:cubicBezTo>
                    <a:cubicBezTo>
                      <a:pt x="77" y="0"/>
                      <a:pt x="29" y="20"/>
                      <a:pt x="22" y="28"/>
                    </a:cubicBezTo>
                    <a:cubicBezTo>
                      <a:pt x="22" y="28"/>
                      <a:pt x="14" y="35"/>
                      <a:pt x="7" y="29"/>
                    </a:cubicBezTo>
                    <a:cubicBezTo>
                      <a:pt x="7" y="29"/>
                      <a:pt x="0" y="82"/>
                      <a:pt x="30" y="72"/>
                    </a:cubicBezTo>
                    <a:close/>
                  </a:path>
                </a:pathLst>
              </a:custGeom>
              <a:solidFill>
                <a:srgbClr val="FF2C9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4" name="iṡľïḓe"/>
              <p:cNvSpPr/>
              <p:nvPr/>
            </p:nvSpPr>
            <p:spPr bwMode="auto">
              <a:xfrm>
                <a:off x="4448197" y="2373782"/>
                <a:ext cx="337878" cy="417583"/>
              </a:xfrm>
              <a:custGeom>
                <a:avLst/>
                <a:gdLst>
                  <a:gd name="T0" fmla="*/ 61 w 94"/>
                  <a:gd name="T1" fmla="*/ 16 h 116"/>
                  <a:gd name="T2" fmla="*/ 61 w 94"/>
                  <a:gd name="T3" fmla="*/ 44 h 116"/>
                  <a:gd name="T4" fmla="*/ 57 w 94"/>
                  <a:gd name="T5" fmla="*/ 53 h 116"/>
                  <a:gd name="T6" fmla="*/ 0 w 94"/>
                  <a:gd name="T7" fmla="*/ 105 h 116"/>
                  <a:gd name="T8" fmla="*/ 6 w 94"/>
                  <a:gd name="T9" fmla="*/ 116 h 116"/>
                  <a:gd name="T10" fmla="*/ 82 w 94"/>
                  <a:gd name="T11" fmla="*/ 60 h 116"/>
                  <a:gd name="T12" fmla="*/ 89 w 94"/>
                  <a:gd name="T13" fmla="*/ 49 h 116"/>
                  <a:gd name="T14" fmla="*/ 94 w 94"/>
                  <a:gd name="T15" fmla="*/ 0 h 116"/>
                  <a:gd name="T16" fmla="*/ 61 w 94"/>
                  <a:gd name="T17" fmla="*/ 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 h="116">
                    <a:moveTo>
                      <a:pt x="61" y="16"/>
                    </a:moveTo>
                    <a:cubicBezTo>
                      <a:pt x="61" y="44"/>
                      <a:pt x="61" y="44"/>
                      <a:pt x="61" y="44"/>
                    </a:cubicBezTo>
                    <a:cubicBezTo>
                      <a:pt x="61" y="48"/>
                      <a:pt x="60" y="51"/>
                      <a:pt x="57" y="53"/>
                    </a:cubicBezTo>
                    <a:cubicBezTo>
                      <a:pt x="0" y="105"/>
                      <a:pt x="0" y="105"/>
                      <a:pt x="0" y="105"/>
                    </a:cubicBezTo>
                    <a:cubicBezTo>
                      <a:pt x="6" y="116"/>
                      <a:pt x="6" y="116"/>
                      <a:pt x="6" y="116"/>
                    </a:cubicBezTo>
                    <a:cubicBezTo>
                      <a:pt x="82" y="60"/>
                      <a:pt x="82" y="60"/>
                      <a:pt x="82" y="60"/>
                    </a:cubicBezTo>
                    <a:cubicBezTo>
                      <a:pt x="86" y="58"/>
                      <a:pt x="88" y="54"/>
                      <a:pt x="89" y="49"/>
                    </a:cubicBezTo>
                    <a:cubicBezTo>
                      <a:pt x="94" y="0"/>
                      <a:pt x="94" y="0"/>
                      <a:pt x="94" y="0"/>
                    </a:cubicBezTo>
                    <a:lnTo>
                      <a:pt x="61" y="16"/>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5" name="iṡ1ïḍè"/>
              <p:cNvSpPr/>
              <p:nvPr/>
            </p:nvSpPr>
            <p:spPr bwMode="auto">
              <a:xfrm>
                <a:off x="4605873" y="2108679"/>
                <a:ext cx="230450" cy="381195"/>
              </a:xfrm>
              <a:custGeom>
                <a:avLst/>
                <a:gdLst>
                  <a:gd name="T0" fmla="*/ 40 w 64"/>
                  <a:gd name="T1" fmla="*/ 0 h 106"/>
                  <a:gd name="T2" fmla="*/ 64 w 64"/>
                  <a:gd name="T3" fmla="*/ 96 h 106"/>
                  <a:gd name="T4" fmla="*/ 17 w 64"/>
                  <a:gd name="T5" fmla="*/ 100 h 106"/>
                  <a:gd name="T6" fmla="*/ 40 w 64"/>
                  <a:gd name="T7" fmla="*/ 0 h 106"/>
                </a:gdLst>
                <a:ahLst/>
                <a:cxnLst>
                  <a:cxn ang="0">
                    <a:pos x="T0" y="T1"/>
                  </a:cxn>
                  <a:cxn ang="0">
                    <a:pos x="T2" y="T3"/>
                  </a:cxn>
                  <a:cxn ang="0">
                    <a:pos x="T4" y="T5"/>
                  </a:cxn>
                  <a:cxn ang="0">
                    <a:pos x="T6" y="T7"/>
                  </a:cxn>
                </a:cxnLst>
                <a:rect l="0" t="0" r="r" b="b"/>
                <a:pathLst>
                  <a:path w="64" h="106">
                    <a:moveTo>
                      <a:pt x="40" y="0"/>
                    </a:moveTo>
                    <a:cubicBezTo>
                      <a:pt x="40" y="0"/>
                      <a:pt x="57" y="27"/>
                      <a:pt x="64" y="96"/>
                    </a:cubicBezTo>
                    <a:cubicBezTo>
                      <a:pt x="64" y="96"/>
                      <a:pt x="34" y="106"/>
                      <a:pt x="17" y="100"/>
                    </a:cubicBezTo>
                    <a:cubicBezTo>
                      <a:pt x="0" y="95"/>
                      <a:pt x="40" y="0"/>
                      <a:pt x="4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6" name="îsľïďè"/>
              <p:cNvSpPr/>
              <p:nvPr/>
            </p:nvSpPr>
            <p:spPr bwMode="auto">
              <a:xfrm>
                <a:off x="4628398" y="2229968"/>
                <a:ext cx="27723" cy="230450"/>
              </a:xfrm>
              <a:custGeom>
                <a:avLst/>
                <a:gdLst>
                  <a:gd name="T0" fmla="*/ 8 w 8"/>
                  <a:gd name="T1" fmla="*/ 0 h 64"/>
                  <a:gd name="T2" fmla="*/ 1 w 8"/>
                  <a:gd name="T3" fmla="*/ 54 h 64"/>
                  <a:gd name="T4" fmla="*/ 8 w 8"/>
                  <a:gd name="T5" fmla="*/ 64 h 64"/>
                  <a:gd name="T6" fmla="*/ 8 w 8"/>
                  <a:gd name="T7" fmla="*/ 64 h 64"/>
                  <a:gd name="T8" fmla="*/ 8 w 8"/>
                  <a:gd name="T9" fmla="*/ 0 h 64"/>
                </a:gdLst>
                <a:ahLst/>
                <a:cxnLst>
                  <a:cxn ang="0">
                    <a:pos x="T0" y="T1"/>
                  </a:cxn>
                  <a:cxn ang="0">
                    <a:pos x="T2" y="T3"/>
                  </a:cxn>
                  <a:cxn ang="0">
                    <a:pos x="T4" y="T5"/>
                  </a:cxn>
                  <a:cxn ang="0">
                    <a:pos x="T6" y="T7"/>
                  </a:cxn>
                  <a:cxn ang="0">
                    <a:pos x="T8" y="T9"/>
                  </a:cxn>
                </a:cxnLst>
                <a:rect l="0" t="0" r="r" b="b"/>
                <a:pathLst>
                  <a:path w="8" h="64">
                    <a:moveTo>
                      <a:pt x="8" y="0"/>
                    </a:moveTo>
                    <a:cubicBezTo>
                      <a:pt x="8" y="0"/>
                      <a:pt x="1" y="36"/>
                      <a:pt x="1" y="54"/>
                    </a:cubicBezTo>
                    <a:cubicBezTo>
                      <a:pt x="0" y="58"/>
                      <a:pt x="3" y="63"/>
                      <a:pt x="8" y="64"/>
                    </a:cubicBezTo>
                    <a:cubicBezTo>
                      <a:pt x="8" y="64"/>
                      <a:pt x="8" y="64"/>
                      <a:pt x="8" y="64"/>
                    </a:cubicBezTo>
                    <a:lnTo>
                      <a:pt x="8"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7" name="iŝ1ïďé"/>
              <p:cNvSpPr/>
              <p:nvPr/>
            </p:nvSpPr>
            <p:spPr bwMode="auto">
              <a:xfrm>
                <a:off x="3983832" y="2701264"/>
                <a:ext cx="618576" cy="363868"/>
              </a:xfrm>
              <a:custGeom>
                <a:avLst/>
                <a:gdLst>
                  <a:gd name="T0" fmla="*/ 172 w 172"/>
                  <a:gd name="T1" fmla="*/ 51 h 101"/>
                  <a:gd name="T2" fmla="*/ 159 w 172"/>
                  <a:gd name="T3" fmla="*/ 49 h 101"/>
                  <a:gd name="T4" fmla="*/ 77 w 172"/>
                  <a:gd name="T5" fmla="*/ 2 h 101"/>
                  <a:gd name="T6" fmla="*/ 66 w 172"/>
                  <a:gd name="T7" fmla="*/ 2 h 101"/>
                  <a:gd name="T8" fmla="*/ 8 w 172"/>
                  <a:gd name="T9" fmla="*/ 36 h 101"/>
                  <a:gd name="T10" fmla="*/ 0 w 172"/>
                  <a:gd name="T11" fmla="*/ 35 h 101"/>
                  <a:gd name="T12" fmla="*/ 0 w 172"/>
                  <a:gd name="T13" fmla="*/ 43 h 101"/>
                  <a:gd name="T14" fmla="*/ 0 w 172"/>
                  <a:gd name="T15" fmla="*/ 43 h 101"/>
                  <a:gd name="T16" fmla="*/ 2 w 172"/>
                  <a:gd name="T17" fmla="*/ 45 h 101"/>
                  <a:gd name="T18" fmla="*/ 96 w 172"/>
                  <a:gd name="T19" fmla="*/ 99 h 101"/>
                  <a:gd name="T20" fmla="*/ 106 w 172"/>
                  <a:gd name="T21" fmla="*/ 99 h 101"/>
                  <a:gd name="T22" fmla="*/ 169 w 172"/>
                  <a:gd name="T23" fmla="*/ 62 h 101"/>
                  <a:gd name="T24" fmla="*/ 172 w 172"/>
                  <a:gd name="T25" fmla="*/ 59 h 101"/>
                  <a:gd name="T26" fmla="*/ 172 w 172"/>
                  <a:gd name="T27" fmla="*/ 59 h 101"/>
                  <a:gd name="T28" fmla="*/ 172 w 172"/>
                  <a:gd name="T29" fmla="*/ 5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2" h="101">
                    <a:moveTo>
                      <a:pt x="172" y="51"/>
                    </a:moveTo>
                    <a:cubicBezTo>
                      <a:pt x="159" y="49"/>
                      <a:pt x="159" y="49"/>
                      <a:pt x="159" y="49"/>
                    </a:cubicBezTo>
                    <a:cubicBezTo>
                      <a:pt x="77" y="2"/>
                      <a:pt x="77" y="2"/>
                      <a:pt x="77" y="2"/>
                    </a:cubicBezTo>
                    <a:cubicBezTo>
                      <a:pt x="74" y="0"/>
                      <a:pt x="70" y="0"/>
                      <a:pt x="66" y="2"/>
                    </a:cubicBezTo>
                    <a:cubicBezTo>
                      <a:pt x="8" y="36"/>
                      <a:pt x="8" y="36"/>
                      <a:pt x="8" y="36"/>
                    </a:cubicBezTo>
                    <a:cubicBezTo>
                      <a:pt x="0" y="35"/>
                      <a:pt x="0" y="35"/>
                      <a:pt x="0" y="35"/>
                    </a:cubicBezTo>
                    <a:cubicBezTo>
                      <a:pt x="0" y="43"/>
                      <a:pt x="0" y="43"/>
                      <a:pt x="0" y="43"/>
                    </a:cubicBezTo>
                    <a:cubicBezTo>
                      <a:pt x="0" y="43"/>
                      <a:pt x="0" y="43"/>
                      <a:pt x="0" y="43"/>
                    </a:cubicBezTo>
                    <a:cubicBezTo>
                      <a:pt x="0" y="44"/>
                      <a:pt x="1" y="45"/>
                      <a:pt x="2" y="45"/>
                    </a:cubicBezTo>
                    <a:cubicBezTo>
                      <a:pt x="96" y="99"/>
                      <a:pt x="96" y="99"/>
                      <a:pt x="96" y="99"/>
                    </a:cubicBezTo>
                    <a:cubicBezTo>
                      <a:pt x="98" y="101"/>
                      <a:pt x="103" y="100"/>
                      <a:pt x="106" y="99"/>
                    </a:cubicBezTo>
                    <a:cubicBezTo>
                      <a:pt x="169" y="62"/>
                      <a:pt x="169" y="62"/>
                      <a:pt x="169" y="62"/>
                    </a:cubicBezTo>
                    <a:cubicBezTo>
                      <a:pt x="171" y="61"/>
                      <a:pt x="172" y="60"/>
                      <a:pt x="172" y="59"/>
                    </a:cubicBezTo>
                    <a:cubicBezTo>
                      <a:pt x="172" y="59"/>
                      <a:pt x="172" y="59"/>
                      <a:pt x="172" y="59"/>
                    </a:cubicBezTo>
                    <a:lnTo>
                      <a:pt x="172" y="51"/>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8" name="ïṧḻidè"/>
              <p:cNvSpPr/>
              <p:nvPr/>
            </p:nvSpPr>
            <p:spPr bwMode="auto">
              <a:xfrm>
                <a:off x="3983832" y="2767107"/>
                <a:ext cx="395057" cy="294560"/>
              </a:xfrm>
              <a:custGeom>
                <a:avLst/>
                <a:gdLst>
                  <a:gd name="T0" fmla="*/ 110 w 110"/>
                  <a:gd name="T1" fmla="*/ 3 h 82"/>
                  <a:gd name="T2" fmla="*/ 104 w 110"/>
                  <a:gd name="T3" fmla="*/ 0 h 82"/>
                  <a:gd name="T4" fmla="*/ 40 w 110"/>
                  <a:gd name="T5" fmla="*/ 0 h 82"/>
                  <a:gd name="T6" fmla="*/ 8 w 110"/>
                  <a:gd name="T7" fmla="*/ 18 h 82"/>
                  <a:gd name="T8" fmla="*/ 0 w 110"/>
                  <a:gd name="T9" fmla="*/ 17 h 82"/>
                  <a:gd name="T10" fmla="*/ 0 w 110"/>
                  <a:gd name="T11" fmla="*/ 25 h 82"/>
                  <a:gd name="T12" fmla="*/ 0 w 110"/>
                  <a:gd name="T13" fmla="*/ 25 h 82"/>
                  <a:gd name="T14" fmla="*/ 2 w 110"/>
                  <a:gd name="T15" fmla="*/ 27 h 82"/>
                  <a:gd name="T16" fmla="*/ 96 w 110"/>
                  <a:gd name="T17" fmla="*/ 81 h 82"/>
                  <a:gd name="T18" fmla="*/ 101 w 110"/>
                  <a:gd name="T19" fmla="*/ 82 h 82"/>
                  <a:gd name="T20" fmla="*/ 110 w 110"/>
                  <a:gd name="T21" fmla="*/ 3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82">
                    <a:moveTo>
                      <a:pt x="110" y="3"/>
                    </a:moveTo>
                    <a:cubicBezTo>
                      <a:pt x="104" y="0"/>
                      <a:pt x="104" y="0"/>
                      <a:pt x="104" y="0"/>
                    </a:cubicBezTo>
                    <a:cubicBezTo>
                      <a:pt x="40" y="0"/>
                      <a:pt x="40" y="0"/>
                      <a:pt x="40" y="0"/>
                    </a:cubicBezTo>
                    <a:cubicBezTo>
                      <a:pt x="8" y="18"/>
                      <a:pt x="8" y="18"/>
                      <a:pt x="8" y="18"/>
                    </a:cubicBezTo>
                    <a:cubicBezTo>
                      <a:pt x="0" y="17"/>
                      <a:pt x="0" y="17"/>
                      <a:pt x="0" y="17"/>
                    </a:cubicBezTo>
                    <a:cubicBezTo>
                      <a:pt x="0" y="25"/>
                      <a:pt x="0" y="25"/>
                      <a:pt x="0" y="25"/>
                    </a:cubicBezTo>
                    <a:cubicBezTo>
                      <a:pt x="0" y="25"/>
                      <a:pt x="0" y="25"/>
                      <a:pt x="0" y="25"/>
                    </a:cubicBezTo>
                    <a:cubicBezTo>
                      <a:pt x="0" y="26"/>
                      <a:pt x="1" y="27"/>
                      <a:pt x="2" y="27"/>
                    </a:cubicBezTo>
                    <a:cubicBezTo>
                      <a:pt x="96" y="81"/>
                      <a:pt x="96" y="81"/>
                      <a:pt x="96" y="81"/>
                    </a:cubicBezTo>
                    <a:cubicBezTo>
                      <a:pt x="97" y="82"/>
                      <a:pt x="99" y="82"/>
                      <a:pt x="101" y="82"/>
                    </a:cubicBezTo>
                    <a:lnTo>
                      <a:pt x="110" y="3"/>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9" name="ïsļiḋê"/>
              <p:cNvSpPr/>
              <p:nvPr/>
            </p:nvSpPr>
            <p:spPr bwMode="auto">
              <a:xfrm>
                <a:off x="3983832" y="2827751"/>
                <a:ext cx="13862" cy="39853"/>
              </a:xfrm>
              <a:custGeom>
                <a:avLst/>
                <a:gdLst>
                  <a:gd name="T0" fmla="*/ 4 w 4"/>
                  <a:gd name="T1" fmla="*/ 0 h 11"/>
                  <a:gd name="T2" fmla="*/ 0 w 4"/>
                  <a:gd name="T3" fmla="*/ 0 h 11"/>
                  <a:gd name="T4" fmla="*/ 0 w 4"/>
                  <a:gd name="T5" fmla="*/ 8 h 11"/>
                  <a:gd name="T6" fmla="*/ 0 w 4"/>
                  <a:gd name="T7" fmla="*/ 8 h 11"/>
                  <a:gd name="T8" fmla="*/ 2 w 4"/>
                  <a:gd name="T9" fmla="*/ 10 h 11"/>
                  <a:gd name="T10" fmla="*/ 4 w 4"/>
                  <a:gd name="T11" fmla="*/ 11 h 11"/>
                  <a:gd name="T12" fmla="*/ 4 w 4"/>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4" h="11">
                    <a:moveTo>
                      <a:pt x="4" y="0"/>
                    </a:moveTo>
                    <a:cubicBezTo>
                      <a:pt x="0" y="0"/>
                      <a:pt x="0" y="0"/>
                      <a:pt x="0" y="0"/>
                    </a:cubicBezTo>
                    <a:cubicBezTo>
                      <a:pt x="0" y="8"/>
                      <a:pt x="0" y="8"/>
                      <a:pt x="0" y="8"/>
                    </a:cubicBezTo>
                    <a:cubicBezTo>
                      <a:pt x="0" y="8"/>
                      <a:pt x="0" y="8"/>
                      <a:pt x="0" y="8"/>
                    </a:cubicBezTo>
                    <a:cubicBezTo>
                      <a:pt x="0" y="9"/>
                      <a:pt x="1" y="10"/>
                      <a:pt x="2" y="10"/>
                    </a:cubicBezTo>
                    <a:cubicBezTo>
                      <a:pt x="4" y="11"/>
                      <a:pt x="4" y="11"/>
                      <a:pt x="4" y="11"/>
                    </a:cubicBezTo>
                    <a:lnTo>
                      <a:pt x="4" y="0"/>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0" name="íṡḷîde"/>
              <p:cNvSpPr/>
              <p:nvPr/>
            </p:nvSpPr>
            <p:spPr bwMode="auto">
              <a:xfrm>
                <a:off x="4328640" y="3011418"/>
                <a:ext cx="32922" cy="50249"/>
              </a:xfrm>
              <a:custGeom>
                <a:avLst/>
                <a:gdLst>
                  <a:gd name="T0" fmla="*/ 0 w 9"/>
                  <a:gd name="T1" fmla="*/ 14 h 14"/>
                  <a:gd name="T2" fmla="*/ 9 w 9"/>
                  <a:gd name="T3" fmla="*/ 13 h 14"/>
                  <a:gd name="T4" fmla="*/ 9 w 9"/>
                  <a:gd name="T5" fmla="*/ 0 h 14"/>
                  <a:gd name="T6" fmla="*/ 0 w 9"/>
                  <a:gd name="T7" fmla="*/ 0 h 14"/>
                  <a:gd name="T8" fmla="*/ 0 w 9"/>
                  <a:gd name="T9" fmla="*/ 14 h 14"/>
                </a:gdLst>
                <a:ahLst/>
                <a:cxnLst>
                  <a:cxn ang="0">
                    <a:pos x="T0" y="T1"/>
                  </a:cxn>
                  <a:cxn ang="0">
                    <a:pos x="T2" y="T3"/>
                  </a:cxn>
                  <a:cxn ang="0">
                    <a:pos x="T4" y="T5"/>
                  </a:cxn>
                  <a:cxn ang="0">
                    <a:pos x="T6" y="T7"/>
                  </a:cxn>
                  <a:cxn ang="0">
                    <a:pos x="T8" y="T9"/>
                  </a:cxn>
                </a:cxnLst>
                <a:rect l="0" t="0" r="r" b="b"/>
                <a:pathLst>
                  <a:path w="9" h="14">
                    <a:moveTo>
                      <a:pt x="0" y="14"/>
                    </a:moveTo>
                    <a:cubicBezTo>
                      <a:pt x="3" y="14"/>
                      <a:pt x="7" y="14"/>
                      <a:pt x="9" y="13"/>
                    </a:cubicBezTo>
                    <a:cubicBezTo>
                      <a:pt x="9" y="0"/>
                      <a:pt x="9" y="0"/>
                      <a:pt x="9" y="0"/>
                    </a:cubicBezTo>
                    <a:cubicBezTo>
                      <a:pt x="0" y="0"/>
                      <a:pt x="0" y="0"/>
                      <a:pt x="0" y="0"/>
                    </a:cubicBezTo>
                    <a:lnTo>
                      <a:pt x="0" y="14"/>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1" name="ïSlîďé"/>
              <p:cNvSpPr/>
              <p:nvPr/>
            </p:nvSpPr>
            <p:spPr bwMode="auto">
              <a:xfrm>
                <a:off x="3983832" y="2677006"/>
                <a:ext cx="622042" cy="360403"/>
              </a:xfrm>
              <a:custGeom>
                <a:avLst/>
                <a:gdLst>
                  <a:gd name="T0" fmla="*/ 96 w 173"/>
                  <a:gd name="T1" fmla="*/ 98 h 100"/>
                  <a:gd name="T2" fmla="*/ 2 w 173"/>
                  <a:gd name="T3" fmla="*/ 45 h 100"/>
                  <a:gd name="T4" fmla="*/ 3 w 173"/>
                  <a:gd name="T5" fmla="*/ 39 h 100"/>
                  <a:gd name="T6" fmla="*/ 66 w 173"/>
                  <a:gd name="T7" fmla="*/ 2 h 100"/>
                  <a:gd name="T8" fmla="*/ 77 w 173"/>
                  <a:gd name="T9" fmla="*/ 2 h 100"/>
                  <a:gd name="T10" fmla="*/ 170 w 173"/>
                  <a:gd name="T11" fmla="*/ 55 h 100"/>
                  <a:gd name="T12" fmla="*/ 169 w 173"/>
                  <a:gd name="T13" fmla="*/ 61 h 100"/>
                  <a:gd name="T14" fmla="*/ 106 w 173"/>
                  <a:gd name="T15" fmla="*/ 98 h 100"/>
                  <a:gd name="T16" fmla="*/ 96 w 173"/>
                  <a:gd name="T17" fmla="*/ 9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00">
                    <a:moveTo>
                      <a:pt x="96" y="98"/>
                    </a:moveTo>
                    <a:cubicBezTo>
                      <a:pt x="2" y="45"/>
                      <a:pt x="2" y="45"/>
                      <a:pt x="2" y="45"/>
                    </a:cubicBezTo>
                    <a:cubicBezTo>
                      <a:pt x="0" y="43"/>
                      <a:pt x="0" y="40"/>
                      <a:pt x="3" y="39"/>
                    </a:cubicBezTo>
                    <a:cubicBezTo>
                      <a:pt x="66" y="2"/>
                      <a:pt x="66" y="2"/>
                      <a:pt x="66" y="2"/>
                    </a:cubicBezTo>
                    <a:cubicBezTo>
                      <a:pt x="70" y="0"/>
                      <a:pt x="74" y="0"/>
                      <a:pt x="77" y="2"/>
                    </a:cubicBezTo>
                    <a:cubicBezTo>
                      <a:pt x="170" y="55"/>
                      <a:pt x="170" y="55"/>
                      <a:pt x="170" y="55"/>
                    </a:cubicBezTo>
                    <a:cubicBezTo>
                      <a:pt x="173" y="57"/>
                      <a:pt x="172" y="60"/>
                      <a:pt x="169" y="61"/>
                    </a:cubicBezTo>
                    <a:cubicBezTo>
                      <a:pt x="106" y="98"/>
                      <a:pt x="106" y="98"/>
                      <a:pt x="106" y="98"/>
                    </a:cubicBezTo>
                    <a:cubicBezTo>
                      <a:pt x="103" y="100"/>
                      <a:pt x="98" y="100"/>
                      <a:pt x="96" y="9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2" name="iṥḷîde"/>
              <p:cNvSpPr/>
              <p:nvPr/>
            </p:nvSpPr>
            <p:spPr bwMode="auto">
              <a:xfrm>
                <a:off x="4034080" y="2748047"/>
                <a:ext cx="450503" cy="259906"/>
              </a:xfrm>
              <a:custGeom>
                <a:avLst/>
                <a:gdLst>
                  <a:gd name="T0" fmla="*/ 80 w 125"/>
                  <a:gd name="T1" fmla="*/ 70 h 72"/>
                  <a:gd name="T2" fmla="*/ 2 w 125"/>
                  <a:gd name="T3" fmla="*/ 25 h 72"/>
                  <a:gd name="T4" fmla="*/ 3 w 125"/>
                  <a:gd name="T5" fmla="*/ 21 h 72"/>
                  <a:gd name="T6" fmla="*/ 37 w 125"/>
                  <a:gd name="T7" fmla="*/ 1 h 72"/>
                  <a:gd name="T8" fmla="*/ 46 w 125"/>
                  <a:gd name="T9" fmla="*/ 1 h 72"/>
                  <a:gd name="T10" fmla="*/ 123 w 125"/>
                  <a:gd name="T11" fmla="*/ 46 h 72"/>
                  <a:gd name="T12" fmla="*/ 123 w 125"/>
                  <a:gd name="T13" fmla="*/ 51 h 72"/>
                  <a:gd name="T14" fmla="*/ 88 w 125"/>
                  <a:gd name="T15" fmla="*/ 70 h 72"/>
                  <a:gd name="T16" fmla="*/ 80 w 125"/>
                  <a:gd name="T17" fmla="*/ 7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5" h="72">
                    <a:moveTo>
                      <a:pt x="80" y="70"/>
                    </a:moveTo>
                    <a:cubicBezTo>
                      <a:pt x="2" y="25"/>
                      <a:pt x="2" y="25"/>
                      <a:pt x="2" y="25"/>
                    </a:cubicBezTo>
                    <a:cubicBezTo>
                      <a:pt x="0" y="24"/>
                      <a:pt x="0" y="22"/>
                      <a:pt x="3" y="21"/>
                    </a:cubicBezTo>
                    <a:cubicBezTo>
                      <a:pt x="37" y="1"/>
                      <a:pt x="37" y="1"/>
                      <a:pt x="37" y="1"/>
                    </a:cubicBezTo>
                    <a:cubicBezTo>
                      <a:pt x="40" y="0"/>
                      <a:pt x="43" y="0"/>
                      <a:pt x="46" y="1"/>
                    </a:cubicBezTo>
                    <a:cubicBezTo>
                      <a:pt x="123" y="46"/>
                      <a:pt x="123" y="46"/>
                      <a:pt x="123" y="46"/>
                    </a:cubicBezTo>
                    <a:cubicBezTo>
                      <a:pt x="125" y="47"/>
                      <a:pt x="125" y="49"/>
                      <a:pt x="123" y="51"/>
                    </a:cubicBezTo>
                    <a:cubicBezTo>
                      <a:pt x="88" y="70"/>
                      <a:pt x="88" y="70"/>
                      <a:pt x="88" y="70"/>
                    </a:cubicBezTo>
                    <a:cubicBezTo>
                      <a:pt x="86" y="71"/>
                      <a:pt x="82" y="72"/>
                      <a:pt x="80" y="7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3" name="ïSļïďe"/>
              <p:cNvSpPr/>
              <p:nvPr/>
            </p:nvSpPr>
            <p:spPr bwMode="auto">
              <a:xfrm>
                <a:off x="4228143" y="2651015"/>
                <a:ext cx="83170" cy="155943"/>
              </a:xfrm>
              <a:custGeom>
                <a:avLst/>
                <a:gdLst>
                  <a:gd name="T0" fmla="*/ 2 w 23"/>
                  <a:gd name="T1" fmla="*/ 7 h 43"/>
                  <a:gd name="T2" fmla="*/ 1 w 23"/>
                  <a:gd name="T3" fmla="*/ 14 h 43"/>
                  <a:gd name="T4" fmla="*/ 2 w 23"/>
                  <a:gd name="T5" fmla="*/ 30 h 43"/>
                  <a:gd name="T6" fmla="*/ 3 w 23"/>
                  <a:gd name="T7" fmla="*/ 36 h 43"/>
                  <a:gd name="T8" fmla="*/ 9 w 23"/>
                  <a:gd name="T9" fmla="*/ 42 h 43"/>
                  <a:gd name="T10" fmla="*/ 9 w 23"/>
                  <a:gd name="T11" fmla="*/ 42 h 43"/>
                  <a:gd name="T12" fmla="*/ 14 w 23"/>
                  <a:gd name="T13" fmla="*/ 38 h 43"/>
                  <a:gd name="T14" fmla="*/ 16 w 23"/>
                  <a:gd name="T15" fmla="*/ 24 h 43"/>
                  <a:gd name="T16" fmla="*/ 21 w 23"/>
                  <a:gd name="T17" fmla="*/ 29 h 43"/>
                  <a:gd name="T18" fmla="*/ 15 w 23"/>
                  <a:gd name="T19" fmla="*/ 8 h 43"/>
                  <a:gd name="T20" fmla="*/ 2 w 23"/>
                  <a:gd name="T21" fmla="*/ 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43">
                    <a:moveTo>
                      <a:pt x="2" y="7"/>
                    </a:moveTo>
                    <a:cubicBezTo>
                      <a:pt x="1" y="14"/>
                      <a:pt x="1" y="14"/>
                      <a:pt x="1" y="14"/>
                    </a:cubicBezTo>
                    <a:cubicBezTo>
                      <a:pt x="0" y="19"/>
                      <a:pt x="0" y="25"/>
                      <a:pt x="2" y="30"/>
                    </a:cubicBezTo>
                    <a:cubicBezTo>
                      <a:pt x="3" y="36"/>
                      <a:pt x="3" y="36"/>
                      <a:pt x="3" y="36"/>
                    </a:cubicBezTo>
                    <a:cubicBezTo>
                      <a:pt x="3" y="39"/>
                      <a:pt x="6" y="41"/>
                      <a:pt x="9" y="42"/>
                    </a:cubicBezTo>
                    <a:cubicBezTo>
                      <a:pt x="9" y="42"/>
                      <a:pt x="9" y="42"/>
                      <a:pt x="9" y="42"/>
                    </a:cubicBezTo>
                    <a:cubicBezTo>
                      <a:pt x="12" y="43"/>
                      <a:pt x="14" y="41"/>
                      <a:pt x="14" y="38"/>
                    </a:cubicBezTo>
                    <a:cubicBezTo>
                      <a:pt x="16" y="24"/>
                      <a:pt x="16" y="24"/>
                      <a:pt x="16" y="24"/>
                    </a:cubicBezTo>
                    <a:cubicBezTo>
                      <a:pt x="16" y="24"/>
                      <a:pt x="19" y="29"/>
                      <a:pt x="21" y="29"/>
                    </a:cubicBezTo>
                    <a:cubicBezTo>
                      <a:pt x="23" y="29"/>
                      <a:pt x="19" y="15"/>
                      <a:pt x="15" y="8"/>
                    </a:cubicBezTo>
                    <a:cubicBezTo>
                      <a:pt x="11" y="0"/>
                      <a:pt x="2" y="7"/>
                      <a:pt x="2" y="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4" name="iṧľîďè"/>
              <p:cNvSpPr/>
              <p:nvPr/>
            </p:nvSpPr>
            <p:spPr bwMode="auto">
              <a:xfrm>
                <a:off x="4214281" y="2236899"/>
                <a:ext cx="136884" cy="443573"/>
              </a:xfrm>
              <a:custGeom>
                <a:avLst/>
                <a:gdLst>
                  <a:gd name="T0" fmla="*/ 38 w 38"/>
                  <a:gd name="T1" fmla="*/ 20 h 123"/>
                  <a:gd name="T2" fmla="*/ 28 w 38"/>
                  <a:gd name="T3" fmla="*/ 40 h 123"/>
                  <a:gd name="T4" fmla="*/ 24 w 38"/>
                  <a:gd name="T5" fmla="*/ 55 h 123"/>
                  <a:gd name="T6" fmla="*/ 19 w 38"/>
                  <a:gd name="T7" fmla="*/ 123 h 123"/>
                  <a:gd name="T8" fmla="*/ 6 w 38"/>
                  <a:gd name="T9" fmla="*/ 122 h 123"/>
                  <a:gd name="T10" fmla="*/ 0 w 38"/>
                  <a:gd name="T11" fmla="*/ 46 h 123"/>
                  <a:gd name="T12" fmla="*/ 0 w 38"/>
                  <a:gd name="T13" fmla="*/ 39 h 123"/>
                  <a:gd name="T14" fmla="*/ 7 w 38"/>
                  <a:gd name="T15" fmla="*/ 0 h 123"/>
                  <a:gd name="T16" fmla="*/ 38 w 38"/>
                  <a:gd name="T17" fmla="*/ 2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123">
                    <a:moveTo>
                      <a:pt x="38" y="20"/>
                    </a:moveTo>
                    <a:cubicBezTo>
                      <a:pt x="28" y="40"/>
                      <a:pt x="28" y="40"/>
                      <a:pt x="28" y="40"/>
                    </a:cubicBezTo>
                    <a:cubicBezTo>
                      <a:pt x="25" y="44"/>
                      <a:pt x="24" y="50"/>
                      <a:pt x="24" y="55"/>
                    </a:cubicBezTo>
                    <a:cubicBezTo>
                      <a:pt x="19" y="123"/>
                      <a:pt x="19" y="123"/>
                      <a:pt x="19" y="123"/>
                    </a:cubicBezTo>
                    <a:cubicBezTo>
                      <a:pt x="6" y="122"/>
                      <a:pt x="6" y="122"/>
                      <a:pt x="6" y="122"/>
                    </a:cubicBezTo>
                    <a:cubicBezTo>
                      <a:pt x="0" y="46"/>
                      <a:pt x="0" y="46"/>
                      <a:pt x="0" y="46"/>
                    </a:cubicBezTo>
                    <a:cubicBezTo>
                      <a:pt x="0" y="44"/>
                      <a:pt x="0" y="41"/>
                      <a:pt x="0" y="39"/>
                    </a:cubicBezTo>
                    <a:cubicBezTo>
                      <a:pt x="7" y="0"/>
                      <a:pt x="7" y="0"/>
                      <a:pt x="7" y="0"/>
                    </a:cubicBezTo>
                    <a:lnTo>
                      <a:pt x="38" y="2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5" name="îṩḻîḍé"/>
              <p:cNvSpPr/>
              <p:nvPr/>
            </p:nvSpPr>
            <p:spPr bwMode="auto">
              <a:xfrm>
                <a:off x="3957841" y="2533191"/>
                <a:ext cx="381195" cy="518079"/>
              </a:xfrm>
              <a:custGeom>
                <a:avLst/>
                <a:gdLst>
                  <a:gd name="T0" fmla="*/ 99 w 106"/>
                  <a:gd name="T1" fmla="*/ 144 h 144"/>
                  <a:gd name="T2" fmla="*/ 92 w 106"/>
                  <a:gd name="T3" fmla="*/ 133 h 144"/>
                  <a:gd name="T4" fmla="*/ 9 w 106"/>
                  <a:gd name="T5" fmla="*/ 86 h 144"/>
                  <a:gd name="T6" fmla="*/ 4 w 106"/>
                  <a:gd name="T7" fmla="*/ 77 h 144"/>
                  <a:gd name="T8" fmla="*/ 5 w 106"/>
                  <a:gd name="T9" fmla="*/ 9 h 144"/>
                  <a:gd name="T10" fmla="*/ 0 w 106"/>
                  <a:gd name="T11" fmla="*/ 3 h 144"/>
                  <a:gd name="T12" fmla="*/ 4 w 106"/>
                  <a:gd name="T13" fmla="*/ 1 h 144"/>
                  <a:gd name="T14" fmla="*/ 4 w 106"/>
                  <a:gd name="T15" fmla="*/ 1 h 144"/>
                  <a:gd name="T16" fmla="*/ 8 w 106"/>
                  <a:gd name="T17" fmla="*/ 1 h 144"/>
                  <a:gd name="T18" fmla="*/ 101 w 106"/>
                  <a:gd name="T19" fmla="*/ 55 h 144"/>
                  <a:gd name="T20" fmla="*/ 106 w 106"/>
                  <a:gd name="T21" fmla="*/ 64 h 144"/>
                  <a:gd name="T22" fmla="*/ 105 w 106"/>
                  <a:gd name="T23" fmla="*/ 137 h 144"/>
                  <a:gd name="T24" fmla="*/ 104 w 106"/>
                  <a:gd name="T25" fmla="*/ 141 h 144"/>
                  <a:gd name="T26" fmla="*/ 104 w 106"/>
                  <a:gd name="T27" fmla="*/ 141 h 144"/>
                  <a:gd name="T28" fmla="*/ 99 w 106"/>
                  <a:gd name="T29"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6" h="144">
                    <a:moveTo>
                      <a:pt x="99" y="144"/>
                    </a:moveTo>
                    <a:cubicBezTo>
                      <a:pt x="92" y="133"/>
                      <a:pt x="92" y="133"/>
                      <a:pt x="92" y="133"/>
                    </a:cubicBezTo>
                    <a:cubicBezTo>
                      <a:pt x="9" y="86"/>
                      <a:pt x="9" y="86"/>
                      <a:pt x="9" y="86"/>
                    </a:cubicBezTo>
                    <a:cubicBezTo>
                      <a:pt x="7" y="84"/>
                      <a:pt x="4" y="80"/>
                      <a:pt x="4" y="77"/>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3" y="56"/>
                      <a:pt x="106" y="60"/>
                      <a:pt x="106" y="64"/>
                    </a:cubicBezTo>
                    <a:cubicBezTo>
                      <a:pt x="105" y="137"/>
                      <a:pt x="105" y="137"/>
                      <a:pt x="105" y="137"/>
                    </a:cubicBezTo>
                    <a:cubicBezTo>
                      <a:pt x="105" y="139"/>
                      <a:pt x="105" y="141"/>
                      <a:pt x="104" y="141"/>
                    </a:cubicBezTo>
                    <a:cubicBezTo>
                      <a:pt x="104" y="141"/>
                      <a:pt x="104" y="141"/>
                      <a:pt x="104" y="141"/>
                    </a:cubicBezTo>
                    <a:lnTo>
                      <a:pt x="99" y="144"/>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6" name="ïṩḷiďê"/>
              <p:cNvSpPr/>
              <p:nvPr/>
            </p:nvSpPr>
            <p:spPr bwMode="auto">
              <a:xfrm>
                <a:off x="3957841" y="2533191"/>
                <a:ext cx="374264" cy="377730"/>
              </a:xfrm>
              <a:custGeom>
                <a:avLst/>
                <a:gdLst>
                  <a:gd name="T0" fmla="*/ 42 w 104"/>
                  <a:gd name="T1" fmla="*/ 105 h 105"/>
                  <a:gd name="T2" fmla="*/ 37 w 104"/>
                  <a:gd name="T3" fmla="*/ 102 h 105"/>
                  <a:gd name="T4" fmla="*/ 5 w 104"/>
                  <a:gd name="T5" fmla="*/ 46 h 105"/>
                  <a:gd name="T6" fmla="*/ 5 w 104"/>
                  <a:gd name="T7" fmla="*/ 9 h 105"/>
                  <a:gd name="T8" fmla="*/ 0 w 104"/>
                  <a:gd name="T9" fmla="*/ 3 h 105"/>
                  <a:gd name="T10" fmla="*/ 4 w 104"/>
                  <a:gd name="T11" fmla="*/ 1 h 105"/>
                  <a:gd name="T12" fmla="*/ 4 w 104"/>
                  <a:gd name="T13" fmla="*/ 1 h 105"/>
                  <a:gd name="T14" fmla="*/ 8 w 104"/>
                  <a:gd name="T15" fmla="*/ 1 h 105"/>
                  <a:gd name="T16" fmla="*/ 101 w 104"/>
                  <a:gd name="T17" fmla="*/ 55 h 105"/>
                  <a:gd name="T18" fmla="*/ 104 w 104"/>
                  <a:gd name="T19" fmla="*/ 59 h 105"/>
                  <a:gd name="T20" fmla="*/ 42 w 104"/>
                  <a:gd name="T21"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4" h="105">
                    <a:moveTo>
                      <a:pt x="42" y="105"/>
                    </a:moveTo>
                    <a:cubicBezTo>
                      <a:pt x="37" y="102"/>
                      <a:pt x="37" y="102"/>
                      <a:pt x="37" y="102"/>
                    </a:cubicBezTo>
                    <a:cubicBezTo>
                      <a:pt x="5" y="46"/>
                      <a:pt x="5" y="46"/>
                      <a:pt x="5" y="46"/>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2" y="56"/>
                      <a:pt x="103" y="57"/>
                      <a:pt x="104" y="59"/>
                    </a:cubicBezTo>
                    <a:lnTo>
                      <a:pt x="42" y="105"/>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7" name="ísḻídè"/>
              <p:cNvSpPr/>
              <p:nvPr/>
            </p:nvSpPr>
            <p:spPr bwMode="auto">
              <a:xfrm>
                <a:off x="3957841" y="2533191"/>
                <a:ext cx="32922" cy="20792"/>
              </a:xfrm>
              <a:custGeom>
                <a:avLst/>
                <a:gdLst>
                  <a:gd name="T0" fmla="*/ 2 w 9"/>
                  <a:gd name="T1" fmla="*/ 6 h 6"/>
                  <a:gd name="T2" fmla="*/ 0 w 9"/>
                  <a:gd name="T3" fmla="*/ 3 h 6"/>
                  <a:gd name="T4" fmla="*/ 4 w 9"/>
                  <a:gd name="T5" fmla="*/ 1 h 6"/>
                  <a:gd name="T6" fmla="*/ 4 w 9"/>
                  <a:gd name="T7" fmla="*/ 1 h 6"/>
                  <a:gd name="T8" fmla="*/ 8 w 9"/>
                  <a:gd name="T9" fmla="*/ 1 h 6"/>
                  <a:gd name="T10" fmla="*/ 9 w 9"/>
                  <a:gd name="T11" fmla="*/ 2 h 6"/>
                  <a:gd name="T12" fmla="*/ 2 w 9"/>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9" h="6">
                    <a:moveTo>
                      <a:pt x="2" y="6"/>
                    </a:moveTo>
                    <a:cubicBezTo>
                      <a:pt x="0" y="3"/>
                      <a:pt x="0" y="3"/>
                      <a:pt x="0" y="3"/>
                    </a:cubicBezTo>
                    <a:cubicBezTo>
                      <a:pt x="4" y="1"/>
                      <a:pt x="4" y="1"/>
                      <a:pt x="4" y="1"/>
                    </a:cubicBezTo>
                    <a:cubicBezTo>
                      <a:pt x="4" y="1"/>
                      <a:pt x="4" y="1"/>
                      <a:pt x="4" y="1"/>
                    </a:cubicBezTo>
                    <a:cubicBezTo>
                      <a:pt x="5" y="0"/>
                      <a:pt x="6" y="0"/>
                      <a:pt x="8" y="1"/>
                    </a:cubicBezTo>
                    <a:cubicBezTo>
                      <a:pt x="9" y="2"/>
                      <a:pt x="9" y="2"/>
                      <a:pt x="9" y="2"/>
                    </a:cubicBezTo>
                    <a:lnTo>
                      <a:pt x="2" y="6"/>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8" name="îśḻíde"/>
              <p:cNvSpPr/>
              <p:nvPr/>
            </p:nvSpPr>
            <p:spPr bwMode="auto">
              <a:xfrm>
                <a:off x="4288788" y="2730720"/>
                <a:ext cx="46784" cy="46784"/>
              </a:xfrm>
              <a:custGeom>
                <a:avLst/>
                <a:gdLst>
                  <a:gd name="T0" fmla="*/ 10 w 13"/>
                  <a:gd name="T1" fmla="*/ 0 h 13"/>
                  <a:gd name="T2" fmla="*/ 13 w 13"/>
                  <a:gd name="T3" fmla="*/ 8 h 13"/>
                  <a:gd name="T4" fmla="*/ 4 w 13"/>
                  <a:gd name="T5" fmla="*/ 13 h 13"/>
                  <a:gd name="T6" fmla="*/ 0 w 13"/>
                  <a:gd name="T7" fmla="*/ 6 h 13"/>
                  <a:gd name="T8" fmla="*/ 10 w 13"/>
                  <a:gd name="T9" fmla="*/ 0 h 13"/>
                </a:gdLst>
                <a:ahLst/>
                <a:cxnLst>
                  <a:cxn ang="0">
                    <a:pos x="T0" y="T1"/>
                  </a:cxn>
                  <a:cxn ang="0">
                    <a:pos x="T2" y="T3"/>
                  </a:cxn>
                  <a:cxn ang="0">
                    <a:pos x="T4" y="T5"/>
                  </a:cxn>
                  <a:cxn ang="0">
                    <a:pos x="T6" y="T7"/>
                  </a:cxn>
                  <a:cxn ang="0">
                    <a:pos x="T8" y="T9"/>
                  </a:cxn>
                </a:cxnLst>
                <a:rect l="0" t="0" r="r" b="b"/>
                <a:pathLst>
                  <a:path w="13" h="13">
                    <a:moveTo>
                      <a:pt x="10" y="0"/>
                    </a:moveTo>
                    <a:cubicBezTo>
                      <a:pt x="12" y="2"/>
                      <a:pt x="13" y="5"/>
                      <a:pt x="13" y="8"/>
                    </a:cubicBezTo>
                    <a:cubicBezTo>
                      <a:pt x="4" y="13"/>
                      <a:pt x="4" y="13"/>
                      <a:pt x="4" y="13"/>
                    </a:cubicBezTo>
                    <a:cubicBezTo>
                      <a:pt x="0" y="6"/>
                      <a:pt x="0" y="6"/>
                      <a:pt x="0" y="6"/>
                    </a:cubicBezTo>
                    <a:lnTo>
                      <a:pt x="10" y="0"/>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9" name="íṩľîḍe"/>
              <p:cNvSpPr/>
              <p:nvPr/>
            </p:nvSpPr>
            <p:spPr bwMode="auto">
              <a:xfrm>
                <a:off x="3950910" y="2540122"/>
                <a:ext cx="370799" cy="514614"/>
              </a:xfrm>
              <a:custGeom>
                <a:avLst/>
                <a:gdLst>
                  <a:gd name="T0" fmla="*/ 98 w 103"/>
                  <a:gd name="T1" fmla="*/ 55 h 143"/>
                  <a:gd name="T2" fmla="*/ 5 w 103"/>
                  <a:gd name="T3" fmla="*/ 1 h 143"/>
                  <a:gd name="T4" fmla="*/ 0 w 103"/>
                  <a:gd name="T5" fmla="*/ 5 h 143"/>
                  <a:gd name="T6" fmla="*/ 0 w 103"/>
                  <a:gd name="T7" fmla="*/ 78 h 143"/>
                  <a:gd name="T8" fmla="*/ 5 w 103"/>
                  <a:gd name="T9" fmla="*/ 87 h 143"/>
                  <a:gd name="T10" fmla="*/ 98 w 103"/>
                  <a:gd name="T11" fmla="*/ 141 h 143"/>
                  <a:gd name="T12" fmla="*/ 103 w 103"/>
                  <a:gd name="T13" fmla="*/ 138 h 143"/>
                  <a:gd name="T14" fmla="*/ 103 w 103"/>
                  <a:gd name="T15" fmla="*/ 64 h 143"/>
                  <a:gd name="T16" fmla="*/ 98 w 103"/>
                  <a:gd name="T17" fmla="*/ 5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143">
                    <a:moveTo>
                      <a:pt x="98" y="55"/>
                    </a:moveTo>
                    <a:cubicBezTo>
                      <a:pt x="5" y="1"/>
                      <a:pt x="5" y="1"/>
                      <a:pt x="5" y="1"/>
                    </a:cubicBezTo>
                    <a:cubicBezTo>
                      <a:pt x="2" y="0"/>
                      <a:pt x="0" y="1"/>
                      <a:pt x="0" y="5"/>
                    </a:cubicBezTo>
                    <a:cubicBezTo>
                      <a:pt x="0" y="78"/>
                      <a:pt x="0" y="78"/>
                      <a:pt x="0" y="78"/>
                    </a:cubicBezTo>
                    <a:cubicBezTo>
                      <a:pt x="0" y="82"/>
                      <a:pt x="2" y="86"/>
                      <a:pt x="5" y="87"/>
                    </a:cubicBezTo>
                    <a:cubicBezTo>
                      <a:pt x="98" y="141"/>
                      <a:pt x="98" y="141"/>
                      <a:pt x="98" y="141"/>
                    </a:cubicBezTo>
                    <a:cubicBezTo>
                      <a:pt x="101" y="143"/>
                      <a:pt x="103" y="141"/>
                      <a:pt x="103" y="138"/>
                    </a:cubicBezTo>
                    <a:cubicBezTo>
                      <a:pt x="103" y="64"/>
                      <a:pt x="103" y="64"/>
                      <a:pt x="103" y="64"/>
                    </a:cubicBezTo>
                    <a:cubicBezTo>
                      <a:pt x="103" y="61"/>
                      <a:pt x="101" y="57"/>
                      <a:pt x="98" y="5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0" name="îś1ïdè"/>
              <p:cNvSpPr/>
              <p:nvPr/>
            </p:nvSpPr>
            <p:spPr bwMode="auto">
              <a:xfrm>
                <a:off x="4358096" y="2751512"/>
                <a:ext cx="110893" cy="109161"/>
              </a:xfrm>
              <a:custGeom>
                <a:avLst/>
                <a:gdLst>
                  <a:gd name="T0" fmla="*/ 31 w 31"/>
                  <a:gd name="T1" fmla="*/ 11 h 30"/>
                  <a:gd name="T2" fmla="*/ 30 w 31"/>
                  <a:gd name="T3" fmla="*/ 14 h 30"/>
                  <a:gd name="T4" fmla="*/ 22 w 31"/>
                  <a:gd name="T5" fmla="*/ 22 h 30"/>
                  <a:gd name="T6" fmla="*/ 13 w 31"/>
                  <a:gd name="T7" fmla="*/ 28 h 30"/>
                  <a:gd name="T8" fmla="*/ 3 w 31"/>
                  <a:gd name="T9" fmla="*/ 28 h 30"/>
                  <a:gd name="T10" fmla="*/ 3 w 31"/>
                  <a:gd name="T11" fmla="*/ 28 h 30"/>
                  <a:gd name="T12" fmla="*/ 2 w 31"/>
                  <a:gd name="T13" fmla="*/ 19 h 30"/>
                  <a:gd name="T14" fmla="*/ 12 w 31"/>
                  <a:gd name="T15" fmla="*/ 9 h 30"/>
                  <a:gd name="T16" fmla="*/ 5 w 31"/>
                  <a:gd name="T17" fmla="*/ 12 h 30"/>
                  <a:gd name="T18" fmla="*/ 15 w 31"/>
                  <a:gd name="T19" fmla="*/ 5 h 30"/>
                  <a:gd name="T20" fmla="*/ 25 w 31"/>
                  <a:gd name="T21" fmla="*/ 0 h 30"/>
                  <a:gd name="T22" fmla="*/ 31 w 31"/>
                  <a:gd name="T23" fmla="*/ 1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 h="30">
                    <a:moveTo>
                      <a:pt x="31" y="11"/>
                    </a:moveTo>
                    <a:cubicBezTo>
                      <a:pt x="30" y="14"/>
                      <a:pt x="30" y="14"/>
                      <a:pt x="30" y="14"/>
                    </a:cubicBezTo>
                    <a:cubicBezTo>
                      <a:pt x="28" y="17"/>
                      <a:pt x="25" y="20"/>
                      <a:pt x="22" y="22"/>
                    </a:cubicBezTo>
                    <a:cubicBezTo>
                      <a:pt x="13" y="28"/>
                      <a:pt x="13" y="28"/>
                      <a:pt x="13" y="28"/>
                    </a:cubicBezTo>
                    <a:cubicBezTo>
                      <a:pt x="10" y="30"/>
                      <a:pt x="6" y="30"/>
                      <a:pt x="3" y="28"/>
                    </a:cubicBezTo>
                    <a:cubicBezTo>
                      <a:pt x="3" y="28"/>
                      <a:pt x="3" y="28"/>
                      <a:pt x="3" y="28"/>
                    </a:cubicBezTo>
                    <a:cubicBezTo>
                      <a:pt x="0" y="26"/>
                      <a:pt x="0" y="22"/>
                      <a:pt x="2" y="19"/>
                    </a:cubicBezTo>
                    <a:cubicBezTo>
                      <a:pt x="12" y="9"/>
                      <a:pt x="12" y="9"/>
                      <a:pt x="12" y="9"/>
                    </a:cubicBezTo>
                    <a:cubicBezTo>
                      <a:pt x="12" y="9"/>
                      <a:pt x="6" y="14"/>
                      <a:pt x="5" y="12"/>
                    </a:cubicBezTo>
                    <a:cubicBezTo>
                      <a:pt x="4" y="11"/>
                      <a:pt x="10" y="5"/>
                      <a:pt x="15" y="5"/>
                    </a:cubicBezTo>
                    <a:cubicBezTo>
                      <a:pt x="20" y="4"/>
                      <a:pt x="25" y="0"/>
                      <a:pt x="25" y="0"/>
                    </a:cubicBezTo>
                    <a:lnTo>
                      <a:pt x="31" y="11"/>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1" name="îṥ1íďé"/>
              <p:cNvSpPr/>
              <p:nvPr/>
            </p:nvSpPr>
            <p:spPr bwMode="auto">
              <a:xfrm>
                <a:off x="4202153" y="1982191"/>
                <a:ext cx="256440" cy="407186"/>
              </a:xfrm>
              <a:custGeom>
                <a:avLst/>
                <a:gdLst>
                  <a:gd name="T0" fmla="*/ 50 w 71"/>
                  <a:gd name="T1" fmla="*/ 0 h 113"/>
                  <a:gd name="T2" fmla="*/ 0 w 71"/>
                  <a:gd name="T3" fmla="*/ 74 h 113"/>
                  <a:gd name="T4" fmla="*/ 42 w 71"/>
                  <a:gd name="T5" fmla="*/ 105 h 113"/>
                  <a:gd name="T6" fmla="*/ 50 w 71"/>
                  <a:gd name="T7" fmla="*/ 0 h 113"/>
                </a:gdLst>
                <a:ahLst/>
                <a:cxnLst>
                  <a:cxn ang="0">
                    <a:pos x="T0" y="T1"/>
                  </a:cxn>
                  <a:cxn ang="0">
                    <a:pos x="T2" y="T3"/>
                  </a:cxn>
                  <a:cxn ang="0">
                    <a:pos x="T4" y="T5"/>
                  </a:cxn>
                  <a:cxn ang="0">
                    <a:pos x="T6" y="T7"/>
                  </a:cxn>
                </a:cxnLst>
                <a:rect l="0" t="0" r="r" b="b"/>
                <a:pathLst>
                  <a:path w="71" h="113">
                    <a:moveTo>
                      <a:pt x="50" y="0"/>
                    </a:moveTo>
                    <a:cubicBezTo>
                      <a:pt x="50" y="0"/>
                      <a:pt x="14" y="39"/>
                      <a:pt x="0" y="74"/>
                    </a:cubicBezTo>
                    <a:cubicBezTo>
                      <a:pt x="0" y="74"/>
                      <a:pt x="12" y="96"/>
                      <a:pt x="42" y="105"/>
                    </a:cubicBezTo>
                    <a:cubicBezTo>
                      <a:pt x="71" y="113"/>
                      <a:pt x="50" y="0"/>
                      <a:pt x="5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2" name="îṧ1îḍé"/>
              <p:cNvSpPr/>
              <p:nvPr/>
            </p:nvSpPr>
            <p:spPr bwMode="auto">
              <a:xfrm>
                <a:off x="4300917" y="2151996"/>
                <a:ext cx="50249" cy="197528"/>
              </a:xfrm>
              <a:custGeom>
                <a:avLst/>
                <a:gdLst>
                  <a:gd name="T0" fmla="*/ 8 w 14"/>
                  <a:gd name="T1" fmla="*/ 55 h 55"/>
                  <a:gd name="T2" fmla="*/ 14 w 14"/>
                  <a:gd name="T3" fmla="*/ 0 h 55"/>
                  <a:gd name="T4" fmla="*/ 0 w 14"/>
                  <a:gd name="T5" fmla="*/ 52 h 55"/>
                  <a:gd name="T6" fmla="*/ 8 w 14"/>
                  <a:gd name="T7" fmla="*/ 55 h 55"/>
                </a:gdLst>
                <a:ahLst/>
                <a:cxnLst>
                  <a:cxn ang="0">
                    <a:pos x="T0" y="T1"/>
                  </a:cxn>
                  <a:cxn ang="0">
                    <a:pos x="T2" y="T3"/>
                  </a:cxn>
                  <a:cxn ang="0">
                    <a:pos x="T4" y="T5"/>
                  </a:cxn>
                  <a:cxn ang="0">
                    <a:pos x="T6" y="T7"/>
                  </a:cxn>
                </a:cxnLst>
                <a:rect l="0" t="0" r="r" b="b"/>
                <a:pathLst>
                  <a:path w="14" h="55">
                    <a:moveTo>
                      <a:pt x="8" y="55"/>
                    </a:moveTo>
                    <a:cubicBezTo>
                      <a:pt x="14" y="0"/>
                      <a:pt x="14" y="0"/>
                      <a:pt x="14" y="0"/>
                    </a:cubicBezTo>
                    <a:cubicBezTo>
                      <a:pt x="0" y="52"/>
                      <a:pt x="0" y="52"/>
                      <a:pt x="0" y="52"/>
                    </a:cubicBezTo>
                    <a:cubicBezTo>
                      <a:pt x="3" y="53"/>
                      <a:pt x="5" y="54"/>
                      <a:pt x="8" y="55"/>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3" name="išḷïdé"/>
              <p:cNvSpPr/>
              <p:nvPr/>
            </p:nvSpPr>
            <p:spPr bwMode="auto">
              <a:xfrm>
                <a:off x="4444732" y="1945805"/>
                <a:ext cx="67576" cy="36387"/>
              </a:xfrm>
              <a:custGeom>
                <a:avLst/>
                <a:gdLst>
                  <a:gd name="T0" fmla="*/ 9 w 19"/>
                  <a:gd name="T1" fmla="*/ 2 h 10"/>
                  <a:gd name="T2" fmla="*/ 0 w 19"/>
                  <a:gd name="T3" fmla="*/ 0 h 10"/>
                  <a:gd name="T4" fmla="*/ 11 w 19"/>
                  <a:gd name="T5" fmla="*/ 9 h 10"/>
                  <a:gd name="T6" fmla="*/ 19 w 19"/>
                  <a:gd name="T7" fmla="*/ 5 h 10"/>
                  <a:gd name="T8" fmla="*/ 9 w 19"/>
                  <a:gd name="T9" fmla="*/ 2 h 10"/>
                </a:gdLst>
                <a:ahLst/>
                <a:cxnLst>
                  <a:cxn ang="0">
                    <a:pos x="T0" y="T1"/>
                  </a:cxn>
                  <a:cxn ang="0">
                    <a:pos x="T2" y="T3"/>
                  </a:cxn>
                  <a:cxn ang="0">
                    <a:pos x="T4" y="T5"/>
                  </a:cxn>
                  <a:cxn ang="0">
                    <a:pos x="T6" y="T7"/>
                  </a:cxn>
                  <a:cxn ang="0">
                    <a:pos x="T8" y="T9"/>
                  </a:cxn>
                </a:cxnLst>
                <a:rect l="0" t="0" r="r" b="b"/>
                <a:pathLst>
                  <a:path w="19" h="10">
                    <a:moveTo>
                      <a:pt x="9" y="2"/>
                    </a:moveTo>
                    <a:cubicBezTo>
                      <a:pt x="0" y="0"/>
                      <a:pt x="0" y="0"/>
                      <a:pt x="0" y="0"/>
                    </a:cubicBezTo>
                    <a:cubicBezTo>
                      <a:pt x="0" y="0"/>
                      <a:pt x="4" y="7"/>
                      <a:pt x="11" y="9"/>
                    </a:cubicBezTo>
                    <a:cubicBezTo>
                      <a:pt x="17" y="10"/>
                      <a:pt x="19" y="5"/>
                      <a:pt x="19" y="5"/>
                    </a:cubicBezTo>
                    <a:lnTo>
                      <a:pt x="9"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4" name="íṩlîḋe"/>
              <p:cNvSpPr/>
              <p:nvPr/>
            </p:nvSpPr>
            <p:spPr bwMode="auto">
              <a:xfrm>
                <a:off x="6955421" y="5116656"/>
                <a:ext cx="734667" cy="424513"/>
              </a:xfrm>
              <a:custGeom>
                <a:avLst/>
                <a:gdLst>
                  <a:gd name="T0" fmla="*/ 167 w 204"/>
                  <a:gd name="T1" fmla="*/ 97 h 118"/>
                  <a:gd name="T2" fmla="*/ 36 w 204"/>
                  <a:gd name="T3" fmla="*/ 97 h 118"/>
                  <a:gd name="T4" fmla="*/ 36 w 204"/>
                  <a:gd name="T5" fmla="*/ 21 h 118"/>
                  <a:gd name="T6" fmla="*/ 167 w 204"/>
                  <a:gd name="T7" fmla="*/ 21 h 118"/>
                  <a:gd name="T8" fmla="*/ 167 w 204"/>
                  <a:gd name="T9" fmla="*/ 97 h 118"/>
                </a:gdLst>
                <a:ahLst/>
                <a:cxnLst>
                  <a:cxn ang="0">
                    <a:pos x="T0" y="T1"/>
                  </a:cxn>
                  <a:cxn ang="0">
                    <a:pos x="T2" y="T3"/>
                  </a:cxn>
                  <a:cxn ang="0">
                    <a:pos x="T4" y="T5"/>
                  </a:cxn>
                  <a:cxn ang="0">
                    <a:pos x="T6" y="T7"/>
                  </a:cxn>
                  <a:cxn ang="0">
                    <a:pos x="T8" y="T9"/>
                  </a:cxn>
                </a:cxnLst>
                <a:rect l="0" t="0" r="r" b="b"/>
                <a:pathLst>
                  <a:path w="204" h="118">
                    <a:moveTo>
                      <a:pt x="167" y="97"/>
                    </a:moveTo>
                    <a:cubicBezTo>
                      <a:pt x="131" y="118"/>
                      <a:pt x="72" y="118"/>
                      <a:pt x="36" y="97"/>
                    </a:cubicBezTo>
                    <a:cubicBezTo>
                      <a:pt x="0" y="76"/>
                      <a:pt x="0" y="42"/>
                      <a:pt x="36" y="21"/>
                    </a:cubicBezTo>
                    <a:cubicBezTo>
                      <a:pt x="72" y="0"/>
                      <a:pt x="131" y="0"/>
                      <a:pt x="167" y="21"/>
                    </a:cubicBezTo>
                    <a:cubicBezTo>
                      <a:pt x="204" y="42"/>
                      <a:pt x="204" y="76"/>
                      <a:pt x="167" y="97"/>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5" name="is1îḍé"/>
              <p:cNvSpPr/>
              <p:nvPr/>
            </p:nvSpPr>
            <p:spPr bwMode="auto">
              <a:xfrm>
                <a:off x="5016525" y="3411674"/>
                <a:ext cx="3224564" cy="1859193"/>
              </a:xfrm>
              <a:custGeom>
                <a:avLst/>
                <a:gdLst>
                  <a:gd name="T0" fmla="*/ 330 w 895"/>
                  <a:gd name="T1" fmla="*/ 512 h 517"/>
                  <a:gd name="T2" fmla="*/ 10 w 895"/>
                  <a:gd name="T3" fmla="*/ 327 h 517"/>
                  <a:gd name="T4" fmla="*/ 12 w 895"/>
                  <a:gd name="T5" fmla="*/ 306 h 517"/>
                  <a:gd name="T6" fmla="*/ 528 w 895"/>
                  <a:gd name="T7" fmla="*/ 7 h 517"/>
                  <a:gd name="T8" fmla="*/ 565 w 895"/>
                  <a:gd name="T9" fmla="*/ 5 h 517"/>
                  <a:gd name="T10" fmla="*/ 885 w 895"/>
                  <a:gd name="T11" fmla="*/ 190 h 517"/>
                  <a:gd name="T12" fmla="*/ 882 w 895"/>
                  <a:gd name="T13" fmla="*/ 211 h 517"/>
                  <a:gd name="T14" fmla="*/ 367 w 895"/>
                  <a:gd name="T15" fmla="*/ 510 h 517"/>
                  <a:gd name="T16" fmla="*/ 330 w 895"/>
                  <a:gd name="T17" fmla="*/ 512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5" h="517">
                    <a:moveTo>
                      <a:pt x="330" y="512"/>
                    </a:moveTo>
                    <a:cubicBezTo>
                      <a:pt x="10" y="327"/>
                      <a:pt x="10" y="327"/>
                      <a:pt x="10" y="327"/>
                    </a:cubicBezTo>
                    <a:cubicBezTo>
                      <a:pt x="0" y="322"/>
                      <a:pt x="1" y="312"/>
                      <a:pt x="12" y="306"/>
                    </a:cubicBezTo>
                    <a:cubicBezTo>
                      <a:pt x="528" y="7"/>
                      <a:pt x="528" y="7"/>
                      <a:pt x="528" y="7"/>
                    </a:cubicBezTo>
                    <a:cubicBezTo>
                      <a:pt x="539" y="0"/>
                      <a:pt x="556" y="0"/>
                      <a:pt x="565" y="5"/>
                    </a:cubicBezTo>
                    <a:cubicBezTo>
                      <a:pt x="885" y="190"/>
                      <a:pt x="885" y="190"/>
                      <a:pt x="885" y="190"/>
                    </a:cubicBezTo>
                    <a:cubicBezTo>
                      <a:pt x="895" y="195"/>
                      <a:pt x="893" y="205"/>
                      <a:pt x="882" y="211"/>
                    </a:cubicBezTo>
                    <a:cubicBezTo>
                      <a:pt x="367" y="510"/>
                      <a:pt x="367" y="510"/>
                      <a:pt x="367" y="510"/>
                    </a:cubicBezTo>
                    <a:cubicBezTo>
                      <a:pt x="356" y="517"/>
                      <a:pt x="339" y="517"/>
                      <a:pt x="330" y="512"/>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6" name="ïṩ1îḑé"/>
              <p:cNvSpPr/>
              <p:nvPr/>
            </p:nvSpPr>
            <p:spPr bwMode="auto">
              <a:xfrm>
                <a:off x="7203199" y="3262661"/>
                <a:ext cx="289362" cy="370799"/>
              </a:xfrm>
              <a:custGeom>
                <a:avLst/>
                <a:gdLst>
                  <a:gd name="T0" fmla="*/ 80 w 80"/>
                  <a:gd name="T1" fmla="*/ 0 h 103"/>
                  <a:gd name="T2" fmla="*/ 74 w 80"/>
                  <a:gd name="T3" fmla="*/ 73 h 103"/>
                  <a:gd name="T4" fmla="*/ 0 w 80"/>
                  <a:gd name="T5" fmla="*/ 51 h 103"/>
                  <a:gd name="T6" fmla="*/ 0 w 80"/>
                  <a:gd name="T7" fmla="*/ 18 h 103"/>
                  <a:gd name="T8" fmla="*/ 80 w 80"/>
                  <a:gd name="T9" fmla="*/ 0 h 103"/>
                </a:gdLst>
                <a:ahLst/>
                <a:cxnLst>
                  <a:cxn ang="0">
                    <a:pos x="T0" y="T1"/>
                  </a:cxn>
                  <a:cxn ang="0">
                    <a:pos x="T2" y="T3"/>
                  </a:cxn>
                  <a:cxn ang="0">
                    <a:pos x="T4" y="T5"/>
                  </a:cxn>
                  <a:cxn ang="0">
                    <a:pos x="T6" y="T7"/>
                  </a:cxn>
                  <a:cxn ang="0">
                    <a:pos x="T8" y="T9"/>
                  </a:cxn>
                </a:cxnLst>
                <a:rect l="0" t="0" r="r" b="b"/>
                <a:pathLst>
                  <a:path w="80" h="103">
                    <a:moveTo>
                      <a:pt x="80" y="0"/>
                    </a:moveTo>
                    <a:cubicBezTo>
                      <a:pt x="80" y="0"/>
                      <a:pt x="78" y="44"/>
                      <a:pt x="74" y="73"/>
                    </a:cubicBezTo>
                    <a:cubicBezTo>
                      <a:pt x="71" y="103"/>
                      <a:pt x="0" y="51"/>
                      <a:pt x="0" y="51"/>
                    </a:cubicBezTo>
                    <a:cubicBezTo>
                      <a:pt x="0" y="18"/>
                      <a:pt x="0" y="18"/>
                      <a:pt x="0" y="18"/>
                    </a:cubicBezTo>
                    <a:lnTo>
                      <a:pt x="80"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7" name="íślíḓè"/>
              <p:cNvSpPr/>
              <p:nvPr/>
            </p:nvSpPr>
            <p:spPr bwMode="auto">
              <a:xfrm>
                <a:off x="7139088" y="5116656"/>
                <a:ext cx="240847" cy="223520"/>
              </a:xfrm>
              <a:custGeom>
                <a:avLst/>
                <a:gdLst>
                  <a:gd name="T0" fmla="*/ 60 w 67"/>
                  <a:gd name="T1" fmla="*/ 29 h 62"/>
                  <a:gd name="T2" fmla="*/ 22 w 67"/>
                  <a:gd name="T3" fmla="*/ 59 h 62"/>
                  <a:gd name="T4" fmla="*/ 5 w 67"/>
                  <a:gd name="T5" fmla="*/ 62 h 62"/>
                  <a:gd name="T6" fmla="*/ 1 w 67"/>
                  <a:gd name="T7" fmla="*/ 54 h 62"/>
                  <a:gd name="T8" fmla="*/ 36 w 67"/>
                  <a:gd name="T9" fmla="*/ 16 h 62"/>
                  <a:gd name="T10" fmla="*/ 60 w 67"/>
                  <a:gd name="T11" fmla="*/ 29 h 62"/>
                </a:gdLst>
                <a:ahLst/>
                <a:cxnLst>
                  <a:cxn ang="0">
                    <a:pos x="T0" y="T1"/>
                  </a:cxn>
                  <a:cxn ang="0">
                    <a:pos x="T2" y="T3"/>
                  </a:cxn>
                  <a:cxn ang="0">
                    <a:pos x="T4" y="T5"/>
                  </a:cxn>
                  <a:cxn ang="0">
                    <a:pos x="T6" y="T7"/>
                  </a:cxn>
                  <a:cxn ang="0">
                    <a:pos x="T8" y="T9"/>
                  </a:cxn>
                  <a:cxn ang="0">
                    <a:pos x="T10" y="T11"/>
                  </a:cxn>
                </a:cxnLst>
                <a:rect l="0" t="0" r="r" b="b"/>
                <a:pathLst>
                  <a:path w="67" h="62">
                    <a:moveTo>
                      <a:pt x="60" y="29"/>
                    </a:moveTo>
                    <a:cubicBezTo>
                      <a:pt x="59" y="32"/>
                      <a:pt x="41" y="54"/>
                      <a:pt x="22" y="59"/>
                    </a:cubicBezTo>
                    <a:cubicBezTo>
                      <a:pt x="14" y="62"/>
                      <a:pt x="9" y="62"/>
                      <a:pt x="5" y="62"/>
                    </a:cubicBezTo>
                    <a:cubicBezTo>
                      <a:pt x="2" y="61"/>
                      <a:pt x="0" y="58"/>
                      <a:pt x="1" y="54"/>
                    </a:cubicBezTo>
                    <a:cubicBezTo>
                      <a:pt x="4" y="45"/>
                      <a:pt x="13" y="27"/>
                      <a:pt x="36" y="16"/>
                    </a:cubicBezTo>
                    <a:cubicBezTo>
                      <a:pt x="67" y="0"/>
                      <a:pt x="60" y="29"/>
                      <a:pt x="60" y="29"/>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8" name="iŝḻïḑé"/>
              <p:cNvSpPr/>
              <p:nvPr/>
            </p:nvSpPr>
            <p:spPr bwMode="auto">
              <a:xfrm>
                <a:off x="7340082" y="5250073"/>
                <a:ext cx="133419" cy="223520"/>
              </a:xfrm>
              <a:custGeom>
                <a:avLst/>
                <a:gdLst>
                  <a:gd name="T0" fmla="*/ 10 w 37"/>
                  <a:gd name="T1" fmla="*/ 0 h 62"/>
                  <a:gd name="T2" fmla="*/ 1 w 37"/>
                  <a:gd name="T3" fmla="*/ 30 h 62"/>
                  <a:gd name="T4" fmla="*/ 8 w 37"/>
                  <a:gd name="T5" fmla="*/ 56 h 62"/>
                  <a:gd name="T6" fmla="*/ 20 w 37"/>
                  <a:gd name="T7" fmla="*/ 58 h 62"/>
                  <a:gd name="T8" fmla="*/ 35 w 37"/>
                  <a:gd name="T9" fmla="*/ 30 h 62"/>
                  <a:gd name="T10" fmla="*/ 35 w 37"/>
                  <a:gd name="T11" fmla="*/ 3 h 62"/>
                  <a:gd name="T12" fmla="*/ 10 w 37"/>
                  <a:gd name="T13" fmla="*/ 0 h 62"/>
                </a:gdLst>
                <a:ahLst/>
                <a:cxnLst>
                  <a:cxn ang="0">
                    <a:pos x="T0" y="T1"/>
                  </a:cxn>
                  <a:cxn ang="0">
                    <a:pos x="T2" y="T3"/>
                  </a:cxn>
                  <a:cxn ang="0">
                    <a:pos x="T4" y="T5"/>
                  </a:cxn>
                  <a:cxn ang="0">
                    <a:pos x="T6" y="T7"/>
                  </a:cxn>
                  <a:cxn ang="0">
                    <a:pos x="T8" y="T9"/>
                  </a:cxn>
                  <a:cxn ang="0">
                    <a:pos x="T10" y="T11"/>
                  </a:cxn>
                  <a:cxn ang="0">
                    <a:pos x="T12" y="T13"/>
                  </a:cxn>
                </a:cxnLst>
                <a:rect l="0" t="0" r="r" b="b"/>
                <a:pathLst>
                  <a:path w="37" h="62">
                    <a:moveTo>
                      <a:pt x="10" y="0"/>
                    </a:moveTo>
                    <a:cubicBezTo>
                      <a:pt x="10" y="0"/>
                      <a:pt x="3" y="17"/>
                      <a:pt x="1" y="30"/>
                    </a:cubicBezTo>
                    <a:cubicBezTo>
                      <a:pt x="0" y="38"/>
                      <a:pt x="4" y="49"/>
                      <a:pt x="8" y="56"/>
                    </a:cubicBezTo>
                    <a:cubicBezTo>
                      <a:pt x="10" y="61"/>
                      <a:pt x="16" y="62"/>
                      <a:pt x="20" y="58"/>
                    </a:cubicBezTo>
                    <a:cubicBezTo>
                      <a:pt x="26" y="53"/>
                      <a:pt x="34" y="43"/>
                      <a:pt x="35" y="30"/>
                    </a:cubicBezTo>
                    <a:cubicBezTo>
                      <a:pt x="37" y="7"/>
                      <a:pt x="35" y="3"/>
                      <a:pt x="35" y="3"/>
                    </a:cubicBezTo>
                    <a:lnTo>
                      <a:pt x="10" y="0"/>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9" name="íṧ1íḑé"/>
              <p:cNvSpPr/>
              <p:nvPr/>
            </p:nvSpPr>
            <p:spPr bwMode="auto">
              <a:xfrm>
                <a:off x="7132157" y="4177529"/>
                <a:ext cx="414117" cy="1119328"/>
              </a:xfrm>
              <a:custGeom>
                <a:avLst/>
                <a:gdLst>
                  <a:gd name="T0" fmla="*/ 112 w 115"/>
                  <a:gd name="T1" fmla="*/ 23 h 311"/>
                  <a:gd name="T2" fmla="*/ 112 w 115"/>
                  <a:gd name="T3" fmla="*/ 83 h 311"/>
                  <a:gd name="T4" fmla="*/ 100 w 115"/>
                  <a:gd name="T5" fmla="*/ 300 h 311"/>
                  <a:gd name="T6" fmla="*/ 79 w 115"/>
                  <a:gd name="T7" fmla="*/ 308 h 311"/>
                  <a:gd name="T8" fmla="*/ 60 w 115"/>
                  <a:gd name="T9" fmla="*/ 294 h 311"/>
                  <a:gd name="T10" fmla="*/ 30 w 115"/>
                  <a:gd name="T11" fmla="*/ 276 h 311"/>
                  <a:gd name="T12" fmla="*/ 0 w 115"/>
                  <a:gd name="T13" fmla="*/ 0 h 311"/>
                  <a:gd name="T14" fmla="*/ 112 w 115"/>
                  <a:gd name="T15" fmla="*/ 23 h 3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311">
                    <a:moveTo>
                      <a:pt x="112" y="23"/>
                    </a:moveTo>
                    <a:cubicBezTo>
                      <a:pt x="112" y="23"/>
                      <a:pt x="115" y="51"/>
                      <a:pt x="112" y="83"/>
                    </a:cubicBezTo>
                    <a:cubicBezTo>
                      <a:pt x="110" y="115"/>
                      <a:pt x="101" y="264"/>
                      <a:pt x="100" y="300"/>
                    </a:cubicBezTo>
                    <a:cubicBezTo>
                      <a:pt x="100" y="300"/>
                      <a:pt x="100" y="311"/>
                      <a:pt x="79" y="308"/>
                    </a:cubicBezTo>
                    <a:cubicBezTo>
                      <a:pt x="58" y="306"/>
                      <a:pt x="60" y="294"/>
                      <a:pt x="60" y="294"/>
                    </a:cubicBezTo>
                    <a:cubicBezTo>
                      <a:pt x="60" y="294"/>
                      <a:pt x="31" y="293"/>
                      <a:pt x="30" y="276"/>
                    </a:cubicBezTo>
                    <a:cubicBezTo>
                      <a:pt x="29" y="259"/>
                      <a:pt x="0" y="68"/>
                      <a:pt x="0" y="0"/>
                    </a:cubicBezTo>
                    <a:lnTo>
                      <a:pt x="112" y="23"/>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0" name="isľïḋê"/>
              <p:cNvSpPr/>
              <p:nvPr/>
            </p:nvSpPr>
            <p:spPr bwMode="auto">
              <a:xfrm>
                <a:off x="7048987" y="3723560"/>
                <a:ext cx="119557" cy="374264"/>
              </a:xfrm>
              <a:custGeom>
                <a:avLst/>
                <a:gdLst>
                  <a:gd name="T0" fmla="*/ 69 w 69"/>
                  <a:gd name="T1" fmla="*/ 0 h 216"/>
                  <a:gd name="T2" fmla="*/ 33 w 69"/>
                  <a:gd name="T3" fmla="*/ 216 h 216"/>
                  <a:gd name="T4" fmla="*/ 0 w 69"/>
                  <a:gd name="T5" fmla="*/ 216 h 216"/>
                  <a:gd name="T6" fmla="*/ 4 w 69"/>
                  <a:gd name="T7" fmla="*/ 17 h 216"/>
                  <a:gd name="T8" fmla="*/ 69 w 69"/>
                  <a:gd name="T9" fmla="*/ 0 h 216"/>
                </a:gdLst>
                <a:ahLst/>
                <a:cxnLst>
                  <a:cxn ang="0">
                    <a:pos x="T0" y="T1"/>
                  </a:cxn>
                  <a:cxn ang="0">
                    <a:pos x="T2" y="T3"/>
                  </a:cxn>
                  <a:cxn ang="0">
                    <a:pos x="T4" y="T5"/>
                  </a:cxn>
                  <a:cxn ang="0">
                    <a:pos x="T6" y="T7"/>
                  </a:cxn>
                  <a:cxn ang="0">
                    <a:pos x="T8" y="T9"/>
                  </a:cxn>
                </a:cxnLst>
                <a:rect l="0" t="0" r="r" b="b"/>
                <a:pathLst>
                  <a:path w="69" h="216">
                    <a:moveTo>
                      <a:pt x="69" y="0"/>
                    </a:moveTo>
                    <a:lnTo>
                      <a:pt x="33" y="216"/>
                    </a:lnTo>
                    <a:lnTo>
                      <a:pt x="0" y="216"/>
                    </a:lnTo>
                    <a:lnTo>
                      <a:pt x="4" y="17"/>
                    </a:lnTo>
                    <a:lnTo>
                      <a:pt x="69"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1" name="îSľíďe"/>
              <p:cNvSpPr/>
              <p:nvPr/>
            </p:nvSpPr>
            <p:spPr bwMode="auto">
              <a:xfrm>
                <a:off x="7031660" y="3389148"/>
                <a:ext cx="161142" cy="438375"/>
              </a:xfrm>
              <a:custGeom>
                <a:avLst/>
                <a:gdLst>
                  <a:gd name="T0" fmla="*/ 45 w 45"/>
                  <a:gd name="T1" fmla="*/ 1 h 122"/>
                  <a:gd name="T2" fmla="*/ 14 w 45"/>
                  <a:gd name="T3" fmla="*/ 33 h 122"/>
                  <a:gd name="T4" fmla="*/ 7 w 45"/>
                  <a:gd name="T5" fmla="*/ 111 h 122"/>
                  <a:gd name="T6" fmla="*/ 41 w 45"/>
                  <a:gd name="T7" fmla="*/ 110 h 122"/>
                  <a:gd name="T8" fmla="*/ 45 w 45"/>
                  <a:gd name="T9" fmla="*/ 1 h 122"/>
                </a:gdLst>
                <a:ahLst/>
                <a:cxnLst>
                  <a:cxn ang="0">
                    <a:pos x="T0" y="T1"/>
                  </a:cxn>
                  <a:cxn ang="0">
                    <a:pos x="T2" y="T3"/>
                  </a:cxn>
                  <a:cxn ang="0">
                    <a:pos x="T4" y="T5"/>
                  </a:cxn>
                  <a:cxn ang="0">
                    <a:pos x="T6" y="T7"/>
                  </a:cxn>
                  <a:cxn ang="0">
                    <a:pos x="T8" y="T9"/>
                  </a:cxn>
                </a:cxnLst>
                <a:rect l="0" t="0" r="r" b="b"/>
                <a:pathLst>
                  <a:path w="45" h="122">
                    <a:moveTo>
                      <a:pt x="45" y="1"/>
                    </a:moveTo>
                    <a:cubicBezTo>
                      <a:pt x="45" y="1"/>
                      <a:pt x="22" y="0"/>
                      <a:pt x="14" y="33"/>
                    </a:cubicBezTo>
                    <a:cubicBezTo>
                      <a:pt x="6" y="66"/>
                      <a:pt x="0" y="108"/>
                      <a:pt x="7" y="111"/>
                    </a:cubicBezTo>
                    <a:cubicBezTo>
                      <a:pt x="27" y="122"/>
                      <a:pt x="41" y="110"/>
                      <a:pt x="41" y="110"/>
                    </a:cubicBezTo>
                    <a:lnTo>
                      <a:pt x="45" y="1"/>
                    </a:ln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2" name="îṣliḍê"/>
              <p:cNvSpPr/>
              <p:nvPr/>
            </p:nvSpPr>
            <p:spPr bwMode="auto">
              <a:xfrm>
                <a:off x="7081909" y="3389148"/>
                <a:ext cx="561397" cy="972048"/>
              </a:xfrm>
              <a:custGeom>
                <a:avLst/>
                <a:gdLst>
                  <a:gd name="T0" fmla="*/ 24 w 156"/>
                  <a:gd name="T1" fmla="*/ 2 h 270"/>
                  <a:gd name="T2" fmla="*/ 36 w 156"/>
                  <a:gd name="T3" fmla="*/ 1 h 270"/>
                  <a:gd name="T4" fmla="*/ 142 w 156"/>
                  <a:gd name="T5" fmla="*/ 39 h 270"/>
                  <a:gd name="T6" fmla="*/ 121 w 156"/>
                  <a:gd name="T7" fmla="*/ 140 h 270"/>
                  <a:gd name="T8" fmla="*/ 126 w 156"/>
                  <a:gd name="T9" fmla="*/ 212 h 270"/>
                  <a:gd name="T10" fmla="*/ 111 w 156"/>
                  <a:gd name="T11" fmla="*/ 260 h 270"/>
                  <a:gd name="T12" fmla="*/ 33 w 156"/>
                  <a:gd name="T13" fmla="*/ 251 h 270"/>
                  <a:gd name="T14" fmla="*/ 13 w 156"/>
                  <a:gd name="T15" fmla="*/ 205 h 270"/>
                  <a:gd name="T16" fmla="*/ 22 w 156"/>
                  <a:gd name="T17" fmla="*/ 114 h 270"/>
                  <a:gd name="T18" fmla="*/ 7 w 156"/>
                  <a:gd name="T19" fmla="*/ 97 h 270"/>
                  <a:gd name="T20" fmla="*/ 17 w 156"/>
                  <a:gd name="T21" fmla="*/ 52 h 270"/>
                  <a:gd name="T22" fmla="*/ 15 w 156"/>
                  <a:gd name="T23" fmla="*/ 12 h 270"/>
                  <a:gd name="T24" fmla="*/ 24 w 156"/>
                  <a:gd name="T25" fmla="*/ 2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 h="270">
                    <a:moveTo>
                      <a:pt x="24" y="2"/>
                    </a:moveTo>
                    <a:cubicBezTo>
                      <a:pt x="28" y="1"/>
                      <a:pt x="32" y="0"/>
                      <a:pt x="36" y="1"/>
                    </a:cubicBezTo>
                    <a:cubicBezTo>
                      <a:pt x="56" y="7"/>
                      <a:pt x="129" y="29"/>
                      <a:pt x="142" y="39"/>
                    </a:cubicBezTo>
                    <a:cubicBezTo>
                      <a:pt x="156" y="51"/>
                      <a:pt x="121" y="118"/>
                      <a:pt x="121" y="140"/>
                    </a:cubicBezTo>
                    <a:cubicBezTo>
                      <a:pt x="122" y="162"/>
                      <a:pt x="124" y="188"/>
                      <a:pt x="126" y="212"/>
                    </a:cubicBezTo>
                    <a:cubicBezTo>
                      <a:pt x="128" y="236"/>
                      <a:pt x="131" y="249"/>
                      <a:pt x="111" y="260"/>
                    </a:cubicBezTo>
                    <a:cubicBezTo>
                      <a:pt x="91" y="270"/>
                      <a:pt x="58" y="270"/>
                      <a:pt x="33" y="251"/>
                    </a:cubicBezTo>
                    <a:cubicBezTo>
                      <a:pt x="8" y="232"/>
                      <a:pt x="12" y="219"/>
                      <a:pt x="13" y="205"/>
                    </a:cubicBezTo>
                    <a:cubicBezTo>
                      <a:pt x="14" y="191"/>
                      <a:pt x="23" y="131"/>
                      <a:pt x="22" y="114"/>
                    </a:cubicBezTo>
                    <a:cubicBezTo>
                      <a:pt x="22" y="114"/>
                      <a:pt x="13" y="108"/>
                      <a:pt x="7" y="97"/>
                    </a:cubicBezTo>
                    <a:cubicBezTo>
                      <a:pt x="0" y="86"/>
                      <a:pt x="12" y="65"/>
                      <a:pt x="17" y="52"/>
                    </a:cubicBezTo>
                    <a:cubicBezTo>
                      <a:pt x="21" y="38"/>
                      <a:pt x="14" y="23"/>
                      <a:pt x="15" y="12"/>
                    </a:cubicBezTo>
                    <a:cubicBezTo>
                      <a:pt x="16" y="7"/>
                      <a:pt x="20" y="4"/>
                      <a:pt x="24" y="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3" name="ísļiḍè"/>
              <p:cNvSpPr/>
              <p:nvPr/>
            </p:nvSpPr>
            <p:spPr bwMode="auto">
              <a:xfrm>
                <a:off x="7246516" y="3406475"/>
                <a:ext cx="209658" cy="169805"/>
              </a:xfrm>
              <a:custGeom>
                <a:avLst/>
                <a:gdLst>
                  <a:gd name="T0" fmla="*/ 1 w 58"/>
                  <a:gd name="T1" fmla="*/ 20 h 47"/>
                  <a:gd name="T2" fmla="*/ 26 w 58"/>
                  <a:gd name="T3" fmla="*/ 46 h 47"/>
                  <a:gd name="T4" fmla="*/ 57 w 58"/>
                  <a:gd name="T5" fmla="*/ 27 h 47"/>
                  <a:gd name="T6" fmla="*/ 32 w 58"/>
                  <a:gd name="T7" fmla="*/ 2 h 47"/>
                  <a:gd name="T8" fmla="*/ 1 w 58"/>
                  <a:gd name="T9" fmla="*/ 20 h 47"/>
                </a:gdLst>
                <a:ahLst/>
                <a:cxnLst>
                  <a:cxn ang="0">
                    <a:pos x="T0" y="T1"/>
                  </a:cxn>
                  <a:cxn ang="0">
                    <a:pos x="T2" y="T3"/>
                  </a:cxn>
                  <a:cxn ang="0">
                    <a:pos x="T4" y="T5"/>
                  </a:cxn>
                  <a:cxn ang="0">
                    <a:pos x="T6" y="T7"/>
                  </a:cxn>
                  <a:cxn ang="0">
                    <a:pos x="T8" y="T9"/>
                  </a:cxn>
                </a:cxnLst>
                <a:rect l="0" t="0" r="r" b="b"/>
                <a:pathLst>
                  <a:path w="58" h="47">
                    <a:moveTo>
                      <a:pt x="1" y="20"/>
                    </a:moveTo>
                    <a:cubicBezTo>
                      <a:pt x="0" y="32"/>
                      <a:pt x="11" y="44"/>
                      <a:pt x="26" y="46"/>
                    </a:cubicBezTo>
                    <a:cubicBezTo>
                      <a:pt x="42" y="47"/>
                      <a:pt x="55" y="39"/>
                      <a:pt x="57" y="27"/>
                    </a:cubicBezTo>
                    <a:cubicBezTo>
                      <a:pt x="58" y="15"/>
                      <a:pt x="47" y="4"/>
                      <a:pt x="32" y="2"/>
                    </a:cubicBezTo>
                    <a:cubicBezTo>
                      <a:pt x="17" y="0"/>
                      <a:pt x="3" y="8"/>
                      <a:pt x="1" y="2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4" name="iśļídé"/>
              <p:cNvSpPr/>
              <p:nvPr/>
            </p:nvSpPr>
            <p:spPr bwMode="auto">
              <a:xfrm>
                <a:off x="7275972" y="3432466"/>
                <a:ext cx="150746" cy="123023"/>
              </a:xfrm>
              <a:custGeom>
                <a:avLst/>
                <a:gdLst>
                  <a:gd name="T0" fmla="*/ 1 w 42"/>
                  <a:gd name="T1" fmla="*/ 14 h 34"/>
                  <a:gd name="T2" fmla="*/ 19 w 42"/>
                  <a:gd name="T3" fmla="*/ 32 h 34"/>
                  <a:gd name="T4" fmla="*/ 41 w 42"/>
                  <a:gd name="T5" fmla="*/ 19 h 34"/>
                  <a:gd name="T6" fmla="*/ 23 w 42"/>
                  <a:gd name="T7" fmla="*/ 1 h 34"/>
                  <a:gd name="T8" fmla="*/ 1 w 42"/>
                  <a:gd name="T9" fmla="*/ 14 h 34"/>
                </a:gdLst>
                <a:ahLst/>
                <a:cxnLst>
                  <a:cxn ang="0">
                    <a:pos x="T0" y="T1"/>
                  </a:cxn>
                  <a:cxn ang="0">
                    <a:pos x="T2" y="T3"/>
                  </a:cxn>
                  <a:cxn ang="0">
                    <a:pos x="T4" y="T5"/>
                  </a:cxn>
                  <a:cxn ang="0">
                    <a:pos x="T6" y="T7"/>
                  </a:cxn>
                  <a:cxn ang="0">
                    <a:pos x="T8" y="T9"/>
                  </a:cxn>
                </a:cxnLst>
                <a:rect l="0" t="0" r="r" b="b"/>
                <a:pathLst>
                  <a:path w="42" h="34">
                    <a:moveTo>
                      <a:pt x="1" y="14"/>
                    </a:moveTo>
                    <a:cubicBezTo>
                      <a:pt x="0" y="23"/>
                      <a:pt x="8" y="31"/>
                      <a:pt x="19" y="32"/>
                    </a:cubicBezTo>
                    <a:cubicBezTo>
                      <a:pt x="30" y="34"/>
                      <a:pt x="40" y="28"/>
                      <a:pt x="41" y="19"/>
                    </a:cubicBezTo>
                    <a:cubicBezTo>
                      <a:pt x="42" y="10"/>
                      <a:pt x="34" y="2"/>
                      <a:pt x="23" y="1"/>
                    </a:cubicBezTo>
                    <a:cubicBezTo>
                      <a:pt x="12" y="0"/>
                      <a:pt x="2" y="5"/>
                      <a:pt x="1" y="14"/>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5" name="îṡḻîḍé"/>
              <p:cNvSpPr/>
              <p:nvPr/>
            </p:nvSpPr>
            <p:spPr bwMode="auto">
              <a:xfrm>
                <a:off x="7293300" y="3342365"/>
                <a:ext cx="102230" cy="150746"/>
              </a:xfrm>
              <a:custGeom>
                <a:avLst/>
                <a:gdLst>
                  <a:gd name="T0" fmla="*/ 7 w 28"/>
                  <a:gd name="T1" fmla="*/ 11 h 42"/>
                  <a:gd name="T2" fmla="*/ 23 w 28"/>
                  <a:gd name="T3" fmla="*/ 5 h 42"/>
                  <a:gd name="T4" fmla="*/ 28 w 28"/>
                  <a:gd name="T5" fmla="*/ 35 h 42"/>
                  <a:gd name="T6" fmla="*/ 1 w 28"/>
                  <a:gd name="T7" fmla="*/ 42 h 42"/>
                  <a:gd name="T8" fmla="*/ 5 w 28"/>
                  <a:gd name="T9" fmla="*/ 18 h 42"/>
                  <a:gd name="T10" fmla="*/ 7 w 28"/>
                  <a:gd name="T11" fmla="*/ 11 h 42"/>
                </a:gdLst>
                <a:ahLst/>
                <a:cxnLst>
                  <a:cxn ang="0">
                    <a:pos x="T0" y="T1"/>
                  </a:cxn>
                  <a:cxn ang="0">
                    <a:pos x="T2" y="T3"/>
                  </a:cxn>
                  <a:cxn ang="0">
                    <a:pos x="T4" y="T5"/>
                  </a:cxn>
                  <a:cxn ang="0">
                    <a:pos x="T6" y="T7"/>
                  </a:cxn>
                  <a:cxn ang="0">
                    <a:pos x="T8" y="T9"/>
                  </a:cxn>
                  <a:cxn ang="0">
                    <a:pos x="T10" y="T11"/>
                  </a:cxn>
                </a:cxnLst>
                <a:rect l="0" t="0" r="r" b="b"/>
                <a:pathLst>
                  <a:path w="28" h="42">
                    <a:moveTo>
                      <a:pt x="7" y="11"/>
                    </a:moveTo>
                    <a:cubicBezTo>
                      <a:pt x="7" y="11"/>
                      <a:pt x="20" y="0"/>
                      <a:pt x="23" y="5"/>
                    </a:cubicBezTo>
                    <a:cubicBezTo>
                      <a:pt x="26" y="11"/>
                      <a:pt x="28" y="35"/>
                      <a:pt x="28" y="35"/>
                    </a:cubicBezTo>
                    <a:cubicBezTo>
                      <a:pt x="1" y="42"/>
                      <a:pt x="1" y="42"/>
                      <a:pt x="1" y="42"/>
                    </a:cubicBezTo>
                    <a:cubicBezTo>
                      <a:pt x="5" y="18"/>
                      <a:pt x="5" y="18"/>
                      <a:pt x="5" y="18"/>
                    </a:cubicBezTo>
                    <a:cubicBezTo>
                      <a:pt x="5" y="18"/>
                      <a:pt x="0" y="13"/>
                      <a:pt x="7" y="1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6" name="íṩ1íḓé"/>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7" name="ïṧḻïḋê"/>
              <p:cNvSpPr/>
              <p:nvPr/>
            </p:nvSpPr>
            <p:spPr bwMode="auto">
              <a:xfrm>
                <a:off x="7301963" y="3375286"/>
                <a:ext cx="86635" cy="97032"/>
              </a:xfrm>
              <a:custGeom>
                <a:avLst/>
                <a:gdLst>
                  <a:gd name="T0" fmla="*/ 23 w 24"/>
                  <a:gd name="T1" fmla="*/ 3 h 27"/>
                  <a:gd name="T2" fmla="*/ 24 w 24"/>
                  <a:gd name="T3" fmla="*/ 7 h 27"/>
                  <a:gd name="T4" fmla="*/ 0 w 24"/>
                  <a:gd name="T5" fmla="*/ 27 h 27"/>
                  <a:gd name="T6" fmla="*/ 3 w 24"/>
                  <a:gd name="T7" fmla="*/ 9 h 27"/>
                  <a:gd name="T8" fmla="*/ 2 w 24"/>
                  <a:gd name="T9" fmla="*/ 4 h 27"/>
                  <a:gd name="T10" fmla="*/ 23 w 24"/>
                  <a:gd name="T11" fmla="*/ 3 h 27"/>
                </a:gdLst>
                <a:ahLst/>
                <a:cxnLst>
                  <a:cxn ang="0">
                    <a:pos x="T0" y="T1"/>
                  </a:cxn>
                  <a:cxn ang="0">
                    <a:pos x="T2" y="T3"/>
                  </a:cxn>
                  <a:cxn ang="0">
                    <a:pos x="T4" y="T5"/>
                  </a:cxn>
                  <a:cxn ang="0">
                    <a:pos x="T6" y="T7"/>
                  </a:cxn>
                  <a:cxn ang="0">
                    <a:pos x="T8" y="T9"/>
                  </a:cxn>
                  <a:cxn ang="0">
                    <a:pos x="T10" y="T11"/>
                  </a:cxn>
                </a:cxnLst>
                <a:rect l="0" t="0" r="r" b="b"/>
                <a:pathLst>
                  <a:path w="24" h="27">
                    <a:moveTo>
                      <a:pt x="23" y="3"/>
                    </a:moveTo>
                    <a:cubicBezTo>
                      <a:pt x="23" y="4"/>
                      <a:pt x="23" y="6"/>
                      <a:pt x="24" y="7"/>
                    </a:cubicBezTo>
                    <a:cubicBezTo>
                      <a:pt x="21" y="21"/>
                      <a:pt x="0" y="27"/>
                      <a:pt x="0" y="27"/>
                    </a:cubicBezTo>
                    <a:cubicBezTo>
                      <a:pt x="3" y="9"/>
                      <a:pt x="3" y="9"/>
                      <a:pt x="3" y="9"/>
                    </a:cubicBezTo>
                    <a:cubicBezTo>
                      <a:pt x="3" y="9"/>
                      <a:pt x="1" y="6"/>
                      <a:pt x="2" y="4"/>
                    </a:cubicBezTo>
                    <a:cubicBezTo>
                      <a:pt x="10" y="2"/>
                      <a:pt x="20" y="0"/>
                      <a:pt x="23" y="3"/>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8" name="íṡľíďè"/>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9" name="ïSļïďê"/>
              <p:cNvSpPr/>
              <p:nvPr/>
            </p:nvSpPr>
            <p:spPr bwMode="auto">
              <a:xfrm>
                <a:off x="7553205" y="3879504"/>
                <a:ext cx="109161" cy="384661"/>
              </a:xfrm>
              <a:custGeom>
                <a:avLst/>
                <a:gdLst>
                  <a:gd name="T0" fmla="*/ 63 w 63"/>
                  <a:gd name="T1" fmla="*/ 0 h 222"/>
                  <a:gd name="T2" fmla="*/ 54 w 63"/>
                  <a:gd name="T3" fmla="*/ 218 h 222"/>
                  <a:gd name="T4" fmla="*/ 21 w 63"/>
                  <a:gd name="T5" fmla="*/ 222 h 222"/>
                  <a:gd name="T6" fmla="*/ 0 w 63"/>
                  <a:gd name="T7" fmla="*/ 24 h 222"/>
                  <a:gd name="T8" fmla="*/ 63 w 63"/>
                  <a:gd name="T9" fmla="*/ 0 h 222"/>
                </a:gdLst>
                <a:ahLst/>
                <a:cxnLst>
                  <a:cxn ang="0">
                    <a:pos x="T0" y="T1"/>
                  </a:cxn>
                  <a:cxn ang="0">
                    <a:pos x="T2" y="T3"/>
                  </a:cxn>
                  <a:cxn ang="0">
                    <a:pos x="T4" y="T5"/>
                  </a:cxn>
                  <a:cxn ang="0">
                    <a:pos x="T6" y="T7"/>
                  </a:cxn>
                  <a:cxn ang="0">
                    <a:pos x="T8" y="T9"/>
                  </a:cxn>
                </a:cxnLst>
                <a:rect l="0" t="0" r="r" b="b"/>
                <a:pathLst>
                  <a:path w="63" h="222">
                    <a:moveTo>
                      <a:pt x="63" y="0"/>
                    </a:moveTo>
                    <a:lnTo>
                      <a:pt x="54" y="218"/>
                    </a:lnTo>
                    <a:lnTo>
                      <a:pt x="21" y="222"/>
                    </a:lnTo>
                    <a:lnTo>
                      <a:pt x="0" y="24"/>
                    </a:lnTo>
                    <a:lnTo>
                      <a:pt x="63"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0" name="ís1ïḓè"/>
              <p:cNvSpPr/>
              <p:nvPr/>
            </p:nvSpPr>
            <p:spPr bwMode="auto">
              <a:xfrm>
                <a:off x="7463105" y="3586676"/>
                <a:ext cx="86635" cy="457434"/>
              </a:xfrm>
              <a:custGeom>
                <a:avLst/>
                <a:gdLst>
                  <a:gd name="T0" fmla="*/ 5 w 24"/>
                  <a:gd name="T1" fmla="*/ 72 h 127"/>
                  <a:gd name="T2" fmla="*/ 20 w 24"/>
                  <a:gd name="T3" fmla="*/ 0 h 127"/>
                  <a:gd name="T4" fmla="*/ 24 w 24"/>
                  <a:gd name="T5" fmla="*/ 49 h 127"/>
                  <a:gd name="T6" fmla="*/ 15 w 24"/>
                  <a:gd name="T7" fmla="*/ 85 h 127"/>
                  <a:gd name="T8" fmla="*/ 17 w 24"/>
                  <a:gd name="T9" fmla="*/ 127 h 127"/>
                  <a:gd name="T10" fmla="*/ 17 w 24"/>
                  <a:gd name="T11" fmla="*/ 127 h 127"/>
                  <a:gd name="T12" fmla="*/ 5 w 24"/>
                  <a:gd name="T13" fmla="*/ 72 h 127"/>
                </a:gdLst>
                <a:ahLst/>
                <a:cxnLst>
                  <a:cxn ang="0">
                    <a:pos x="T0" y="T1"/>
                  </a:cxn>
                  <a:cxn ang="0">
                    <a:pos x="T2" y="T3"/>
                  </a:cxn>
                  <a:cxn ang="0">
                    <a:pos x="T4" y="T5"/>
                  </a:cxn>
                  <a:cxn ang="0">
                    <a:pos x="T6" y="T7"/>
                  </a:cxn>
                  <a:cxn ang="0">
                    <a:pos x="T8" y="T9"/>
                  </a:cxn>
                  <a:cxn ang="0">
                    <a:pos x="T10" y="T11"/>
                  </a:cxn>
                  <a:cxn ang="0">
                    <a:pos x="T12" y="T13"/>
                  </a:cxn>
                </a:cxnLst>
                <a:rect l="0" t="0" r="r" b="b"/>
                <a:pathLst>
                  <a:path w="24" h="127">
                    <a:moveTo>
                      <a:pt x="5" y="72"/>
                    </a:moveTo>
                    <a:cubicBezTo>
                      <a:pt x="10" y="50"/>
                      <a:pt x="20" y="0"/>
                      <a:pt x="20" y="0"/>
                    </a:cubicBezTo>
                    <a:cubicBezTo>
                      <a:pt x="24" y="49"/>
                      <a:pt x="24" y="49"/>
                      <a:pt x="24" y="49"/>
                    </a:cubicBezTo>
                    <a:cubicBezTo>
                      <a:pt x="19" y="64"/>
                      <a:pt x="15" y="78"/>
                      <a:pt x="15" y="85"/>
                    </a:cubicBezTo>
                    <a:cubicBezTo>
                      <a:pt x="15" y="98"/>
                      <a:pt x="16" y="113"/>
                      <a:pt x="17" y="127"/>
                    </a:cubicBezTo>
                    <a:cubicBezTo>
                      <a:pt x="17" y="127"/>
                      <a:pt x="17" y="127"/>
                      <a:pt x="17" y="127"/>
                    </a:cubicBezTo>
                    <a:cubicBezTo>
                      <a:pt x="17" y="127"/>
                      <a:pt x="0" y="95"/>
                      <a:pt x="5" y="7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1" name="iS1îďê"/>
              <p:cNvSpPr/>
              <p:nvPr/>
            </p:nvSpPr>
            <p:spPr bwMode="auto">
              <a:xfrm>
                <a:off x="7528947" y="3522567"/>
                <a:ext cx="164608" cy="474761"/>
              </a:xfrm>
              <a:custGeom>
                <a:avLst/>
                <a:gdLst>
                  <a:gd name="T0" fmla="*/ 15 w 46"/>
                  <a:gd name="T1" fmla="*/ 0 h 132"/>
                  <a:gd name="T2" fmla="*/ 34 w 46"/>
                  <a:gd name="T3" fmla="*/ 42 h 132"/>
                  <a:gd name="T4" fmla="*/ 34 w 46"/>
                  <a:gd name="T5" fmla="*/ 123 h 132"/>
                  <a:gd name="T6" fmla="*/ 7 w 46"/>
                  <a:gd name="T7" fmla="*/ 121 h 132"/>
                  <a:gd name="T8" fmla="*/ 1 w 46"/>
                  <a:gd name="T9" fmla="*/ 45 h 132"/>
                  <a:gd name="T10" fmla="*/ 15 w 46"/>
                  <a:gd name="T11" fmla="*/ 0 h 132"/>
                </a:gdLst>
                <a:ahLst/>
                <a:cxnLst>
                  <a:cxn ang="0">
                    <a:pos x="T0" y="T1"/>
                  </a:cxn>
                  <a:cxn ang="0">
                    <a:pos x="T2" y="T3"/>
                  </a:cxn>
                  <a:cxn ang="0">
                    <a:pos x="T4" y="T5"/>
                  </a:cxn>
                  <a:cxn ang="0">
                    <a:pos x="T6" y="T7"/>
                  </a:cxn>
                  <a:cxn ang="0">
                    <a:pos x="T8" y="T9"/>
                  </a:cxn>
                  <a:cxn ang="0">
                    <a:pos x="T10" y="T11"/>
                  </a:cxn>
                </a:cxnLst>
                <a:rect l="0" t="0" r="r" b="b"/>
                <a:pathLst>
                  <a:path w="46" h="132">
                    <a:moveTo>
                      <a:pt x="15" y="0"/>
                    </a:moveTo>
                    <a:cubicBezTo>
                      <a:pt x="15" y="0"/>
                      <a:pt x="27" y="5"/>
                      <a:pt x="34" y="42"/>
                    </a:cubicBezTo>
                    <a:cubicBezTo>
                      <a:pt x="41" y="80"/>
                      <a:pt x="46" y="118"/>
                      <a:pt x="34" y="123"/>
                    </a:cubicBezTo>
                    <a:cubicBezTo>
                      <a:pt x="21" y="128"/>
                      <a:pt x="11" y="132"/>
                      <a:pt x="7" y="121"/>
                    </a:cubicBezTo>
                    <a:cubicBezTo>
                      <a:pt x="4" y="111"/>
                      <a:pt x="1" y="63"/>
                      <a:pt x="1" y="45"/>
                    </a:cubicBezTo>
                    <a:cubicBezTo>
                      <a:pt x="0" y="27"/>
                      <a:pt x="0" y="3"/>
                      <a:pt x="15" y="0"/>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2" name="ïšľïdé"/>
              <p:cNvSpPr/>
              <p:nvPr/>
            </p:nvSpPr>
            <p:spPr bwMode="auto">
              <a:xfrm>
                <a:off x="7298497" y="4397582"/>
                <a:ext cx="50249" cy="838629"/>
              </a:xfrm>
              <a:custGeom>
                <a:avLst/>
                <a:gdLst>
                  <a:gd name="T0" fmla="*/ 14 w 14"/>
                  <a:gd name="T1" fmla="*/ 233 h 233"/>
                  <a:gd name="T2" fmla="*/ 6 w 14"/>
                  <a:gd name="T3" fmla="*/ 232 h 233"/>
                  <a:gd name="T4" fmla="*/ 6 w 14"/>
                  <a:gd name="T5" fmla="*/ 232 h 233"/>
                  <a:gd name="T6" fmla="*/ 0 w 14"/>
                  <a:gd name="T7" fmla="*/ 0 h 233"/>
                  <a:gd name="T8" fmla="*/ 14 w 14"/>
                  <a:gd name="T9" fmla="*/ 233 h 233"/>
                </a:gdLst>
                <a:ahLst/>
                <a:cxnLst>
                  <a:cxn ang="0">
                    <a:pos x="T0" y="T1"/>
                  </a:cxn>
                  <a:cxn ang="0">
                    <a:pos x="T2" y="T3"/>
                  </a:cxn>
                  <a:cxn ang="0">
                    <a:pos x="T4" y="T5"/>
                  </a:cxn>
                  <a:cxn ang="0">
                    <a:pos x="T6" y="T7"/>
                  </a:cxn>
                  <a:cxn ang="0">
                    <a:pos x="T8" y="T9"/>
                  </a:cxn>
                </a:cxnLst>
                <a:rect l="0" t="0" r="r" b="b"/>
                <a:pathLst>
                  <a:path w="14" h="233">
                    <a:moveTo>
                      <a:pt x="14" y="233"/>
                    </a:moveTo>
                    <a:cubicBezTo>
                      <a:pt x="14" y="233"/>
                      <a:pt x="11" y="233"/>
                      <a:pt x="6" y="232"/>
                    </a:cubicBezTo>
                    <a:cubicBezTo>
                      <a:pt x="6" y="232"/>
                      <a:pt x="6" y="232"/>
                      <a:pt x="6" y="232"/>
                    </a:cubicBezTo>
                    <a:cubicBezTo>
                      <a:pt x="0" y="0"/>
                      <a:pt x="0" y="0"/>
                      <a:pt x="0" y="0"/>
                    </a:cubicBezTo>
                    <a:lnTo>
                      <a:pt x="14" y="233"/>
                    </a:lnTo>
                    <a:close/>
                  </a:path>
                </a:pathLst>
              </a:custGeom>
              <a:solidFill>
                <a:srgbClr val="D8892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3" name="îs1îdé"/>
              <p:cNvSpPr/>
              <p:nvPr/>
            </p:nvSpPr>
            <p:spPr bwMode="auto">
              <a:xfrm>
                <a:off x="7405925" y="4241639"/>
                <a:ext cx="400256" cy="544070"/>
              </a:xfrm>
              <a:custGeom>
                <a:avLst/>
                <a:gdLst>
                  <a:gd name="T0" fmla="*/ 6 w 111"/>
                  <a:gd name="T1" fmla="*/ 151 h 151"/>
                  <a:gd name="T2" fmla="*/ 15 w 111"/>
                  <a:gd name="T3" fmla="*/ 140 h 151"/>
                  <a:gd name="T4" fmla="*/ 101 w 111"/>
                  <a:gd name="T5" fmla="*/ 90 h 151"/>
                  <a:gd name="T6" fmla="*/ 106 w 111"/>
                  <a:gd name="T7" fmla="*/ 81 h 151"/>
                  <a:gd name="T8" fmla="*/ 106 w 111"/>
                  <a:gd name="T9" fmla="*/ 10 h 151"/>
                  <a:gd name="T10" fmla="*/ 111 w 111"/>
                  <a:gd name="T11" fmla="*/ 4 h 151"/>
                  <a:gd name="T12" fmla="*/ 106 w 111"/>
                  <a:gd name="T13" fmla="*/ 1 h 151"/>
                  <a:gd name="T14" fmla="*/ 106 w 111"/>
                  <a:gd name="T15" fmla="*/ 1 h 151"/>
                  <a:gd name="T16" fmla="*/ 103 w 111"/>
                  <a:gd name="T17" fmla="*/ 1 h 151"/>
                  <a:gd name="T18" fmla="*/ 5 w 111"/>
                  <a:gd name="T19" fmla="*/ 58 h 151"/>
                  <a:gd name="T20" fmla="*/ 0 w 111"/>
                  <a:gd name="T21" fmla="*/ 67 h 151"/>
                  <a:gd name="T22" fmla="*/ 0 w 111"/>
                  <a:gd name="T23" fmla="*/ 144 h 151"/>
                  <a:gd name="T24" fmla="*/ 2 w 111"/>
                  <a:gd name="T25" fmla="*/ 148 h 151"/>
                  <a:gd name="T26" fmla="*/ 2 w 111"/>
                  <a:gd name="T27" fmla="*/ 148 h 151"/>
                  <a:gd name="T28" fmla="*/ 6 w 111"/>
                  <a:gd name="T29" fmla="*/ 15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1" h="151">
                    <a:moveTo>
                      <a:pt x="6" y="151"/>
                    </a:moveTo>
                    <a:cubicBezTo>
                      <a:pt x="15" y="140"/>
                      <a:pt x="15" y="140"/>
                      <a:pt x="15" y="140"/>
                    </a:cubicBezTo>
                    <a:cubicBezTo>
                      <a:pt x="101" y="90"/>
                      <a:pt x="101" y="90"/>
                      <a:pt x="101" y="90"/>
                    </a:cubicBezTo>
                    <a:cubicBezTo>
                      <a:pt x="104" y="89"/>
                      <a:pt x="106" y="84"/>
                      <a:pt x="106" y="81"/>
                    </a:cubicBezTo>
                    <a:cubicBezTo>
                      <a:pt x="106" y="10"/>
                      <a:pt x="106" y="10"/>
                      <a:pt x="106" y="10"/>
                    </a:cubicBezTo>
                    <a:cubicBezTo>
                      <a:pt x="111" y="4"/>
                      <a:pt x="111" y="4"/>
                      <a:pt x="111" y="4"/>
                    </a:cubicBezTo>
                    <a:cubicBezTo>
                      <a:pt x="106" y="1"/>
                      <a:pt x="106" y="1"/>
                      <a:pt x="106" y="1"/>
                    </a:cubicBezTo>
                    <a:cubicBezTo>
                      <a:pt x="106" y="1"/>
                      <a:pt x="106" y="1"/>
                      <a:pt x="106" y="1"/>
                    </a:cubicBezTo>
                    <a:cubicBezTo>
                      <a:pt x="105" y="0"/>
                      <a:pt x="104" y="0"/>
                      <a:pt x="103" y="1"/>
                    </a:cubicBezTo>
                    <a:cubicBezTo>
                      <a:pt x="5" y="58"/>
                      <a:pt x="5" y="58"/>
                      <a:pt x="5" y="58"/>
                    </a:cubicBezTo>
                    <a:cubicBezTo>
                      <a:pt x="2" y="59"/>
                      <a:pt x="0" y="64"/>
                      <a:pt x="0" y="67"/>
                    </a:cubicBezTo>
                    <a:cubicBezTo>
                      <a:pt x="0" y="144"/>
                      <a:pt x="0" y="144"/>
                      <a:pt x="0" y="144"/>
                    </a:cubicBezTo>
                    <a:cubicBezTo>
                      <a:pt x="0" y="146"/>
                      <a:pt x="1" y="148"/>
                      <a:pt x="2" y="148"/>
                    </a:cubicBezTo>
                    <a:cubicBezTo>
                      <a:pt x="2" y="148"/>
                      <a:pt x="2" y="148"/>
                      <a:pt x="2" y="148"/>
                    </a:cubicBezTo>
                    <a:lnTo>
                      <a:pt x="6" y="151"/>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4" name="iśľîḑè"/>
              <p:cNvSpPr/>
              <p:nvPr/>
            </p:nvSpPr>
            <p:spPr bwMode="auto">
              <a:xfrm>
                <a:off x="7409390" y="4241639"/>
                <a:ext cx="396790" cy="396790"/>
              </a:xfrm>
              <a:custGeom>
                <a:avLst/>
                <a:gdLst>
                  <a:gd name="T0" fmla="*/ 65 w 110"/>
                  <a:gd name="T1" fmla="*/ 110 h 110"/>
                  <a:gd name="T2" fmla="*/ 71 w 110"/>
                  <a:gd name="T3" fmla="*/ 107 h 110"/>
                  <a:gd name="T4" fmla="*/ 105 w 110"/>
                  <a:gd name="T5" fmla="*/ 48 h 110"/>
                  <a:gd name="T6" fmla="*/ 105 w 110"/>
                  <a:gd name="T7" fmla="*/ 10 h 110"/>
                  <a:gd name="T8" fmla="*/ 110 w 110"/>
                  <a:gd name="T9" fmla="*/ 4 h 110"/>
                  <a:gd name="T10" fmla="*/ 105 w 110"/>
                  <a:gd name="T11" fmla="*/ 1 h 110"/>
                  <a:gd name="T12" fmla="*/ 105 w 110"/>
                  <a:gd name="T13" fmla="*/ 1 h 110"/>
                  <a:gd name="T14" fmla="*/ 102 w 110"/>
                  <a:gd name="T15" fmla="*/ 1 h 110"/>
                  <a:gd name="T16" fmla="*/ 4 w 110"/>
                  <a:gd name="T17" fmla="*/ 58 h 110"/>
                  <a:gd name="T18" fmla="*/ 0 w 110"/>
                  <a:gd name="T19" fmla="*/ 62 h 110"/>
                  <a:gd name="T20" fmla="*/ 65 w 110"/>
                  <a:gd name="T21"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110">
                    <a:moveTo>
                      <a:pt x="65" y="110"/>
                    </a:moveTo>
                    <a:cubicBezTo>
                      <a:pt x="71" y="107"/>
                      <a:pt x="71" y="107"/>
                      <a:pt x="71" y="107"/>
                    </a:cubicBezTo>
                    <a:cubicBezTo>
                      <a:pt x="105" y="48"/>
                      <a:pt x="105" y="48"/>
                      <a:pt x="105" y="48"/>
                    </a:cubicBezTo>
                    <a:cubicBezTo>
                      <a:pt x="105" y="10"/>
                      <a:pt x="105" y="10"/>
                      <a:pt x="105" y="10"/>
                    </a:cubicBezTo>
                    <a:cubicBezTo>
                      <a:pt x="110" y="4"/>
                      <a:pt x="110" y="4"/>
                      <a:pt x="110" y="4"/>
                    </a:cubicBezTo>
                    <a:cubicBezTo>
                      <a:pt x="105" y="1"/>
                      <a:pt x="105" y="1"/>
                      <a:pt x="105" y="1"/>
                    </a:cubicBezTo>
                    <a:cubicBezTo>
                      <a:pt x="105" y="1"/>
                      <a:pt x="105" y="1"/>
                      <a:pt x="105" y="1"/>
                    </a:cubicBezTo>
                    <a:cubicBezTo>
                      <a:pt x="104" y="0"/>
                      <a:pt x="103" y="0"/>
                      <a:pt x="102" y="1"/>
                    </a:cubicBezTo>
                    <a:cubicBezTo>
                      <a:pt x="4" y="58"/>
                      <a:pt x="4" y="58"/>
                      <a:pt x="4" y="58"/>
                    </a:cubicBezTo>
                    <a:cubicBezTo>
                      <a:pt x="3" y="58"/>
                      <a:pt x="1" y="60"/>
                      <a:pt x="0" y="62"/>
                    </a:cubicBezTo>
                    <a:lnTo>
                      <a:pt x="65" y="110"/>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5" name="ïṡļidé"/>
              <p:cNvSpPr/>
              <p:nvPr/>
            </p:nvSpPr>
            <p:spPr bwMode="auto">
              <a:xfrm>
                <a:off x="7769793" y="4241639"/>
                <a:ext cx="36387" cy="22526"/>
              </a:xfrm>
              <a:custGeom>
                <a:avLst/>
                <a:gdLst>
                  <a:gd name="T0" fmla="*/ 8 w 10"/>
                  <a:gd name="T1" fmla="*/ 6 h 6"/>
                  <a:gd name="T2" fmla="*/ 10 w 10"/>
                  <a:gd name="T3" fmla="*/ 4 h 6"/>
                  <a:gd name="T4" fmla="*/ 5 w 10"/>
                  <a:gd name="T5" fmla="*/ 1 h 6"/>
                  <a:gd name="T6" fmla="*/ 5 w 10"/>
                  <a:gd name="T7" fmla="*/ 1 h 6"/>
                  <a:gd name="T8" fmla="*/ 2 w 10"/>
                  <a:gd name="T9" fmla="*/ 1 h 6"/>
                  <a:gd name="T10" fmla="*/ 0 w 10"/>
                  <a:gd name="T11" fmla="*/ 2 h 6"/>
                  <a:gd name="T12" fmla="*/ 8 w 1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 h="6">
                    <a:moveTo>
                      <a:pt x="8" y="6"/>
                    </a:moveTo>
                    <a:cubicBezTo>
                      <a:pt x="10" y="4"/>
                      <a:pt x="10" y="4"/>
                      <a:pt x="10" y="4"/>
                    </a:cubicBezTo>
                    <a:cubicBezTo>
                      <a:pt x="5" y="1"/>
                      <a:pt x="5" y="1"/>
                      <a:pt x="5" y="1"/>
                    </a:cubicBezTo>
                    <a:cubicBezTo>
                      <a:pt x="5" y="1"/>
                      <a:pt x="5" y="1"/>
                      <a:pt x="5" y="1"/>
                    </a:cubicBezTo>
                    <a:cubicBezTo>
                      <a:pt x="4" y="0"/>
                      <a:pt x="3" y="0"/>
                      <a:pt x="2" y="1"/>
                    </a:cubicBezTo>
                    <a:cubicBezTo>
                      <a:pt x="0" y="2"/>
                      <a:pt x="0" y="2"/>
                      <a:pt x="0" y="2"/>
                    </a:cubicBezTo>
                    <a:lnTo>
                      <a:pt x="8" y="6"/>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6" name="îš1íďe"/>
              <p:cNvSpPr/>
              <p:nvPr/>
            </p:nvSpPr>
            <p:spPr bwMode="auto">
              <a:xfrm>
                <a:off x="7405925" y="4451297"/>
                <a:ext cx="50249" cy="50249"/>
              </a:xfrm>
              <a:custGeom>
                <a:avLst/>
                <a:gdLst>
                  <a:gd name="T0" fmla="*/ 4 w 14"/>
                  <a:gd name="T1" fmla="*/ 0 h 14"/>
                  <a:gd name="T2" fmla="*/ 0 w 14"/>
                  <a:gd name="T3" fmla="*/ 8 h 14"/>
                  <a:gd name="T4" fmla="*/ 10 w 14"/>
                  <a:gd name="T5" fmla="*/ 14 h 14"/>
                  <a:gd name="T6" fmla="*/ 14 w 14"/>
                  <a:gd name="T7" fmla="*/ 6 h 14"/>
                  <a:gd name="T8" fmla="*/ 4 w 14"/>
                  <a:gd name="T9" fmla="*/ 0 h 14"/>
                </a:gdLst>
                <a:ahLst/>
                <a:cxnLst>
                  <a:cxn ang="0">
                    <a:pos x="T0" y="T1"/>
                  </a:cxn>
                  <a:cxn ang="0">
                    <a:pos x="T2" y="T3"/>
                  </a:cxn>
                  <a:cxn ang="0">
                    <a:pos x="T4" y="T5"/>
                  </a:cxn>
                  <a:cxn ang="0">
                    <a:pos x="T6" y="T7"/>
                  </a:cxn>
                  <a:cxn ang="0">
                    <a:pos x="T8" y="T9"/>
                  </a:cxn>
                </a:cxnLst>
                <a:rect l="0" t="0" r="r" b="b"/>
                <a:pathLst>
                  <a:path w="14" h="14">
                    <a:moveTo>
                      <a:pt x="4" y="0"/>
                    </a:moveTo>
                    <a:cubicBezTo>
                      <a:pt x="2" y="2"/>
                      <a:pt x="0" y="5"/>
                      <a:pt x="0" y="8"/>
                    </a:cubicBezTo>
                    <a:cubicBezTo>
                      <a:pt x="10" y="14"/>
                      <a:pt x="10" y="14"/>
                      <a:pt x="10" y="14"/>
                    </a:cubicBezTo>
                    <a:cubicBezTo>
                      <a:pt x="14" y="6"/>
                      <a:pt x="14" y="6"/>
                      <a:pt x="14" y="6"/>
                    </a:cubicBezTo>
                    <a:lnTo>
                      <a:pt x="4" y="0"/>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7" name="ïŝļíḍe"/>
              <p:cNvSpPr/>
              <p:nvPr/>
            </p:nvSpPr>
            <p:spPr bwMode="auto">
              <a:xfrm>
                <a:off x="7423252" y="4248570"/>
                <a:ext cx="386394" cy="540604"/>
              </a:xfrm>
              <a:custGeom>
                <a:avLst/>
                <a:gdLst>
                  <a:gd name="T0" fmla="*/ 5 w 107"/>
                  <a:gd name="T1" fmla="*/ 58 h 150"/>
                  <a:gd name="T2" fmla="*/ 102 w 107"/>
                  <a:gd name="T3" fmla="*/ 2 h 150"/>
                  <a:gd name="T4" fmla="*/ 107 w 107"/>
                  <a:gd name="T5" fmla="*/ 6 h 150"/>
                  <a:gd name="T6" fmla="*/ 107 w 107"/>
                  <a:gd name="T7" fmla="*/ 82 h 150"/>
                  <a:gd name="T8" fmla="*/ 102 w 107"/>
                  <a:gd name="T9" fmla="*/ 92 h 150"/>
                  <a:gd name="T10" fmla="*/ 5 w 107"/>
                  <a:gd name="T11" fmla="*/ 149 h 150"/>
                  <a:gd name="T12" fmla="*/ 0 w 107"/>
                  <a:gd name="T13" fmla="*/ 145 h 150"/>
                  <a:gd name="T14" fmla="*/ 0 w 107"/>
                  <a:gd name="T15" fmla="*/ 68 h 150"/>
                  <a:gd name="T16" fmla="*/ 5 w 107"/>
                  <a:gd name="T17" fmla="*/ 5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150">
                    <a:moveTo>
                      <a:pt x="5" y="58"/>
                    </a:moveTo>
                    <a:cubicBezTo>
                      <a:pt x="102" y="2"/>
                      <a:pt x="102" y="2"/>
                      <a:pt x="102" y="2"/>
                    </a:cubicBezTo>
                    <a:cubicBezTo>
                      <a:pt x="105" y="0"/>
                      <a:pt x="107" y="2"/>
                      <a:pt x="107" y="6"/>
                    </a:cubicBezTo>
                    <a:cubicBezTo>
                      <a:pt x="107" y="82"/>
                      <a:pt x="107" y="82"/>
                      <a:pt x="107" y="82"/>
                    </a:cubicBezTo>
                    <a:cubicBezTo>
                      <a:pt x="107" y="86"/>
                      <a:pt x="105" y="90"/>
                      <a:pt x="102" y="92"/>
                    </a:cubicBezTo>
                    <a:cubicBezTo>
                      <a:pt x="5" y="149"/>
                      <a:pt x="5" y="149"/>
                      <a:pt x="5" y="149"/>
                    </a:cubicBezTo>
                    <a:cubicBezTo>
                      <a:pt x="2" y="150"/>
                      <a:pt x="0" y="148"/>
                      <a:pt x="0" y="145"/>
                    </a:cubicBezTo>
                    <a:cubicBezTo>
                      <a:pt x="0" y="68"/>
                      <a:pt x="0" y="68"/>
                      <a:pt x="0" y="68"/>
                    </a:cubicBezTo>
                    <a:cubicBezTo>
                      <a:pt x="0" y="64"/>
                      <a:pt x="2" y="60"/>
                      <a:pt x="5" y="58"/>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8" name="ïşḻïḋê"/>
              <p:cNvSpPr/>
              <p:nvPr/>
            </p:nvSpPr>
            <p:spPr bwMode="auto">
              <a:xfrm>
                <a:off x="7567067" y="4180995"/>
                <a:ext cx="95299" cy="266837"/>
              </a:xfrm>
              <a:custGeom>
                <a:avLst/>
                <a:gdLst>
                  <a:gd name="T0" fmla="*/ 22 w 26"/>
                  <a:gd name="T1" fmla="*/ 20 h 74"/>
                  <a:gd name="T2" fmla="*/ 25 w 26"/>
                  <a:gd name="T3" fmla="*/ 53 h 74"/>
                  <a:gd name="T4" fmla="*/ 17 w 26"/>
                  <a:gd name="T5" fmla="*/ 73 h 74"/>
                  <a:gd name="T6" fmla="*/ 11 w 26"/>
                  <a:gd name="T7" fmla="*/ 45 h 74"/>
                  <a:gd name="T8" fmla="*/ 3 w 26"/>
                  <a:gd name="T9" fmla="*/ 52 h 74"/>
                  <a:gd name="T10" fmla="*/ 5 w 26"/>
                  <a:gd name="T11" fmla="*/ 11 h 74"/>
                  <a:gd name="T12" fmla="*/ 22 w 26"/>
                  <a:gd name="T13" fmla="*/ 20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22" y="20"/>
                    </a:moveTo>
                    <a:cubicBezTo>
                      <a:pt x="22" y="20"/>
                      <a:pt x="26" y="45"/>
                      <a:pt x="25" y="53"/>
                    </a:cubicBezTo>
                    <a:cubicBezTo>
                      <a:pt x="25" y="61"/>
                      <a:pt x="20" y="74"/>
                      <a:pt x="17" y="73"/>
                    </a:cubicBezTo>
                    <a:cubicBezTo>
                      <a:pt x="14" y="73"/>
                      <a:pt x="17" y="42"/>
                      <a:pt x="11" y="45"/>
                    </a:cubicBezTo>
                    <a:cubicBezTo>
                      <a:pt x="6" y="48"/>
                      <a:pt x="5" y="53"/>
                      <a:pt x="3" y="52"/>
                    </a:cubicBezTo>
                    <a:cubicBezTo>
                      <a:pt x="0" y="50"/>
                      <a:pt x="7" y="23"/>
                      <a:pt x="5" y="11"/>
                    </a:cubicBezTo>
                    <a:cubicBezTo>
                      <a:pt x="3" y="0"/>
                      <a:pt x="22" y="20"/>
                      <a:pt x="22" y="20"/>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9" name="ïŝ1íḓè"/>
              <p:cNvSpPr/>
              <p:nvPr/>
            </p:nvSpPr>
            <p:spPr bwMode="auto">
              <a:xfrm>
                <a:off x="7035126" y="4023318"/>
                <a:ext cx="93566" cy="265104"/>
              </a:xfrm>
              <a:custGeom>
                <a:avLst/>
                <a:gdLst>
                  <a:gd name="T0" fmla="*/ 4 w 26"/>
                  <a:gd name="T1" fmla="*/ 21 h 74"/>
                  <a:gd name="T2" fmla="*/ 1 w 26"/>
                  <a:gd name="T3" fmla="*/ 53 h 74"/>
                  <a:gd name="T4" fmla="*/ 9 w 26"/>
                  <a:gd name="T5" fmla="*/ 74 h 74"/>
                  <a:gd name="T6" fmla="*/ 14 w 26"/>
                  <a:gd name="T7" fmla="*/ 45 h 74"/>
                  <a:gd name="T8" fmla="*/ 23 w 26"/>
                  <a:gd name="T9" fmla="*/ 52 h 74"/>
                  <a:gd name="T10" fmla="*/ 21 w 26"/>
                  <a:gd name="T11" fmla="*/ 11 h 74"/>
                  <a:gd name="T12" fmla="*/ 4 w 26"/>
                  <a:gd name="T13" fmla="*/ 21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4" y="21"/>
                    </a:moveTo>
                    <a:cubicBezTo>
                      <a:pt x="4" y="21"/>
                      <a:pt x="0" y="45"/>
                      <a:pt x="1" y="53"/>
                    </a:cubicBezTo>
                    <a:cubicBezTo>
                      <a:pt x="1" y="61"/>
                      <a:pt x="6" y="74"/>
                      <a:pt x="9" y="74"/>
                    </a:cubicBezTo>
                    <a:cubicBezTo>
                      <a:pt x="12" y="73"/>
                      <a:pt x="9" y="42"/>
                      <a:pt x="14" y="45"/>
                    </a:cubicBezTo>
                    <a:cubicBezTo>
                      <a:pt x="20" y="48"/>
                      <a:pt x="21" y="54"/>
                      <a:pt x="23" y="52"/>
                    </a:cubicBezTo>
                    <a:cubicBezTo>
                      <a:pt x="26" y="50"/>
                      <a:pt x="19" y="23"/>
                      <a:pt x="21" y="11"/>
                    </a:cubicBezTo>
                    <a:cubicBezTo>
                      <a:pt x="23" y="0"/>
                      <a:pt x="4" y="21"/>
                      <a:pt x="4" y="2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0" name="iṩľîḑè"/>
              <p:cNvSpPr/>
              <p:nvPr/>
            </p:nvSpPr>
            <p:spPr bwMode="auto">
              <a:xfrm>
                <a:off x="7172010" y="3215877"/>
                <a:ext cx="190598" cy="102230"/>
              </a:xfrm>
              <a:custGeom>
                <a:avLst/>
                <a:gdLst>
                  <a:gd name="T0" fmla="*/ 24 w 53"/>
                  <a:gd name="T1" fmla="*/ 21 h 28"/>
                  <a:gd name="T2" fmla="*/ 0 w 53"/>
                  <a:gd name="T3" fmla="*/ 23 h 28"/>
                  <a:gd name="T4" fmla="*/ 0 w 53"/>
                  <a:gd name="T5" fmla="*/ 20 h 28"/>
                  <a:gd name="T6" fmla="*/ 1 w 53"/>
                  <a:gd name="T7" fmla="*/ 7 h 28"/>
                  <a:gd name="T8" fmla="*/ 53 w 53"/>
                  <a:gd name="T9" fmla="*/ 0 h 28"/>
                  <a:gd name="T10" fmla="*/ 24 w 53"/>
                  <a:gd name="T11" fmla="*/ 21 h 28"/>
                </a:gdLst>
                <a:ahLst/>
                <a:cxnLst>
                  <a:cxn ang="0">
                    <a:pos x="T0" y="T1"/>
                  </a:cxn>
                  <a:cxn ang="0">
                    <a:pos x="T2" y="T3"/>
                  </a:cxn>
                  <a:cxn ang="0">
                    <a:pos x="T4" y="T5"/>
                  </a:cxn>
                  <a:cxn ang="0">
                    <a:pos x="T6" y="T7"/>
                  </a:cxn>
                  <a:cxn ang="0">
                    <a:pos x="T8" y="T9"/>
                  </a:cxn>
                  <a:cxn ang="0">
                    <a:pos x="T10" y="T11"/>
                  </a:cxn>
                </a:cxnLst>
                <a:rect l="0" t="0" r="r" b="b"/>
                <a:pathLst>
                  <a:path w="53" h="28">
                    <a:moveTo>
                      <a:pt x="24" y="21"/>
                    </a:moveTo>
                    <a:cubicBezTo>
                      <a:pt x="4" y="28"/>
                      <a:pt x="1" y="23"/>
                      <a:pt x="0" y="23"/>
                    </a:cubicBezTo>
                    <a:cubicBezTo>
                      <a:pt x="0" y="22"/>
                      <a:pt x="0" y="21"/>
                      <a:pt x="0" y="20"/>
                    </a:cubicBezTo>
                    <a:cubicBezTo>
                      <a:pt x="0" y="15"/>
                      <a:pt x="0" y="11"/>
                      <a:pt x="1" y="7"/>
                    </a:cubicBezTo>
                    <a:cubicBezTo>
                      <a:pt x="53" y="0"/>
                      <a:pt x="53" y="0"/>
                      <a:pt x="53" y="0"/>
                    </a:cubicBezTo>
                    <a:cubicBezTo>
                      <a:pt x="53" y="0"/>
                      <a:pt x="44" y="14"/>
                      <a:pt x="24" y="21"/>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1" name="íŝḷïḋè"/>
              <p:cNvSpPr/>
              <p:nvPr/>
            </p:nvSpPr>
            <p:spPr bwMode="auto">
              <a:xfrm>
                <a:off x="7099237" y="3061667"/>
                <a:ext cx="400256" cy="370799"/>
              </a:xfrm>
              <a:custGeom>
                <a:avLst/>
                <a:gdLst>
                  <a:gd name="T0" fmla="*/ 19 w 111"/>
                  <a:gd name="T1" fmla="*/ 23 h 103"/>
                  <a:gd name="T2" fmla="*/ 70 w 111"/>
                  <a:gd name="T3" fmla="*/ 4 h 103"/>
                  <a:gd name="T4" fmla="*/ 108 w 111"/>
                  <a:gd name="T5" fmla="*/ 49 h 103"/>
                  <a:gd name="T6" fmla="*/ 90 w 111"/>
                  <a:gd name="T7" fmla="*/ 103 h 103"/>
                  <a:gd name="T8" fmla="*/ 88 w 111"/>
                  <a:gd name="T9" fmla="*/ 102 h 103"/>
                  <a:gd name="T10" fmla="*/ 80 w 111"/>
                  <a:gd name="T11" fmla="*/ 94 h 103"/>
                  <a:gd name="T12" fmla="*/ 78 w 111"/>
                  <a:gd name="T13" fmla="*/ 79 h 103"/>
                  <a:gd name="T14" fmla="*/ 82 w 111"/>
                  <a:gd name="T15" fmla="*/ 75 h 103"/>
                  <a:gd name="T16" fmla="*/ 87 w 111"/>
                  <a:gd name="T17" fmla="*/ 72 h 103"/>
                  <a:gd name="T18" fmla="*/ 81 w 111"/>
                  <a:gd name="T19" fmla="*/ 57 h 103"/>
                  <a:gd name="T20" fmla="*/ 74 w 111"/>
                  <a:gd name="T21" fmla="*/ 52 h 103"/>
                  <a:gd name="T22" fmla="*/ 69 w 111"/>
                  <a:gd name="T23" fmla="*/ 50 h 103"/>
                  <a:gd name="T24" fmla="*/ 20 w 111"/>
                  <a:gd name="T25" fmla="*/ 56 h 103"/>
                  <a:gd name="T26" fmla="*/ 19 w 111"/>
                  <a:gd name="T27" fmla="*/ 2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1" h="103">
                    <a:moveTo>
                      <a:pt x="19" y="23"/>
                    </a:moveTo>
                    <a:cubicBezTo>
                      <a:pt x="23" y="19"/>
                      <a:pt x="40" y="0"/>
                      <a:pt x="70" y="4"/>
                    </a:cubicBezTo>
                    <a:cubicBezTo>
                      <a:pt x="89" y="7"/>
                      <a:pt x="105" y="20"/>
                      <a:pt x="108" y="49"/>
                    </a:cubicBezTo>
                    <a:cubicBezTo>
                      <a:pt x="111" y="69"/>
                      <a:pt x="103" y="88"/>
                      <a:pt x="90" y="103"/>
                    </a:cubicBezTo>
                    <a:cubicBezTo>
                      <a:pt x="89" y="103"/>
                      <a:pt x="89" y="102"/>
                      <a:pt x="88" y="102"/>
                    </a:cubicBezTo>
                    <a:cubicBezTo>
                      <a:pt x="80" y="97"/>
                      <a:pt x="80" y="94"/>
                      <a:pt x="80" y="94"/>
                    </a:cubicBezTo>
                    <a:cubicBezTo>
                      <a:pt x="78" y="79"/>
                      <a:pt x="78" y="79"/>
                      <a:pt x="78" y="79"/>
                    </a:cubicBezTo>
                    <a:cubicBezTo>
                      <a:pt x="78" y="77"/>
                      <a:pt x="80" y="75"/>
                      <a:pt x="82" y="75"/>
                    </a:cubicBezTo>
                    <a:cubicBezTo>
                      <a:pt x="83" y="75"/>
                      <a:pt x="85" y="74"/>
                      <a:pt x="87" y="72"/>
                    </a:cubicBezTo>
                    <a:cubicBezTo>
                      <a:pt x="91" y="66"/>
                      <a:pt x="89" y="57"/>
                      <a:pt x="81" y="57"/>
                    </a:cubicBezTo>
                    <a:cubicBezTo>
                      <a:pt x="76" y="57"/>
                      <a:pt x="75" y="54"/>
                      <a:pt x="74" y="52"/>
                    </a:cubicBezTo>
                    <a:cubicBezTo>
                      <a:pt x="73" y="50"/>
                      <a:pt x="71" y="49"/>
                      <a:pt x="69" y="50"/>
                    </a:cubicBezTo>
                    <a:cubicBezTo>
                      <a:pt x="60" y="53"/>
                      <a:pt x="35" y="61"/>
                      <a:pt x="20" y="56"/>
                    </a:cubicBezTo>
                    <a:cubicBezTo>
                      <a:pt x="0" y="51"/>
                      <a:pt x="14" y="27"/>
                      <a:pt x="19" y="23"/>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2" name="î$lïḓè"/>
              <p:cNvSpPr/>
              <p:nvPr/>
            </p:nvSpPr>
            <p:spPr bwMode="auto">
              <a:xfrm>
                <a:off x="7203199" y="3342365"/>
                <a:ext cx="86635" cy="50249"/>
              </a:xfrm>
              <a:custGeom>
                <a:avLst/>
                <a:gdLst>
                  <a:gd name="T0" fmla="*/ 12 w 24"/>
                  <a:gd name="T1" fmla="*/ 4 h 14"/>
                  <a:gd name="T2" fmla="*/ 0 w 24"/>
                  <a:gd name="T3" fmla="*/ 0 h 14"/>
                  <a:gd name="T4" fmla="*/ 14 w 24"/>
                  <a:gd name="T5" fmla="*/ 12 h 14"/>
                  <a:gd name="T6" fmla="*/ 24 w 24"/>
                  <a:gd name="T7" fmla="*/ 7 h 14"/>
                  <a:gd name="T8" fmla="*/ 12 w 24"/>
                  <a:gd name="T9" fmla="*/ 4 h 14"/>
                </a:gdLst>
                <a:ahLst/>
                <a:cxnLst>
                  <a:cxn ang="0">
                    <a:pos x="T0" y="T1"/>
                  </a:cxn>
                  <a:cxn ang="0">
                    <a:pos x="T2" y="T3"/>
                  </a:cxn>
                  <a:cxn ang="0">
                    <a:pos x="T4" y="T5"/>
                  </a:cxn>
                  <a:cxn ang="0">
                    <a:pos x="T6" y="T7"/>
                  </a:cxn>
                  <a:cxn ang="0">
                    <a:pos x="T8" y="T9"/>
                  </a:cxn>
                </a:cxnLst>
                <a:rect l="0" t="0" r="r" b="b"/>
                <a:pathLst>
                  <a:path w="24" h="14">
                    <a:moveTo>
                      <a:pt x="12" y="4"/>
                    </a:moveTo>
                    <a:cubicBezTo>
                      <a:pt x="0" y="0"/>
                      <a:pt x="0" y="0"/>
                      <a:pt x="0" y="0"/>
                    </a:cubicBezTo>
                    <a:cubicBezTo>
                      <a:pt x="0" y="0"/>
                      <a:pt x="6" y="9"/>
                      <a:pt x="14" y="12"/>
                    </a:cubicBezTo>
                    <a:cubicBezTo>
                      <a:pt x="22" y="14"/>
                      <a:pt x="24" y="7"/>
                      <a:pt x="24" y="7"/>
                    </a:cubicBezTo>
                    <a:lnTo>
                      <a:pt x="12" y="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3" name="iŝḻíḑé"/>
              <p:cNvSpPr/>
              <p:nvPr/>
            </p:nvSpPr>
            <p:spPr bwMode="auto">
              <a:xfrm>
                <a:off x="7572265" y="4342136"/>
                <a:ext cx="38120" cy="29457"/>
              </a:xfrm>
              <a:custGeom>
                <a:avLst/>
                <a:gdLst>
                  <a:gd name="T0" fmla="*/ 0 w 22"/>
                  <a:gd name="T1" fmla="*/ 13 h 17"/>
                  <a:gd name="T2" fmla="*/ 22 w 22"/>
                  <a:gd name="T3" fmla="*/ 0 h 17"/>
                  <a:gd name="T4" fmla="*/ 14 w 22"/>
                  <a:gd name="T5" fmla="*/ 13 h 17"/>
                  <a:gd name="T6" fmla="*/ 2 w 22"/>
                  <a:gd name="T7" fmla="*/ 17 h 17"/>
                  <a:gd name="T8" fmla="*/ 0 w 22"/>
                  <a:gd name="T9" fmla="*/ 13 h 17"/>
                </a:gdLst>
                <a:ahLst/>
                <a:cxnLst>
                  <a:cxn ang="0">
                    <a:pos x="T0" y="T1"/>
                  </a:cxn>
                  <a:cxn ang="0">
                    <a:pos x="T2" y="T3"/>
                  </a:cxn>
                  <a:cxn ang="0">
                    <a:pos x="T4" y="T5"/>
                  </a:cxn>
                  <a:cxn ang="0">
                    <a:pos x="T6" y="T7"/>
                  </a:cxn>
                  <a:cxn ang="0">
                    <a:pos x="T8" y="T9"/>
                  </a:cxn>
                </a:cxnLst>
                <a:rect l="0" t="0" r="r" b="b"/>
                <a:pathLst>
                  <a:path w="22" h="17">
                    <a:moveTo>
                      <a:pt x="0" y="13"/>
                    </a:moveTo>
                    <a:lnTo>
                      <a:pt x="22" y="0"/>
                    </a:lnTo>
                    <a:lnTo>
                      <a:pt x="14" y="13"/>
                    </a:lnTo>
                    <a:lnTo>
                      <a:pt x="2" y="17"/>
                    </a:lnTo>
                    <a:lnTo>
                      <a:pt x="0" y="13"/>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4" name="îs1ïdè"/>
              <p:cNvSpPr/>
              <p:nvPr/>
            </p:nvSpPr>
            <p:spPr bwMode="auto">
              <a:xfrm>
                <a:off x="5049445" y="1316832"/>
                <a:ext cx="1912907" cy="3623088"/>
              </a:xfrm>
              <a:custGeom>
                <a:avLst/>
                <a:gdLst>
                  <a:gd name="T0" fmla="*/ 488 w 531"/>
                  <a:gd name="T1" fmla="*/ 176 h 1007"/>
                  <a:gd name="T2" fmla="*/ 208 w 531"/>
                  <a:gd name="T3" fmla="*/ 8 h 1007"/>
                  <a:gd name="T4" fmla="*/ 172 w 531"/>
                  <a:gd name="T5" fmla="*/ 5 h 1007"/>
                  <a:gd name="T6" fmla="*/ 172 w 531"/>
                  <a:gd name="T7" fmla="*/ 5 h 1007"/>
                  <a:gd name="T8" fmla="*/ 145 w 531"/>
                  <a:gd name="T9" fmla="*/ 14 h 1007"/>
                  <a:gd name="T10" fmla="*/ 165 w 531"/>
                  <a:gd name="T11" fmla="*/ 14 h 1007"/>
                  <a:gd name="T12" fmla="*/ 156 w 531"/>
                  <a:gd name="T13" fmla="*/ 38 h 1007"/>
                  <a:gd name="T14" fmla="*/ 8 w 531"/>
                  <a:gd name="T15" fmla="*/ 718 h 1007"/>
                  <a:gd name="T16" fmla="*/ 43 w 531"/>
                  <a:gd name="T17" fmla="*/ 817 h 1007"/>
                  <a:gd name="T18" fmla="*/ 324 w 531"/>
                  <a:gd name="T19" fmla="*/ 986 h 1007"/>
                  <a:gd name="T20" fmla="*/ 333 w 531"/>
                  <a:gd name="T21" fmla="*/ 990 h 1007"/>
                  <a:gd name="T22" fmla="*/ 322 w 531"/>
                  <a:gd name="T23" fmla="*/ 1007 h 1007"/>
                  <a:gd name="T24" fmla="*/ 345 w 531"/>
                  <a:gd name="T25" fmla="*/ 999 h 1007"/>
                  <a:gd name="T26" fmla="*/ 345 w 531"/>
                  <a:gd name="T27" fmla="*/ 999 h 1007"/>
                  <a:gd name="T28" fmla="*/ 375 w 531"/>
                  <a:gd name="T29" fmla="*/ 956 h 1007"/>
                  <a:gd name="T30" fmla="*/ 523 w 531"/>
                  <a:gd name="T31" fmla="*/ 276 h 1007"/>
                  <a:gd name="T32" fmla="*/ 488 w 531"/>
                  <a:gd name="T33" fmla="*/ 176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1" h="1007">
                    <a:moveTo>
                      <a:pt x="488" y="176"/>
                    </a:moveTo>
                    <a:cubicBezTo>
                      <a:pt x="208" y="8"/>
                      <a:pt x="208" y="8"/>
                      <a:pt x="208" y="8"/>
                    </a:cubicBezTo>
                    <a:cubicBezTo>
                      <a:pt x="195" y="0"/>
                      <a:pt x="183" y="0"/>
                      <a:pt x="172" y="5"/>
                    </a:cubicBezTo>
                    <a:cubicBezTo>
                      <a:pt x="172" y="5"/>
                      <a:pt x="172" y="5"/>
                      <a:pt x="172" y="5"/>
                    </a:cubicBezTo>
                    <a:cubicBezTo>
                      <a:pt x="145" y="14"/>
                      <a:pt x="145" y="14"/>
                      <a:pt x="145" y="14"/>
                    </a:cubicBezTo>
                    <a:cubicBezTo>
                      <a:pt x="165" y="14"/>
                      <a:pt x="165" y="14"/>
                      <a:pt x="165" y="14"/>
                    </a:cubicBezTo>
                    <a:cubicBezTo>
                      <a:pt x="161" y="21"/>
                      <a:pt x="158" y="29"/>
                      <a:pt x="156" y="38"/>
                    </a:cubicBezTo>
                    <a:cubicBezTo>
                      <a:pt x="8" y="718"/>
                      <a:pt x="8" y="718"/>
                      <a:pt x="8" y="718"/>
                    </a:cubicBezTo>
                    <a:cubicBezTo>
                      <a:pt x="0" y="756"/>
                      <a:pt x="16" y="801"/>
                      <a:pt x="43" y="817"/>
                    </a:cubicBezTo>
                    <a:cubicBezTo>
                      <a:pt x="324" y="986"/>
                      <a:pt x="324" y="986"/>
                      <a:pt x="324" y="986"/>
                    </a:cubicBezTo>
                    <a:cubicBezTo>
                      <a:pt x="327" y="988"/>
                      <a:pt x="330" y="989"/>
                      <a:pt x="333" y="990"/>
                    </a:cubicBezTo>
                    <a:cubicBezTo>
                      <a:pt x="322" y="1007"/>
                      <a:pt x="322" y="1007"/>
                      <a:pt x="322" y="1007"/>
                    </a:cubicBezTo>
                    <a:cubicBezTo>
                      <a:pt x="345" y="999"/>
                      <a:pt x="345" y="999"/>
                      <a:pt x="345" y="999"/>
                    </a:cubicBezTo>
                    <a:cubicBezTo>
                      <a:pt x="345" y="999"/>
                      <a:pt x="345" y="999"/>
                      <a:pt x="345" y="999"/>
                    </a:cubicBezTo>
                    <a:cubicBezTo>
                      <a:pt x="359" y="993"/>
                      <a:pt x="370" y="978"/>
                      <a:pt x="375" y="956"/>
                    </a:cubicBezTo>
                    <a:cubicBezTo>
                      <a:pt x="523" y="276"/>
                      <a:pt x="523" y="276"/>
                      <a:pt x="523" y="276"/>
                    </a:cubicBezTo>
                    <a:cubicBezTo>
                      <a:pt x="531" y="238"/>
                      <a:pt x="516" y="193"/>
                      <a:pt x="488" y="17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5" name="îś1îḍè"/>
              <p:cNvSpPr/>
              <p:nvPr/>
            </p:nvSpPr>
            <p:spPr bwMode="auto">
              <a:xfrm>
                <a:off x="4909097" y="1316832"/>
                <a:ext cx="1963156" cy="3673336"/>
              </a:xfrm>
              <a:custGeom>
                <a:avLst/>
                <a:gdLst>
                  <a:gd name="T0" fmla="*/ 323 w 545"/>
                  <a:gd name="T1" fmla="*/ 1004 h 1021"/>
                  <a:gd name="T2" fmla="*/ 43 w 545"/>
                  <a:gd name="T3" fmla="*/ 836 h 1021"/>
                  <a:gd name="T4" fmla="*/ 8 w 545"/>
                  <a:gd name="T5" fmla="*/ 736 h 1021"/>
                  <a:gd name="T6" fmla="*/ 156 w 545"/>
                  <a:gd name="T7" fmla="*/ 56 h 1021"/>
                  <a:gd name="T8" fmla="*/ 222 w 545"/>
                  <a:gd name="T9" fmla="*/ 17 h 1021"/>
                  <a:gd name="T10" fmla="*/ 502 w 545"/>
                  <a:gd name="T11" fmla="*/ 185 h 1021"/>
                  <a:gd name="T12" fmla="*/ 537 w 545"/>
                  <a:gd name="T13" fmla="*/ 285 h 1021"/>
                  <a:gd name="T14" fmla="*/ 389 w 545"/>
                  <a:gd name="T15" fmla="*/ 965 h 1021"/>
                  <a:gd name="T16" fmla="*/ 323 w 545"/>
                  <a:gd name="T17" fmla="*/ 100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5" h="1021">
                    <a:moveTo>
                      <a:pt x="323" y="1004"/>
                    </a:moveTo>
                    <a:cubicBezTo>
                      <a:pt x="43" y="836"/>
                      <a:pt x="43" y="836"/>
                      <a:pt x="43" y="836"/>
                    </a:cubicBezTo>
                    <a:cubicBezTo>
                      <a:pt x="15" y="819"/>
                      <a:pt x="0" y="775"/>
                      <a:pt x="8" y="736"/>
                    </a:cubicBezTo>
                    <a:cubicBezTo>
                      <a:pt x="156" y="56"/>
                      <a:pt x="156" y="56"/>
                      <a:pt x="156" y="56"/>
                    </a:cubicBezTo>
                    <a:cubicBezTo>
                      <a:pt x="165" y="18"/>
                      <a:pt x="194" y="0"/>
                      <a:pt x="222" y="17"/>
                    </a:cubicBezTo>
                    <a:cubicBezTo>
                      <a:pt x="502" y="185"/>
                      <a:pt x="502" y="185"/>
                      <a:pt x="502" y="185"/>
                    </a:cubicBezTo>
                    <a:cubicBezTo>
                      <a:pt x="530" y="202"/>
                      <a:pt x="545" y="246"/>
                      <a:pt x="537" y="285"/>
                    </a:cubicBezTo>
                    <a:cubicBezTo>
                      <a:pt x="389" y="965"/>
                      <a:pt x="389" y="965"/>
                      <a:pt x="389" y="965"/>
                    </a:cubicBezTo>
                    <a:cubicBezTo>
                      <a:pt x="380" y="1003"/>
                      <a:pt x="351" y="1021"/>
                      <a:pt x="323" y="100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6" name="î$1idé"/>
              <p:cNvSpPr/>
              <p:nvPr/>
            </p:nvSpPr>
            <p:spPr bwMode="auto">
              <a:xfrm>
                <a:off x="4966275" y="1398270"/>
                <a:ext cx="1848797" cy="3510461"/>
              </a:xfrm>
              <a:custGeom>
                <a:avLst/>
                <a:gdLst>
                  <a:gd name="T0" fmla="*/ 308 w 513"/>
                  <a:gd name="T1" fmla="*/ 962 h 975"/>
                  <a:gd name="T2" fmla="*/ 34 w 513"/>
                  <a:gd name="T3" fmla="*/ 798 h 975"/>
                  <a:gd name="T4" fmla="*/ 7 w 513"/>
                  <a:gd name="T5" fmla="*/ 720 h 975"/>
                  <a:gd name="T6" fmla="*/ 154 w 513"/>
                  <a:gd name="T7" fmla="*/ 44 h 975"/>
                  <a:gd name="T8" fmla="*/ 205 w 513"/>
                  <a:gd name="T9" fmla="*/ 13 h 975"/>
                  <a:gd name="T10" fmla="*/ 479 w 513"/>
                  <a:gd name="T11" fmla="*/ 177 h 975"/>
                  <a:gd name="T12" fmla="*/ 506 w 513"/>
                  <a:gd name="T13" fmla="*/ 255 h 975"/>
                  <a:gd name="T14" fmla="*/ 359 w 513"/>
                  <a:gd name="T15" fmla="*/ 931 h 975"/>
                  <a:gd name="T16" fmla="*/ 308 w 513"/>
                  <a:gd name="T17" fmla="*/ 962 h 9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975">
                    <a:moveTo>
                      <a:pt x="308" y="962"/>
                    </a:moveTo>
                    <a:cubicBezTo>
                      <a:pt x="34" y="798"/>
                      <a:pt x="34" y="798"/>
                      <a:pt x="34" y="798"/>
                    </a:cubicBezTo>
                    <a:cubicBezTo>
                      <a:pt x="12" y="785"/>
                      <a:pt x="0" y="750"/>
                      <a:pt x="7" y="720"/>
                    </a:cubicBezTo>
                    <a:cubicBezTo>
                      <a:pt x="154" y="44"/>
                      <a:pt x="154" y="44"/>
                      <a:pt x="154" y="44"/>
                    </a:cubicBezTo>
                    <a:cubicBezTo>
                      <a:pt x="161" y="14"/>
                      <a:pt x="184" y="0"/>
                      <a:pt x="205" y="13"/>
                    </a:cubicBezTo>
                    <a:cubicBezTo>
                      <a:pt x="479" y="177"/>
                      <a:pt x="479" y="177"/>
                      <a:pt x="479" y="177"/>
                    </a:cubicBezTo>
                    <a:cubicBezTo>
                      <a:pt x="501" y="190"/>
                      <a:pt x="513" y="225"/>
                      <a:pt x="506" y="255"/>
                    </a:cubicBezTo>
                    <a:cubicBezTo>
                      <a:pt x="359" y="931"/>
                      <a:pt x="359" y="931"/>
                      <a:pt x="359" y="931"/>
                    </a:cubicBezTo>
                    <a:cubicBezTo>
                      <a:pt x="352" y="961"/>
                      <a:pt x="329" y="975"/>
                      <a:pt x="308" y="96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7" name="ísḷîḋe"/>
              <p:cNvSpPr/>
              <p:nvPr/>
            </p:nvSpPr>
            <p:spPr bwMode="auto">
              <a:xfrm>
                <a:off x="5863817" y="1838377"/>
                <a:ext cx="157677" cy="117824"/>
              </a:xfrm>
              <a:custGeom>
                <a:avLst/>
                <a:gdLst>
                  <a:gd name="T0" fmla="*/ 36 w 44"/>
                  <a:gd name="T1" fmla="*/ 32 h 33"/>
                  <a:gd name="T2" fmla="*/ 5 w 44"/>
                  <a:gd name="T3" fmla="*/ 14 h 33"/>
                  <a:gd name="T4" fmla="*/ 1 w 44"/>
                  <a:gd name="T5" fmla="*/ 5 h 33"/>
                  <a:gd name="T6" fmla="*/ 1 w 44"/>
                  <a:gd name="T7" fmla="*/ 5 h 33"/>
                  <a:gd name="T8" fmla="*/ 8 w 44"/>
                  <a:gd name="T9" fmla="*/ 1 h 33"/>
                  <a:gd name="T10" fmla="*/ 39 w 44"/>
                  <a:gd name="T11" fmla="*/ 19 h 33"/>
                  <a:gd name="T12" fmla="*/ 43 w 44"/>
                  <a:gd name="T13" fmla="*/ 29 h 33"/>
                  <a:gd name="T14" fmla="*/ 43 w 44"/>
                  <a:gd name="T15" fmla="*/ 29 h 33"/>
                  <a:gd name="T16" fmla="*/ 36 w 44"/>
                  <a:gd name="T17" fmla="*/ 3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3">
                    <a:moveTo>
                      <a:pt x="36" y="32"/>
                    </a:moveTo>
                    <a:cubicBezTo>
                      <a:pt x="5" y="14"/>
                      <a:pt x="5" y="14"/>
                      <a:pt x="5" y="14"/>
                    </a:cubicBezTo>
                    <a:cubicBezTo>
                      <a:pt x="2" y="12"/>
                      <a:pt x="0" y="8"/>
                      <a:pt x="1" y="5"/>
                    </a:cubicBezTo>
                    <a:cubicBezTo>
                      <a:pt x="1" y="5"/>
                      <a:pt x="1" y="5"/>
                      <a:pt x="1" y="5"/>
                    </a:cubicBezTo>
                    <a:cubicBezTo>
                      <a:pt x="2" y="1"/>
                      <a:pt x="5" y="0"/>
                      <a:pt x="8" y="1"/>
                    </a:cubicBezTo>
                    <a:cubicBezTo>
                      <a:pt x="39" y="19"/>
                      <a:pt x="39" y="19"/>
                      <a:pt x="39" y="19"/>
                    </a:cubicBezTo>
                    <a:cubicBezTo>
                      <a:pt x="42" y="21"/>
                      <a:pt x="44" y="25"/>
                      <a:pt x="43" y="29"/>
                    </a:cubicBezTo>
                    <a:cubicBezTo>
                      <a:pt x="43" y="29"/>
                      <a:pt x="43" y="29"/>
                      <a:pt x="43" y="29"/>
                    </a:cubicBezTo>
                    <a:cubicBezTo>
                      <a:pt x="42" y="32"/>
                      <a:pt x="39" y="33"/>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8" name="îšḻîḋe"/>
              <p:cNvSpPr/>
              <p:nvPr/>
            </p:nvSpPr>
            <p:spPr bwMode="auto">
              <a:xfrm>
                <a:off x="6080406" y="1959666"/>
                <a:ext cx="207925" cy="152478"/>
              </a:xfrm>
              <a:custGeom>
                <a:avLst/>
                <a:gdLst>
                  <a:gd name="T0" fmla="*/ 51 w 58"/>
                  <a:gd name="T1" fmla="*/ 41 h 42"/>
                  <a:gd name="T2" fmla="*/ 4 w 58"/>
                  <a:gd name="T3" fmla="*/ 14 h 42"/>
                  <a:gd name="T4" fmla="*/ 1 w 58"/>
                  <a:gd name="T5" fmla="*/ 5 h 42"/>
                  <a:gd name="T6" fmla="*/ 1 w 58"/>
                  <a:gd name="T7" fmla="*/ 5 h 42"/>
                  <a:gd name="T8" fmla="*/ 7 w 58"/>
                  <a:gd name="T9" fmla="*/ 2 h 42"/>
                  <a:gd name="T10" fmla="*/ 53 w 58"/>
                  <a:gd name="T11" fmla="*/ 28 h 42"/>
                  <a:gd name="T12" fmla="*/ 57 w 58"/>
                  <a:gd name="T13" fmla="*/ 38 h 42"/>
                  <a:gd name="T14" fmla="*/ 57 w 58"/>
                  <a:gd name="T15" fmla="*/ 38 h 42"/>
                  <a:gd name="T16" fmla="*/ 51 w 58"/>
                  <a:gd name="T17"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1"/>
                    </a:moveTo>
                    <a:cubicBezTo>
                      <a:pt x="4" y="14"/>
                      <a:pt x="4" y="14"/>
                      <a:pt x="4" y="14"/>
                    </a:cubicBezTo>
                    <a:cubicBezTo>
                      <a:pt x="2" y="12"/>
                      <a:pt x="0" y="8"/>
                      <a:pt x="1" y="5"/>
                    </a:cubicBezTo>
                    <a:cubicBezTo>
                      <a:pt x="1" y="5"/>
                      <a:pt x="1" y="5"/>
                      <a:pt x="1" y="5"/>
                    </a:cubicBezTo>
                    <a:cubicBezTo>
                      <a:pt x="1" y="1"/>
                      <a:pt x="4" y="0"/>
                      <a:pt x="7" y="2"/>
                    </a:cubicBezTo>
                    <a:cubicBezTo>
                      <a:pt x="53" y="28"/>
                      <a:pt x="53" y="28"/>
                      <a:pt x="53" y="28"/>
                    </a:cubicBezTo>
                    <a:cubicBezTo>
                      <a:pt x="56" y="30"/>
                      <a:pt x="58" y="34"/>
                      <a:pt x="57" y="38"/>
                    </a:cubicBezTo>
                    <a:cubicBezTo>
                      <a:pt x="57" y="38"/>
                      <a:pt x="57" y="38"/>
                      <a:pt x="57" y="38"/>
                    </a:cubicBezTo>
                    <a:cubicBezTo>
                      <a:pt x="56" y="41"/>
                      <a:pt x="53" y="42"/>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9" name="îŝḻïdé"/>
              <p:cNvSpPr/>
              <p:nvPr/>
            </p:nvSpPr>
            <p:spPr bwMode="auto">
              <a:xfrm>
                <a:off x="5669754" y="2359921"/>
                <a:ext cx="154211" cy="123023"/>
              </a:xfrm>
              <a:custGeom>
                <a:avLst/>
                <a:gdLst>
                  <a:gd name="T0" fmla="*/ 36 w 43"/>
                  <a:gd name="T1" fmla="*/ 33 h 34"/>
                  <a:gd name="T2" fmla="*/ 4 w 43"/>
                  <a:gd name="T3" fmla="*/ 15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3"/>
                    </a:moveTo>
                    <a:cubicBezTo>
                      <a:pt x="4" y="15"/>
                      <a:pt x="4" y="15"/>
                      <a:pt x="4" y="15"/>
                    </a:cubicBezTo>
                    <a:cubicBezTo>
                      <a:pt x="2" y="13"/>
                      <a:pt x="0" y="9"/>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0" name="íṥļíḍê"/>
              <p:cNvSpPr/>
              <p:nvPr/>
            </p:nvSpPr>
            <p:spPr bwMode="auto">
              <a:xfrm>
                <a:off x="5853421" y="2467348"/>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8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8"/>
                      <a:pt x="1" y="5"/>
                    </a:cubicBezTo>
                    <a:cubicBezTo>
                      <a:pt x="1" y="5"/>
                      <a:pt x="1" y="5"/>
                      <a:pt x="1" y="5"/>
                    </a:cubicBezTo>
                    <a:cubicBezTo>
                      <a:pt x="2" y="2"/>
                      <a:pt x="5" y="0"/>
                      <a:pt x="8" y="2"/>
                    </a:cubicBezTo>
                    <a:cubicBezTo>
                      <a:pt x="54" y="28"/>
                      <a:pt x="54" y="28"/>
                      <a:pt x="54" y="28"/>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1" name="iSḷïḍé"/>
              <p:cNvSpPr/>
              <p:nvPr/>
            </p:nvSpPr>
            <p:spPr bwMode="auto">
              <a:xfrm>
                <a:off x="5576188" y="1777732"/>
                <a:ext cx="110893" cy="97032"/>
              </a:xfrm>
              <a:custGeom>
                <a:avLst/>
                <a:gdLst>
                  <a:gd name="T0" fmla="*/ 24 w 31"/>
                  <a:gd name="T1" fmla="*/ 25 h 27"/>
                  <a:gd name="T2" fmla="*/ 5 w 31"/>
                  <a:gd name="T3" fmla="*/ 14 h 27"/>
                  <a:gd name="T4" fmla="*/ 1 w 31"/>
                  <a:gd name="T5" fmla="*/ 5 h 27"/>
                  <a:gd name="T6" fmla="*/ 1 w 31"/>
                  <a:gd name="T7" fmla="*/ 5 h 27"/>
                  <a:gd name="T8" fmla="*/ 7 w 31"/>
                  <a:gd name="T9" fmla="*/ 1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1"/>
                    </a:cubicBezTo>
                    <a:cubicBezTo>
                      <a:pt x="27" y="13"/>
                      <a:pt x="27" y="13"/>
                      <a:pt x="27" y="13"/>
                    </a:cubicBezTo>
                    <a:cubicBezTo>
                      <a:pt x="30" y="14"/>
                      <a:pt x="31" y="19"/>
                      <a:pt x="31" y="22"/>
                    </a:cubicBezTo>
                    <a:cubicBezTo>
                      <a:pt x="31" y="22"/>
                      <a:pt x="31" y="22"/>
                      <a:pt x="31" y="22"/>
                    </a:cubicBezTo>
                    <a:cubicBezTo>
                      <a:pt x="30" y="25"/>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2" name="ísļiďè"/>
              <p:cNvSpPr/>
              <p:nvPr/>
            </p:nvSpPr>
            <p:spPr bwMode="auto">
              <a:xfrm>
                <a:off x="5647229" y="1925012"/>
                <a:ext cx="259906" cy="180201"/>
              </a:xfrm>
              <a:custGeom>
                <a:avLst/>
                <a:gdLst>
                  <a:gd name="T0" fmla="*/ 64 w 72"/>
                  <a:gd name="T1" fmla="*/ 48 h 50"/>
                  <a:gd name="T2" fmla="*/ 5 w 72"/>
                  <a:gd name="T3" fmla="*/ 14 h 50"/>
                  <a:gd name="T4" fmla="*/ 1 w 72"/>
                  <a:gd name="T5" fmla="*/ 5 h 50"/>
                  <a:gd name="T6" fmla="*/ 1 w 72"/>
                  <a:gd name="T7" fmla="*/ 5 h 50"/>
                  <a:gd name="T8" fmla="*/ 7 w 72"/>
                  <a:gd name="T9" fmla="*/ 2 h 50"/>
                  <a:gd name="T10" fmla="*/ 67 w 72"/>
                  <a:gd name="T11" fmla="*/ 36 h 50"/>
                  <a:gd name="T12" fmla="*/ 71 w 72"/>
                  <a:gd name="T13" fmla="*/ 45 h 50"/>
                  <a:gd name="T14" fmla="*/ 71 w 72"/>
                  <a:gd name="T15" fmla="*/ 45 h 50"/>
                  <a:gd name="T16" fmla="*/ 64 w 72"/>
                  <a:gd name="T17" fmla="*/ 4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0">
                    <a:moveTo>
                      <a:pt x="64" y="48"/>
                    </a:moveTo>
                    <a:cubicBezTo>
                      <a:pt x="5" y="14"/>
                      <a:pt x="5" y="14"/>
                      <a:pt x="5" y="14"/>
                    </a:cubicBezTo>
                    <a:cubicBezTo>
                      <a:pt x="2" y="12"/>
                      <a:pt x="0" y="8"/>
                      <a:pt x="1" y="5"/>
                    </a:cubicBezTo>
                    <a:cubicBezTo>
                      <a:pt x="1" y="5"/>
                      <a:pt x="1" y="5"/>
                      <a:pt x="1" y="5"/>
                    </a:cubicBezTo>
                    <a:cubicBezTo>
                      <a:pt x="2" y="1"/>
                      <a:pt x="5" y="0"/>
                      <a:pt x="7" y="2"/>
                    </a:cubicBezTo>
                    <a:cubicBezTo>
                      <a:pt x="67" y="36"/>
                      <a:pt x="67" y="36"/>
                      <a:pt x="67" y="36"/>
                    </a:cubicBezTo>
                    <a:cubicBezTo>
                      <a:pt x="70" y="38"/>
                      <a:pt x="72" y="42"/>
                      <a:pt x="71" y="45"/>
                    </a:cubicBezTo>
                    <a:cubicBezTo>
                      <a:pt x="71" y="45"/>
                      <a:pt x="71" y="45"/>
                      <a:pt x="71" y="45"/>
                    </a:cubicBezTo>
                    <a:cubicBezTo>
                      <a:pt x="70" y="49"/>
                      <a:pt x="67" y="50"/>
                      <a:pt x="64" y="4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3" name="ïşḻïḋe"/>
              <p:cNvSpPr/>
              <p:nvPr/>
            </p:nvSpPr>
            <p:spPr bwMode="auto">
              <a:xfrm>
                <a:off x="5603911" y="2112144"/>
                <a:ext cx="112626" cy="97032"/>
              </a:xfrm>
              <a:custGeom>
                <a:avLst/>
                <a:gdLst>
                  <a:gd name="T0" fmla="*/ 24 w 31"/>
                  <a:gd name="T1" fmla="*/ 25 h 27"/>
                  <a:gd name="T2" fmla="*/ 5 w 31"/>
                  <a:gd name="T3" fmla="*/ 14 h 27"/>
                  <a:gd name="T4" fmla="*/ 1 w 31"/>
                  <a:gd name="T5" fmla="*/ 5 h 27"/>
                  <a:gd name="T6" fmla="*/ 1 w 31"/>
                  <a:gd name="T7" fmla="*/ 5 h 27"/>
                  <a:gd name="T8" fmla="*/ 7 w 31"/>
                  <a:gd name="T9" fmla="*/ 2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2"/>
                    </a:cubicBezTo>
                    <a:cubicBezTo>
                      <a:pt x="27" y="13"/>
                      <a:pt x="27" y="13"/>
                      <a:pt x="27" y="13"/>
                    </a:cubicBezTo>
                    <a:cubicBezTo>
                      <a:pt x="30" y="15"/>
                      <a:pt x="31" y="19"/>
                      <a:pt x="31" y="22"/>
                    </a:cubicBezTo>
                    <a:cubicBezTo>
                      <a:pt x="31" y="22"/>
                      <a:pt x="31" y="22"/>
                      <a:pt x="31" y="22"/>
                    </a:cubicBezTo>
                    <a:cubicBezTo>
                      <a:pt x="30" y="26"/>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4" name="îš1ïdé"/>
              <p:cNvSpPr/>
              <p:nvPr/>
            </p:nvSpPr>
            <p:spPr bwMode="auto">
              <a:xfrm>
                <a:off x="5867282" y="2690868"/>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5" name="îŝ1îḑè"/>
              <p:cNvSpPr/>
              <p:nvPr/>
            </p:nvSpPr>
            <p:spPr bwMode="auto">
              <a:xfrm>
                <a:off x="5560594" y="2299277"/>
                <a:ext cx="86635" cy="81438"/>
              </a:xfrm>
              <a:custGeom>
                <a:avLst/>
                <a:gdLst>
                  <a:gd name="T0" fmla="*/ 17 w 24"/>
                  <a:gd name="T1" fmla="*/ 21 h 23"/>
                  <a:gd name="T2" fmla="*/ 4 w 24"/>
                  <a:gd name="T3" fmla="*/ 14 h 23"/>
                  <a:gd name="T4" fmla="*/ 1 w 24"/>
                  <a:gd name="T5" fmla="*/ 5 h 23"/>
                  <a:gd name="T6" fmla="*/ 1 w 24"/>
                  <a:gd name="T7" fmla="*/ 5 h 23"/>
                  <a:gd name="T8" fmla="*/ 7 w 24"/>
                  <a:gd name="T9" fmla="*/ 2 h 23"/>
                  <a:gd name="T10" fmla="*/ 20 w 24"/>
                  <a:gd name="T11" fmla="*/ 9 h 23"/>
                  <a:gd name="T12" fmla="*/ 24 w 24"/>
                  <a:gd name="T13" fmla="*/ 18 h 23"/>
                  <a:gd name="T14" fmla="*/ 24 w 24"/>
                  <a:gd name="T15" fmla="*/ 18 h 23"/>
                  <a:gd name="T16" fmla="*/ 17 w 24"/>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3">
                    <a:moveTo>
                      <a:pt x="17" y="21"/>
                    </a:moveTo>
                    <a:cubicBezTo>
                      <a:pt x="4" y="14"/>
                      <a:pt x="4" y="14"/>
                      <a:pt x="4" y="14"/>
                    </a:cubicBezTo>
                    <a:cubicBezTo>
                      <a:pt x="2" y="13"/>
                      <a:pt x="0" y="8"/>
                      <a:pt x="1" y="5"/>
                    </a:cubicBezTo>
                    <a:cubicBezTo>
                      <a:pt x="1" y="5"/>
                      <a:pt x="1" y="5"/>
                      <a:pt x="1" y="5"/>
                    </a:cubicBezTo>
                    <a:cubicBezTo>
                      <a:pt x="1" y="2"/>
                      <a:pt x="4" y="0"/>
                      <a:pt x="7" y="2"/>
                    </a:cubicBezTo>
                    <a:cubicBezTo>
                      <a:pt x="20" y="9"/>
                      <a:pt x="20" y="9"/>
                      <a:pt x="20" y="9"/>
                    </a:cubicBezTo>
                    <a:cubicBezTo>
                      <a:pt x="23" y="11"/>
                      <a:pt x="24" y="15"/>
                      <a:pt x="24" y="18"/>
                    </a:cubicBezTo>
                    <a:cubicBezTo>
                      <a:pt x="24" y="18"/>
                      <a:pt x="24" y="18"/>
                      <a:pt x="24" y="18"/>
                    </a:cubicBezTo>
                    <a:cubicBezTo>
                      <a:pt x="23" y="22"/>
                      <a:pt x="20" y="23"/>
                      <a:pt x="17"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6" name="iSḷïḍe"/>
              <p:cNvSpPr/>
              <p:nvPr/>
            </p:nvSpPr>
            <p:spPr bwMode="auto">
              <a:xfrm>
                <a:off x="5517276" y="2486409"/>
                <a:ext cx="98765" cy="90101"/>
              </a:xfrm>
              <a:custGeom>
                <a:avLst/>
                <a:gdLst>
                  <a:gd name="T0" fmla="*/ 20 w 27"/>
                  <a:gd name="T1" fmla="*/ 23 h 25"/>
                  <a:gd name="T2" fmla="*/ 4 w 27"/>
                  <a:gd name="T3" fmla="*/ 14 h 25"/>
                  <a:gd name="T4" fmla="*/ 1 w 27"/>
                  <a:gd name="T5" fmla="*/ 5 h 25"/>
                  <a:gd name="T6" fmla="*/ 1 w 27"/>
                  <a:gd name="T7" fmla="*/ 5 h 25"/>
                  <a:gd name="T8" fmla="*/ 7 w 27"/>
                  <a:gd name="T9" fmla="*/ 2 h 25"/>
                  <a:gd name="T10" fmla="*/ 23 w 27"/>
                  <a:gd name="T11" fmla="*/ 11 h 25"/>
                  <a:gd name="T12" fmla="*/ 27 w 27"/>
                  <a:gd name="T13" fmla="*/ 20 h 25"/>
                  <a:gd name="T14" fmla="*/ 27 w 27"/>
                  <a:gd name="T15" fmla="*/ 20 h 25"/>
                  <a:gd name="T16" fmla="*/ 20 w 27"/>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25">
                    <a:moveTo>
                      <a:pt x="20" y="23"/>
                    </a:moveTo>
                    <a:cubicBezTo>
                      <a:pt x="4" y="14"/>
                      <a:pt x="4" y="14"/>
                      <a:pt x="4" y="14"/>
                    </a:cubicBezTo>
                    <a:cubicBezTo>
                      <a:pt x="2" y="13"/>
                      <a:pt x="0" y="9"/>
                      <a:pt x="1" y="5"/>
                    </a:cubicBezTo>
                    <a:cubicBezTo>
                      <a:pt x="1" y="5"/>
                      <a:pt x="1" y="5"/>
                      <a:pt x="1" y="5"/>
                    </a:cubicBezTo>
                    <a:cubicBezTo>
                      <a:pt x="1" y="2"/>
                      <a:pt x="4" y="0"/>
                      <a:pt x="7" y="2"/>
                    </a:cubicBezTo>
                    <a:cubicBezTo>
                      <a:pt x="23" y="11"/>
                      <a:pt x="23" y="11"/>
                      <a:pt x="23" y="11"/>
                    </a:cubicBezTo>
                    <a:cubicBezTo>
                      <a:pt x="26" y="13"/>
                      <a:pt x="27" y="17"/>
                      <a:pt x="27" y="20"/>
                    </a:cubicBezTo>
                    <a:cubicBezTo>
                      <a:pt x="27" y="20"/>
                      <a:pt x="27" y="20"/>
                      <a:pt x="27" y="20"/>
                    </a:cubicBezTo>
                    <a:cubicBezTo>
                      <a:pt x="26" y="24"/>
                      <a:pt x="23" y="25"/>
                      <a:pt x="20"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7" name="íṧļíḍe"/>
              <p:cNvSpPr/>
              <p:nvPr/>
            </p:nvSpPr>
            <p:spPr bwMode="auto">
              <a:xfrm>
                <a:off x="5643764" y="2557449"/>
                <a:ext cx="190598" cy="143815"/>
              </a:xfrm>
              <a:custGeom>
                <a:avLst/>
                <a:gdLst>
                  <a:gd name="T0" fmla="*/ 45 w 53"/>
                  <a:gd name="T1" fmla="*/ 38 h 40"/>
                  <a:gd name="T2" fmla="*/ 4 w 53"/>
                  <a:gd name="T3" fmla="*/ 15 h 40"/>
                  <a:gd name="T4" fmla="*/ 1 w 53"/>
                  <a:gd name="T5" fmla="*/ 5 h 40"/>
                  <a:gd name="T6" fmla="*/ 1 w 53"/>
                  <a:gd name="T7" fmla="*/ 5 h 40"/>
                  <a:gd name="T8" fmla="*/ 7 w 53"/>
                  <a:gd name="T9" fmla="*/ 2 h 40"/>
                  <a:gd name="T10" fmla="*/ 48 w 53"/>
                  <a:gd name="T11" fmla="*/ 26 h 40"/>
                  <a:gd name="T12" fmla="*/ 52 w 53"/>
                  <a:gd name="T13" fmla="*/ 35 h 40"/>
                  <a:gd name="T14" fmla="*/ 52 w 53"/>
                  <a:gd name="T15" fmla="*/ 35 h 40"/>
                  <a:gd name="T16" fmla="*/ 45 w 53"/>
                  <a:gd name="T17" fmla="*/ 3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0">
                    <a:moveTo>
                      <a:pt x="45" y="38"/>
                    </a:moveTo>
                    <a:cubicBezTo>
                      <a:pt x="4" y="15"/>
                      <a:pt x="4" y="15"/>
                      <a:pt x="4" y="15"/>
                    </a:cubicBezTo>
                    <a:cubicBezTo>
                      <a:pt x="2" y="13"/>
                      <a:pt x="0" y="9"/>
                      <a:pt x="1" y="5"/>
                    </a:cubicBezTo>
                    <a:cubicBezTo>
                      <a:pt x="1" y="5"/>
                      <a:pt x="1" y="5"/>
                      <a:pt x="1" y="5"/>
                    </a:cubicBezTo>
                    <a:cubicBezTo>
                      <a:pt x="1" y="2"/>
                      <a:pt x="4" y="0"/>
                      <a:pt x="7" y="2"/>
                    </a:cubicBezTo>
                    <a:cubicBezTo>
                      <a:pt x="48" y="26"/>
                      <a:pt x="48" y="26"/>
                      <a:pt x="48" y="26"/>
                    </a:cubicBezTo>
                    <a:cubicBezTo>
                      <a:pt x="51" y="27"/>
                      <a:pt x="53" y="32"/>
                      <a:pt x="52" y="35"/>
                    </a:cubicBezTo>
                    <a:cubicBezTo>
                      <a:pt x="52" y="35"/>
                      <a:pt x="52" y="35"/>
                      <a:pt x="52" y="35"/>
                    </a:cubicBezTo>
                    <a:cubicBezTo>
                      <a:pt x="51" y="39"/>
                      <a:pt x="48" y="40"/>
                      <a:pt x="45"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8" name="íṩḷíde"/>
              <p:cNvSpPr/>
              <p:nvPr/>
            </p:nvSpPr>
            <p:spPr bwMode="auto">
              <a:xfrm>
                <a:off x="5496483" y="2579975"/>
                <a:ext cx="147281" cy="117824"/>
              </a:xfrm>
              <a:custGeom>
                <a:avLst/>
                <a:gdLst>
                  <a:gd name="T0" fmla="*/ 34 w 41"/>
                  <a:gd name="T1" fmla="*/ 31 h 33"/>
                  <a:gd name="T2" fmla="*/ 4 w 41"/>
                  <a:gd name="T3" fmla="*/ 14 h 33"/>
                  <a:gd name="T4" fmla="*/ 1 w 41"/>
                  <a:gd name="T5" fmla="*/ 5 h 33"/>
                  <a:gd name="T6" fmla="*/ 1 w 41"/>
                  <a:gd name="T7" fmla="*/ 5 h 33"/>
                  <a:gd name="T8" fmla="*/ 7 w 41"/>
                  <a:gd name="T9" fmla="*/ 2 h 33"/>
                  <a:gd name="T10" fmla="*/ 37 w 41"/>
                  <a:gd name="T11" fmla="*/ 19 h 33"/>
                  <a:gd name="T12" fmla="*/ 41 w 41"/>
                  <a:gd name="T13" fmla="*/ 28 h 33"/>
                  <a:gd name="T14" fmla="*/ 41 w 41"/>
                  <a:gd name="T15" fmla="*/ 28 h 33"/>
                  <a:gd name="T16" fmla="*/ 34 w 41"/>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33">
                    <a:moveTo>
                      <a:pt x="34" y="31"/>
                    </a:moveTo>
                    <a:cubicBezTo>
                      <a:pt x="4" y="14"/>
                      <a:pt x="4" y="14"/>
                      <a:pt x="4" y="14"/>
                    </a:cubicBezTo>
                    <a:cubicBezTo>
                      <a:pt x="2" y="13"/>
                      <a:pt x="0" y="9"/>
                      <a:pt x="1" y="5"/>
                    </a:cubicBezTo>
                    <a:cubicBezTo>
                      <a:pt x="1" y="5"/>
                      <a:pt x="1" y="5"/>
                      <a:pt x="1" y="5"/>
                    </a:cubicBezTo>
                    <a:cubicBezTo>
                      <a:pt x="1" y="2"/>
                      <a:pt x="4" y="0"/>
                      <a:pt x="7" y="2"/>
                    </a:cubicBezTo>
                    <a:cubicBezTo>
                      <a:pt x="37" y="19"/>
                      <a:pt x="37" y="19"/>
                      <a:pt x="37" y="19"/>
                    </a:cubicBezTo>
                    <a:cubicBezTo>
                      <a:pt x="40" y="21"/>
                      <a:pt x="41" y="25"/>
                      <a:pt x="41" y="28"/>
                    </a:cubicBezTo>
                    <a:cubicBezTo>
                      <a:pt x="41" y="28"/>
                      <a:pt x="41" y="28"/>
                      <a:pt x="41" y="28"/>
                    </a:cubicBezTo>
                    <a:cubicBezTo>
                      <a:pt x="40" y="32"/>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9" name="îṡlíḓè"/>
              <p:cNvSpPr/>
              <p:nvPr/>
            </p:nvSpPr>
            <p:spPr bwMode="auto">
              <a:xfrm>
                <a:off x="6147981" y="2853742"/>
                <a:ext cx="112626" cy="93566"/>
              </a:xfrm>
              <a:custGeom>
                <a:avLst/>
                <a:gdLst>
                  <a:gd name="T0" fmla="*/ 24 w 31"/>
                  <a:gd name="T1" fmla="*/ 25 h 26"/>
                  <a:gd name="T2" fmla="*/ 5 w 31"/>
                  <a:gd name="T3" fmla="*/ 14 h 26"/>
                  <a:gd name="T4" fmla="*/ 1 w 31"/>
                  <a:gd name="T5" fmla="*/ 5 h 26"/>
                  <a:gd name="T6" fmla="*/ 1 w 31"/>
                  <a:gd name="T7" fmla="*/ 5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5"/>
                    </a:cubicBezTo>
                    <a:cubicBezTo>
                      <a:pt x="1" y="5"/>
                      <a:pt x="1" y="5"/>
                      <a:pt x="1" y="5"/>
                    </a:cubicBezTo>
                    <a:cubicBezTo>
                      <a:pt x="2" y="1"/>
                      <a:pt x="5" y="0"/>
                      <a:pt x="8" y="1"/>
                    </a:cubicBezTo>
                    <a:cubicBezTo>
                      <a:pt x="27" y="12"/>
                      <a:pt x="27" y="12"/>
                      <a:pt x="27" y="12"/>
                    </a:cubicBezTo>
                    <a:cubicBezTo>
                      <a:pt x="30"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0" name="ï$1iḋé"/>
              <p:cNvSpPr/>
              <p:nvPr/>
            </p:nvSpPr>
            <p:spPr bwMode="auto">
              <a:xfrm>
                <a:off x="5747726" y="2193581"/>
                <a:ext cx="232183" cy="166340"/>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1" name="îŝľiďê"/>
              <p:cNvSpPr/>
              <p:nvPr/>
            </p:nvSpPr>
            <p:spPr bwMode="auto">
              <a:xfrm>
                <a:off x="5626437" y="2018578"/>
                <a:ext cx="370799" cy="244312"/>
              </a:xfrm>
              <a:custGeom>
                <a:avLst/>
                <a:gdLst>
                  <a:gd name="T0" fmla="*/ 95 w 103"/>
                  <a:gd name="T1" fmla="*/ 66 h 68"/>
                  <a:gd name="T2" fmla="*/ 5 w 103"/>
                  <a:gd name="T3" fmla="*/ 14 h 68"/>
                  <a:gd name="T4" fmla="*/ 1 w 103"/>
                  <a:gd name="T5" fmla="*/ 5 h 68"/>
                  <a:gd name="T6" fmla="*/ 1 w 103"/>
                  <a:gd name="T7" fmla="*/ 5 h 68"/>
                  <a:gd name="T8" fmla="*/ 7 w 103"/>
                  <a:gd name="T9" fmla="*/ 2 h 68"/>
                  <a:gd name="T10" fmla="*/ 98 w 103"/>
                  <a:gd name="T11" fmla="*/ 54 h 68"/>
                  <a:gd name="T12" fmla="*/ 102 w 103"/>
                  <a:gd name="T13" fmla="*/ 63 h 68"/>
                  <a:gd name="T14" fmla="*/ 102 w 103"/>
                  <a:gd name="T15" fmla="*/ 63 h 68"/>
                  <a:gd name="T16" fmla="*/ 95 w 103"/>
                  <a:gd name="T17" fmla="*/ 66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8">
                    <a:moveTo>
                      <a:pt x="95" y="66"/>
                    </a:moveTo>
                    <a:cubicBezTo>
                      <a:pt x="5" y="14"/>
                      <a:pt x="5" y="14"/>
                      <a:pt x="5" y="14"/>
                    </a:cubicBezTo>
                    <a:cubicBezTo>
                      <a:pt x="2" y="12"/>
                      <a:pt x="0" y="8"/>
                      <a:pt x="1" y="5"/>
                    </a:cubicBezTo>
                    <a:cubicBezTo>
                      <a:pt x="1" y="5"/>
                      <a:pt x="1" y="5"/>
                      <a:pt x="1" y="5"/>
                    </a:cubicBezTo>
                    <a:cubicBezTo>
                      <a:pt x="2" y="1"/>
                      <a:pt x="4" y="0"/>
                      <a:pt x="7" y="2"/>
                    </a:cubicBezTo>
                    <a:cubicBezTo>
                      <a:pt x="98" y="54"/>
                      <a:pt x="98" y="54"/>
                      <a:pt x="98" y="54"/>
                    </a:cubicBezTo>
                    <a:cubicBezTo>
                      <a:pt x="101" y="56"/>
                      <a:pt x="103" y="60"/>
                      <a:pt x="102" y="63"/>
                    </a:cubicBezTo>
                    <a:cubicBezTo>
                      <a:pt x="102" y="63"/>
                      <a:pt x="102" y="63"/>
                      <a:pt x="102" y="63"/>
                    </a:cubicBezTo>
                    <a:cubicBezTo>
                      <a:pt x="101" y="67"/>
                      <a:pt x="98" y="68"/>
                      <a:pt x="95" y="6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2" name="îSļïḑé"/>
              <p:cNvSpPr/>
              <p:nvPr/>
            </p:nvSpPr>
            <p:spPr bwMode="auto">
              <a:xfrm>
                <a:off x="5583119" y="2205710"/>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2"/>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4"/>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3" name="î$ľïḑé"/>
              <p:cNvSpPr/>
              <p:nvPr/>
            </p:nvSpPr>
            <p:spPr bwMode="auto">
              <a:xfrm>
                <a:off x="6011097" y="2346059"/>
                <a:ext cx="112626" cy="97032"/>
              </a:xfrm>
              <a:custGeom>
                <a:avLst/>
                <a:gdLst>
                  <a:gd name="T0" fmla="*/ 23 w 31"/>
                  <a:gd name="T1" fmla="*/ 25 h 27"/>
                  <a:gd name="T2" fmla="*/ 4 w 31"/>
                  <a:gd name="T3" fmla="*/ 14 h 27"/>
                  <a:gd name="T4" fmla="*/ 0 w 31"/>
                  <a:gd name="T5" fmla="*/ 5 h 27"/>
                  <a:gd name="T6" fmla="*/ 0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2"/>
                      <a:pt x="0" y="8"/>
                      <a:pt x="0" y="5"/>
                    </a:cubicBezTo>
                    <a:cubicBezTo>
                      <a:pt x="0" y="5"/>
                      <a:pt x="0" y="5"/>
                      <a:pt x="0" y="5"/>
                    </a:cubicBezTo>
                    <a:cubicBezTo>
                      <a:pt x="1" y="1"/>
                      <a:pt x="4" y="0"/>
                      <a:pt x="7" y="2"/>
                    </a:cubicBezTo>
                    <a:cubicBezTo>
                      <a:pt x="26" y="13"/>
                      <a:pt x="26" y="13"/>
                      <a:pt x="26" y="13"/>
                    </a:cubicBezTo>
                    <a:cubicBezTo>
                      <a:pt x="29" y="14"/>
                      <a:pt x="31" y="18"/>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4" name="ïsḷïďè"/>
              <p:cNvSpPr/>
              <p:nvPr/>
            </p:nvSpPr>
            <p:spPr bwMode="auto">
              <a:xfrm>
                <a:off x="6518780" y="2202245"/>
                <a:ext cx="112626" cy="97032"/>
              </a:xfrm>
              <a:custGeom>
                <a:avLst/>
                <a:gdLst>
                  <a:gd name="T0" fmla="*/ 23 w 31"/>
                  <a:gd name="T1" fmla="*/ 25 h 27"/>
                  <a:gd name="T2" fmla="*/ 5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5" y="14"/>
                      <a:pt x="5" y="14"/>
                      <a:pt x="5" y="14"/>
                    </a:cubicBezTo>
                    <a:cubicBezTo>
                      <a:pt x="2" y="13"/>
                      <a:pt x="0" y="8"/>
                      <a:pt x="1" y="5"/>
                    </a:cubicBezTo>
                    <a:cubicBezTo>
                      <a:pt x="1" y="5"/>
                      <a:pt x="1" y="5"/>
                      <a:pt x="1" y="5"/>
                    </a:cubicBezTo>
                    <a:cubicBezTo>
                      <a:pt x="2" y="2"/>
                      <a:pt x="5"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5" name="iṧlíďe"/>
              <p:cNvSpPr/>
              <p:nvPr/>
            </p:nvSpPr>
            <p:spPr bwMode="auto">
              <a:xfrm>
                <a:off x="5539802" y="2392843"/>
                <a:ext cx="270302" cy="187132"/>
              </a:xfrm>
              <a:custGeom>
                <a:avLst/>
                <a:gdLst>
                  <a:gd name="T0" fmla="*/ 67 w 75"/>
                  <a:gd name="T1" fmla="*/ 50 h 52"/>
                  <a:gd name="T2" fmla="*/ 4 w 75"/>
                  <a:gd name="T3" fmla="*/ 14 h 52"/>
                  <a:gd name="T4" fmla="*/ 1 w 75"/>
                  <a:gd name="T5" fmla="*/ 5 h 52"/>
                  <a:gd name="T6" fmla="*/ 1 w 75"/>
                  <a:gd name="T7" fmla="*/ 5 h 52"/>
                  <a:gd name="T8" fmla="*/ 7 w 75"/>
                  <a:gd name="T9" fmla="*/ 2 h 52"/>
                  <a:gd name="T10" fmla="*/ 70 w 75"/>
                  <a:gd name="T11" fmla="*/ 38 h 52"/>
                  <a:gd name="T12" fmla="*/ 74 w 75"/>
                  <a:gd name="T13" fmla="*/ 47 h 52"/>
                  <a:gd name="T14" fmla="*/ 74 w 75"/>
                  <a:gd name="T15" fmla="*/ 47 h 52"/>
                  <a:gd name="T16" fmla="*/ 67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7" y="50"/>
                    </a:moveTo>
                    <a:cubicBezTo>
                      <a:pt x="4" y="14"/>
                      <a:pt x="4" y="14"/>
                      <a:pt x="4" y="14"/>
                    </a:cubicBezTo>
                    <a:cubicBezTo>
                      <a:pt x="2" y="13"/>
                      <a:pt x="0" y="8"/>
                      <a:pt x="1" y="5"/>
                    </a:cubicBezTo>
                    <a:cubicBezTo>
                      <a:pt x="1" y="5"/>
                      <a:pt x="1" y="5"/>
                      <a:pt x="1" y="5"/>
                    </a:cubicBezTo>
                    <a:cubicBezTo>
                      <a:pt x="1" y="2"/>
                      <a:pt x="4" y="0"/>
                      <a:pt x="7" y="2"/>
                    </a:cubicBezTo>
                    <a:cubicBezTo>
                      <a:pt x="70" y="38"/>
                      <a:pt x="70" y="38"/>
                      <a:pt x="70" y="38"/>
                    </a:cubicBezTo>
                    <a:cubicBezTo>
                      <a:pt x="73" y="40"/>
                      <a:pt x="75" y="44"/>
                      <a:pt x="74" y="47"/>
                    </a:cubicBezTo>
                    <a:cubicBezTo>
                      <a:pt x="74" y="47"/>
                      <a:pt x="74" y="47"/>
                      <a:pt x="74" y="47"/>
                    </a:cubicBezTo>
                    <a:cubicBezTo>
                      <a:pt x="73" y="51"/>
                      <a:pt x="70" y="52"/>
                      <a:pt x="67"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6" name="iśļïďé"/>
              <p:cNvSpPr/>
              <p:nvPr/>
            </p:nvSpPr>
            <p:spPr bwMode="auto">
              <a:xfrm>
                <a:off x="5596980" y="1684166"/>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2"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7" name="îśľïḓê"/>
              <p:cNvSpPr/>
              <p:nvPr/>
            </p:nvSpPr>
            <p:spPr bwMode="auto">
              <a:xfrm>
                <a:off x="5380393" y="2619827"/>
                <a:ext cx="235648" cy="168073"/>
              </a:xfrm>
              <a:custGeom>
                <a:avLst/>
                <a:gdLst>
                  <a:gd name="T0" fmla="*/ 58 w 65"/>
                  <a:gd name="T1" fmla="*/ 45 h 47"/>
                  <a:gd name="T2" fmla="*/ 4 w 65"/>
                  <a:gd name="T3" fmla="*/ 14 h 47"/>
                  <a:gd name="T4" fmla="*/ 1 w 65"/>
                  <a:gd name="T5" fmla="*/ 5 h 47"/>
                  <a:gd name="T6" fmla="*/ 1 w 65"/>
                  <a:gd name="T7" fmla="*/ 5 h 47"/>
                  <a:gd name="T8" fmla="*/ 7 w 65"/>
                  <a:gd name="T9" fmla="*/ 2 h 47"/>
                  <a:gd name="T10" fmla="*/ 61 w 65"/>
                  <a:gd name="T11" fmla="*/ 33 h 47"/>
                  <a:gd name="T12" fmla="*/ 64 w 65"/>
                  <a:gd name="T13" fmla="*/ 42 h 47"/>
                  <a:gd name="T14" fmla="*/ 64 w 65"/>
                  <a:gd name="T15" fmla="*/ 42 h 47"/>
                  <a:gd name="T16" fmla="*/ 58 w 65"/>
                  <a:gd name="T17" fmla="*/ 4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7">
                    <a:moveTo>
                      <a:pt x="58" y="45"/>
                    </a:moveTo>
                    <a:cubicBezTo>
                      <a:pt x="4" y="14"/>
                      <a:pt x="4" y="14"/>
                      <a:pt x="4" y="14"/>
                    </a:cubicBezTo>
                    <a:cubicBezTo>
                      <a:pt x="1" y="13"/>
                      <a:pt x="0" y="9"/>
                      <a:pt x="1" y="5"/>
                    </a:cubicBezTo>
                    <a:cubicBezTo>
                      <a:pt x="1" y="5"/>
                      <a:pt x="1" y="5"/>
                      <a:pt x="1" y="5"/>
                    </a:cubicBezTo>
                    <a:cubicBezTo>
                      <a:pt x="1" y="2"/>
                      <a:pt x="4" y="0"/>
                      <a:pt x="7" y="2"/>
                    </a:cubicBezTo>
                    <a:cubicBezTo>
                      <a:pt x="61" y="33"/>
                      <a:pt x="61" y="33"/>
                      <a:pt x="61" y="33"/>
                    </a:cubicBezTo>
                    <a:cubicBezTo>
                      <a:pt x="63" y="34"/>
                      <a:pt x="65" y="39"/>
                      <a:pt x="64" y="42"/>
                    </a:cubicBezTo>
                    <a:cubicBezTo>
                      <a:pt x="64" y="42"/>
                      <a:pt x="64" y="42"/>
                      <a:pt x="64" y="42"/>
                    </a:cubicBezTo>
                    <a:cubicBezTo>
                      <a:pt x="64" y="45"/>
                      <a:pt x="61" y="47"/>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8" name="îšḷïḑé"/>
              <p:cNvSpPr/>
              <p:nvPr/>
            </p:nvSpPr>
            <p:spPr bwMode="auto">
              <a:xfrm>
                <a:off x="5576188" y="3278255"/>
                <a:ext cx="154211" cy="121289"/>
              </a:xfrm>
              <a:custGeom>
                <a:avLst/>
                <a:gdLst>
                  <a:gd name="T0" fmla="*/ 36 w 43"/>
                  <a:gd name="T1" fmla="*/ 32 h 34"/>
                  <a:gd name="T2" fmla="*/ 4 w 43"/>
                  <a:gd name="T3" fmla="*/ 14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2"/>
                    </a:moveTo>
                    <a:cubicBezTo>
                      <a:pt x="4" y="14"/>
                      <a:pt x="4" y="14"/>
                      <a:pt x="4" y="14"/>
                    </a:cubicBezTo>
                    <a:cubicBezTo>
                      <a:pt x="2" y="13"/>
                      <a:pt x="0" y="8"/>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9" name="işḷîde"/>
              <p:cNvSpPr/>
              <p:nvPr/>
            </p:nvSpPr>
            <p:spPr bwMode="auto">
              <a:xfrm>
                <a:off x="5787578" y="3403009"/>
                <a:ext cx="213123" cy="152478"/>
              </a:xfrm>
              <a:custGeom>
                <a:avLst/>
                <a:gdLst>
                  <a:gd name="T0" fmla="*/ 51 w 59"/>
                  <a:gd name="T1" fmla="*/ 40 h 42"/>
                  <a:gd name="T2" fmla="*/ 5 w 59"/>
                  <a:gd name="T3" fmla="*/ 14 h 42"/>
                  <a:gd name="T4" fmla="*/ 1 w 59"/>
                  <a:gd name="T5" fmla="*/ 4 h 42"/>
                  <a:gd name="T6" fmla="*/ 1 w 59"/>
                  <a:gd name="T7" fmla="*/ 4 h 42"/>
                  <a:gd name="T8" fmla="*/ 8 w 59"/>
                  <a:gd name="T9" fmla="*/ 1 h 42"/>
                  <a:gd name="T10" fmla="*/ 54 w 59"/>
                  <a:gd name="T11" fmla="*/ 28 h 42"/>
                  <a:gd name="T12" fmla="*/ 58 w 59"/>
                  <a:gd name="T13" fmla="*/ 37 h 42"/>
                  <a:gd name="T14" fmla="*/ 58 w 59"/>
                  <a:gd name="T15" fmla="*/ 37 h 42"/>
                  <a:gd name="T16" fmla="*/ 51 w 59"/>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2">
                    <a:moveTo>
                      <a:pt x="51" y="40"/>
                    </a:moveTo>
                    <a:cubicBezTo>
                      <a:pt x="5" y="14"/>
                      <a:pt x="5" y="14"/>
                      <a:pt x="5" y="14"/>
                    </a:cubicBezTo>
                    <a:cubicBezTo>
                      <a:pt x="2" y="12"/>
                      <a:pt x="0" y="8"/>
                      <a:pt x="1" y="4"/>
                    </a:cubicBezTo>
                    <a:cubicBezTo>
                      <a:pt x="1" y="4"/>
                      <a:pt x="1" y="4"/>
                      <a:pt x="1" y="4"/>
                    </a:cubicBezTo>
                    <a:cubicBezTo>
                      <a:pt x="2" y="1"/>
                      <a:pt x="5" y="0"/>
                      <a:pt x="8" y="1"/>
                    </a:cubicBezTo>
                    <a:cubicBezTo>
                      <a:pt x="54" y="28"/>
                      <a:pt x="54" y="28"/>
                      <a:pt x="54" y="28"/>
                    </a:cubicBezTo>
                    <a:cubicBezTo>
                      <a:pt x="57" y="30"/>
                      <a:pt x="59" y="34"/>
                      <a:pt x="58" y="37"/>
                    </a:cubicBezTo>
                    <a:cubicBezTo>
                      <a:pt x="58" y="37"/>
                      <a:pt x="58" y="37"/>
                      <a:pt x="58" y="37"/>
                    </a:cubicBezTo>
                    <a:cubicBezTo>
                      <a:pt x="57" y="41"/>
                      <a:pt x="54"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0" name="ïṥḷiďe"/>
              <p:cNvSpPr/>
              <p:nvPr/>
            </p:nvSpPr>
            <p:spPr bwMode="auto">
              <a:xfrm>
                <a:off x="5376927" y="3803265"/>
                <a:ext cx="159409" cy="123023"/>
              </a:xfrm>
              <a:custGeom>
                <a:avLst/>
                <a:gdLst>
                  <a:gd name="T0" fmla="*/ 36 w 44"/>
                  <a:gd name="T1" fmla="*/ 32 h 34"/>
                  <a:gd name="T2" fmla="*/ 5 w 44"/>
                  <a:gd name="T3" fmla="*/ 14 h 34"/>
                  <a:gd name="T4" fmla="*/ 1 w 44"/>
                  <a:gd name="T5" fmla="*/ 5 h 34"/>
                  <a:gd name="T6" fmla="*/ 1 w 44"/>
                  <a:gd name="T7" fmla="*/ 5 h 34"/>
                  <a:gd name="T8" fmla="*/ 8 w 44"/>
                  <a:gd name="T9" fmla="*/ 2 h 34"/>
                  <a:gd name="T10" fmla="*/ 39 w 44"/>
                  <a:gd name="T11" fmla="*/ 20 h 34"/>
                  <a:gd name="T12" fmla="*/ 43 w 44"/>
                  <a:gd name="T13" fmla="*/ 29 h 34"/>
                  <a:gd name="T14" fmla="*/ 43 w 44"/>
                  <a:gd name="T15" fmla="*/ 29 h 34"/>
                  <a:gd name="T16" fmla="*/ 36 w 44"/>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4">
                    <a:moveTo>
                      <a:pt x="36" y="32"/>
                    </a:moveTo>
                    <a:cubicBezTo>
                      <a:pt x="5" y="14"/>
                      <a:pt x="5" y="14"/>
                      <a:pt x="5" y="14"/>
                    </a:cubicBezTo>
                    <a:cubicBezTo>
                      <a:pt x="2" y="12"/>
                      <a:pt x="0" y="8"/>
                      <a:pt x="1" y="5"/>
                    </a:cubicBezTo>
                    <a:cubicBezTo>
                      <a:pt x="1" y="5"/>
                      <a:pt x="1" y="5"/>
                      <a:pt x="1" y="5"/>
                    </a:cubicBezTo>
                    <a:cubicBezTo>
                      <a:pt x="2" y="1"/>
                      <a:pt x="5" y="0"/>
                      <a:pt x="8" y="2"/>
                    </a:cubicBezTo>
                    <a:cubicBezTo>
                      <a:pt x="39" y="20"/>
                      <a:pt x="39" y="20"/>
                      <a:pt x="39" y="20"/>
                    </a:cubicBezTo>
                    <a:cubicBezTo>
                      <a:pt x="42" y="21"/>
                      <a:pt x="44" y="26"/>
                      <a:pt x="43" y="29"/>
                    </a:cubicBezTo>
                    <a:cubicBezTo>
                      <a:pt x="43" y="29"/>
                      <a:pt x="43" y="29"/>
                      <a:pt x="43" y="29"/>
                    </a:cubicBezTo>
                    <a:cubicBezTo>
                      <a:pt x="42" y="32"/>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1" name="îṩ1íḓè"/>
              <p:cNvSpPr/>
              <p:nvPr/>
            </p:nvSpPr>
            <p:spPr bwMode="auto">
              <a:xfrm>
                <a:off x="5564059" y="3910693"/>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1"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2" name="ïṧľîḋè"/>
              <p:cNvSpPr/>
              <p:nvPr/>
            </p:nvSpPr>
            <p:spPr bwMode="auto">
              <a:xfrm>
                <a:off x="5283361" y="3215877"/>
                <a:ext cx="116092" cy="97032"/>
              </a:xfrm>
              <a:custGeom>
                <a:avLst/>
                <a:gdLst>
                  <a:gd name="T0" fmla="*/ 25 w 32"/>
                  <a:gd name="T1" fmla="*/ 26 h 27"/>
                  <a:gd name="T2" fmla="*/ 5 w 32"/>
                  <a:gd name="T3" fmla="*/ 14 h 27"/>
                  <a:gd name="T4" fmla="*/ 1 w 32"/>
                  <a:gd name="T5" fmla="*/ 5 h 27"/>
                  <a:gd name="T6" fmla="*/ 1 w 32"/>
                  <a:gd name="T7" fmla="*/ 5 h 27"/>
                  <a:gd name="T8" fmla="*/ 8 w 32"/>
                  <a:gd name="T9" fmla="*/ 2 h 27"/>
                  <a:gd name="T10" fmla="*/ 27 w 32"/>
                  <a:gd name="T11" fmla="*/ 13 h 27"/>
                  <a:gd name="T12" fmla="*/ 31 w 32"/>
                  <a:gd name="T13" fmla="*/ 22 h 27"/>
                  <a:gd name="T14" fmla="*/ 31 w 32"/>
                  <a:gd name="T15" fmla="*/ 22 h 27"/>
                  <a:gd name="T16" fmla="*/ 25 w 32"/>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6"/>
                    </a:moveTo>
                    <a:cubicBezTo>
                      <a:pt x="5" y="14"/>
                      <a:pt x="5" y="14"/>
                      <a:pt x="5" y="14"/>
                    </a:cubicBezTo>
                    <a:cubicBezTo>
                      <a:pt x="2" y="13"/>
                      <a:pt x="0" y="9"/>
                      <a:pt x="1" y="5"/>
                    </a:cubicBezTo>
                    <a:cubicBezTo>
                      <a:pt x="1" y="5"/>
                      <a:pt x="1" y="5"/>
                      <a:pt x="1" y="5"/>
                    </a:cubicBezTo>
                    <a:cubicBezTo>
                      <a:pt x="2" y="2"/>
                      <a:pt x="5" y="0"/>
                      <a:pt x="8" y="2"/>
                    </a:cubicBezTo>
                    <a:cubicBezTo>
                      <a:pt x="27" y="13"/>
                      <a:pt x="27" y="13"/>
                      <a:pt x="27" y="13"/>
                    </a:cubicBezTo>
                    <a:cubicBezTo>
                      <a:pt x="30" y="15"/>
                      <a:pt x="32" y="19"/>
                      <a:pt x="31" y="22"/>
                    </a:cubicBezTo>
                    <a:cubicBezTo>
                      <a:pt x="31" y="22"/>
                      <a:pt x="31" y="22"/>
                      <a:pt x="31" y="22"/>
                    </a:cubicBezTo>
                    <a:cubicBezTo>
                      <a:pt x="30" y="26"/>
                      <a:pt x="27" y="27"/>
                      <a:pt x="25" y="2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3" name="i$ľîḍe"/>
              <p:cNvSpPr/>
              <p:nvPr/>
            </p:nvSpPr>
            <p:spPr bwMode="auto">
              <a:xfrm>
                <a:off x="5356135" y="3364890"/>
                <a:ext cx="259906" cy="181935"/>
              </a:xfrm>
              <a:custGeom>
                <a:avLst/>
                <a:gdLst>
                  <a:gd name="T0" fmla="*/ 65 w 72"/>
                  <a:gd name="T1" fmla="*/ 49 h 51"/>
                  <a:gd name="T2" fmla="*/ 5 w 72"/>
                  <a:gd name="T3" fmla="*/ 15 h 51"/>
                  <a:gd name="T4" fmla="*/ 1 w 72"/>
                  <a:gd name="T5" fmla="*/ 5 h 51"/>
                  <a:gd name="T6" fmla="*/ 1 w 72"/>
                  <a:gd name="T7" fmla="*/ 5 h 51"/>
                  <a:gd name="T8" fmla="*/ 8 w 72"/>
                  <a:gd name="T9" fmla="*/ 2 h 51"/>
                  <a:gd name="T10" fmla="*/ 68 w 72"/>
                  <a:gd name="T11" fmla="*/ 36 h 51"/>
                  <a:gd name="T12" fmla="*/ 71 w 72"/>
                  <a:gd name="T13" fmla="*/ 46 h 51"/>
                  <a:gd name="T14" fmla="*/ 71 w 72"/>
                  <a:gd name="T15" fmla="*/ 46 h 51"/>
                  <a:gd name="T16" fmla="*/ 65 w 72"/>
                  <a:gd name="T17" fmla="*/ 4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1">
                    <a:moveTo>
                      <a:pt x="65" y="49"/>
                    </a:moveTo>
                    <a:cubicBezTo>
                      <a:pt x="5" y="15"/>
                      <a:pt x="5" y="15"/>
                      <a:pt x="5" y="15"/>
                    </a:cubicBezTo>
                    <a:cubicBezTo>
                      <a:pt x="2" y="13"/>
                      <a:pt x="0" y="9"/>
                      <a:pt x="1" y="5"/>
                    </a:cubicBezTo>
                    <a:cubicBezTo>
                      <a:pt x="1" y="5"/>
                      <a:pt x="1" y="5"/>
                      <a:pt x="1" y="5"/>
                    </a:cubicBezTo>
                    <a:cubicBezTo>
                      <a:pt x="2" y="2"/>
                      <a:pt x="5" y="0"/>
                      <a:pt x="8" y="2"/>
                    </a:cubicBezTo>
                    <a:cubicBezTo>
                      <a:pt x="68" y="36"/>
                      <a:pt x="68" y="36"/>
                      <a:pt x="68" y="36"/>
                    </a:cubicBezTo>
                    <a:cubicBezTo>
                      <a:pt x="70" y="38"/>
                      <a:pt x="72" y="42"/>
                      <a:pt x="71" y="46"/>
                    </a:cubicBezTo>
                    <a:cubicBezTo>
                      <a:pt x="71" y="46"/>
                      <a:pt x="71" y="46"/>
                      <a:pt x="71" y="46"/>
                    </a:cubicBezTo>
                    <a:cubicBezTo>
                      <a:pt x="71" y="49"/>
                      <a:pt x="68" y="51"/>
                      <a:pt x="65" y="49"/>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4" name="îṩ1îḋe"/>
              <p:cNvSpPr/>
              <p:nvPr/>
            </p:nvSpPr>
            <p:spPr bwMode="auto">
              <a:xfrm>
                <a:off x="5312817" y="3555487"/>
                <a:ext cx="114359" cy="97032"/>
              </a:xfrm>
              <a:custGeom>
                <a:avLst/>
                <a:gdLst>
                  <a:gd name="T0" fmla="*/ 25 w 32"/>
                  <a:gd name="T1" fmla="*/ 25 h 27"/>
                  <a:gd name="T2" fmla="*/ 5 w 32"/>
                  <a:gd name="T3" fmla="*/ 14 h 27"/>
                  <a:gd name="T4" fmla="*/ 1 w 32"/>
                  <a:gd name="T5" fmla="*/ 4 h 27"/>
                  <a:gd name="T6" fmla="*/ 1 w 32"/>
                  <a:gd name="T7" fmla="*/ 4 h 27"/>
                  <a:gd name="T8" fmla="*/ 8 w 32"/>
                  <a:gd name="T9" fmla="*/ 1 h 27"/>
                  <a:gd name="T10" fmla="*/ 27 w 32"/>
                  <a:gd name="T11" fmla="*/ 12 h 27"/>
                  <a:gd name="T12" fmla="*/ 31 w 32"/>
                  <a:gd name="T13" fmla="*/ 22 h 27"/>
                  <a:gd name="T14" fmla="*/ 31 w 32"/>
                  <a:gd name="T15" fmla="*/ 22 h 27"/>
                  <a:gd name="T16" fmla="*/ 25 w 32"/>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30" y="14"/>
                      <a:pt x="32" y="18"/>
                      <a:pt x="31" y="22"/>
                    </a:cubicBezTo>
                    <a:cubicBezTo>
                      <a:pt x="31" y="22"/>
                      <a:pt x="31" y="22"/>
                      <a:pt x="31" y="22"/>
                    </a:cubicBezTo>
                    <a:cubicBezTo>
                      <a:pt x="30" y="25"/>
                      <a:pt x="27" y="27"/>
                      <a:pt x="25"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5" name="íṥlíďè"/>
              <p:cNvSpPr/>
              <p:nvPr/>
            </p:nvSpPr>
            <p:spPr bwMode="auto">
              <a:xfrm>
                <a:off x="5579653" y="4130746"/>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2"/>
                      <a:pt x="4" y="0"/>
                      <a:pt x="7" y="2"/>
                    </a:cubicBezTo>
                    <a:cubicBezTo>
                      <a:pt x="59" y="32"/>
                      <a:pt x="59" y="32"/>
                      <a:pt x="59" y="32"/>
                    </a:cubicBezTo>
                    <a:cubicBezTo>
                      <a:pt x="62" y="34"/>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6" name="iṣlíḋè"/>
              <p:cNvSpPr/>
              <p:nvPr/>
            </p:nvSpPr>
            <p:spPr bwMode="auto">
              <a:xfrm>
                <a:off x="5269499" y="3742620"/>
                <a:ext cx="90101" cy="81438"/>
              </a:xfrm>
              <a:custGeom>
                <a:avLst/>
                <a:gdLst>
                  <a:gd name="T0" fmla="*/ 18 w 25"/>
                  <a:gd name="T1" fmla="*/ 21 h 23"/>
                  <a:gd name="T2" fmla="*/ 5 w 25"/>
                  <a:gd name="T3" fmla="*/ 14 h 23"/>
                  <a:gd name="T4" fmla="*/ 1 w 25"/>
                  <a:gd name="T5" fmla="*/ 5 h 23"/>
                  <a:gd name="T6" fmla="*/ 1 w 25"/>
                  <a:gd name="T7" fmla="*/ 5 h 23"/>
                  <a:gd name="T8" fmla="*/ 8 w 25"/>
                  <a:gd name="T9" fmla="*/ 1 h 23"/>
                  <a:gd name="T10" fmla="*/ 20 w 25"/>
                  <a:gd name="T11" fmla="*/ 9 h 23"/>
                  <a:gd name="T12" fmla="*/ 24 w 25"/>
                  <a:gd name="T13" fmla="*/ 18 h 23"/>
                  <a:gd name="T14" fmla="*/ 24 w 25"/>
                  <a:gd name="T15" fmla="*/ 18 h 23"/>
                  <a:gd name="T16" fmla="*/ 18 w 25"/>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3">
                    <a:moveTo>
                      <a:pt x="18" y="21"/>
                    </a:moveTo>
                    <a:cubicBezTo>
                      <a:pt x="5" y="14"/>
                      <a:pt x="5" y="14"/>
                      <a:pt x="5" y="14"/>
                    </a:cubicBezTo>
                    <a:cubicBezTo>
                      <a:pt x="2" y="12"/>
                      <a:pt x="0" y="8"/>
                      <a:pt x="1" y="5"/>
                    </a:cubicBezTo>
                    <a:cubicBezTo>
                      <a:pt x="1" y="5"/>
                      <a:pt x="1" y="5"/>
                      <a:pt x="1" y="5"/>
                    </a:cubicBezTo>
                    <a:cubicBezTo>
                      <a:pt x="2" y="1"/>
                      <a:pt x="5" y="0"/>
                      <a:pt x="8" y="1"/>
                    </a:cubicBezTo>
                    <a:cubicBezTo>
                      <a:pt x="20" y="9"/>
                      <a:pt x="20" y="9"/>
                      <a:pt x="20" y="9"/>
                    </a:cubicBezTo>
                    <a:cubicBezTo>
                      <a:pt x="23" y="10"/>
                      <a:pt x="25" y="14"/>
                      <a:pt x="24" y="18"/>
                    </a:cubicBezTo>
                    <a:cubicBezTo>
                      <a:pt x="24" y="18"/>
                      <a:pt x="24" y="18"/>
                      <a:pt x="24" y="18"/>
                    </a:cubicBezTo>
                    <a:cubicBezTo>
                      <a:pt x="23" y="21"/>
                      <a:pt x="20" y="23"/>
                      <a:pt x="18"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7" name="ï$líḓê"/>
              <p:cNvSpPr/>
              <p:nvPr/>
            </p:nvSpPr>
            <p:spPr bwMode="auto">
              <a:xfrm>
                <a:off x="5226181" y="3929752"/>
                <a:ext cx="100497" cy="90101"/>
              </a:xfrm>
              <a:custGeom>
                <a:avLst/>
                <a:gdLst>
                  <a:gd name="T0" fmla="*/ 21 w 28"/>
                  <a:gd name="T1" fmla="*/ 23 h 25"/>
                  <a:gd name="T2" fmla="*/ 5 w 28"/>
                  <a:gd name="T3" fmla="*/ 14 h 25"/>
                  <a:gd name="T4" fmla="*/ 1 w 28"/>
                  <a:gd name="T5" fmla="*/ 5 h 25"/>
                  <a:gd name="T6" fmla="*/ 1 w 28"/>
                  <a:gd name="T7" fmla="*/ 5 h 25"/>
                  <a:gd name="T8" fmla="*/ 8 w 28"/>
                  <a:gd name="T9" fmla="*/ 1 h 25"/>
                  <a:gd name="T10" fmla="*/ 23 w 28"/>
                  <a:gd name="T11" fmla="*/ 10 h 25"/>
                  <a:gd name="T12" fmla="*/ 27 w 28"/>
                  <a:gd name="T13" fmla="*/ 20 h 25"/>
                  <a:gd name="T14" fmla="*/ 27 w 28"/>
                  <a:gd name="T15" fmla="*/ 20 h 25"/>
                  <a:gd name="T16" fmla="*/ 21 w 28"/>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5">
                    <a:moveTo>
                      <a:pt x="21" y="23"/>
                    </a:moveTo>
                    <a:cubicBezTo>
                      <a:pt x="5" y="14"/>
                      <a:pt x="5" y="14"/>
                      <a:pt x="5" y="14"/>
                    </a:cubicBezTo>
                    <a:cubicBezTo>
                      <a:pt x="2" y="12"/>
                      <a:pt x="0" y="8"/>
                      <a:pt x="1" y="5"/>
                    </a:cubicBezTo>
                    <a:cubicBezTo>
                      <a:pt x="1" y="5"/>
                      <a:pt x="1" y="5"/>
                      <a:pt x="1" y="5"/>
                    </a:cubicBezTo>
                    <a:cubicBezTo>
                      <a:pt x="2" y="1"/>
                      <a:pt x="5" y="0"/>
                      <a:pt x="8" y="1"/>
                    </a:cubicBezTo>
                    <a:cubicBezTo>
                      <a:pt x="23" y="10"/>
                      <a:pt x="23" y="10"/>
                      <a:pt x="23" y="10"/>
                    </a:cubicBezTo>
                    <a:cubicBezTo>
                      <a:pt x="26" y="12"/>
                      <a:pt x="28" y="16"/>
                      <a:pt x="27" y="20"/>
                    </a:cubicBezTo>
                    <a:cubicBezTo>
                      <a:pt x="27" y="20"/>
                      <a:pt x="27" y="20"/>
                      <a:pt x="27" y="20"/>
                    </a:cubicBezTo>
                    <a:cubicBezTo>
                      <a:pt x="26" y="23"/>
                      <a:pt x="23" y="25"/>
                      <a:pt x="21"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8" name="iśḷíḍê"/>
              <p:cNvSpPr/>
              <p:nvPr/>
            </p:nvSpPr>
            <p:spPr bwMode="auto">
              <a:xfrm>
                <a:off x="5352669" y="4000793"/>
                <a:ext cx="194063" cy="140350"/>
              </a:xfrm>
              <a:custGeom>
                <a:avLst/>
                <a:gdLst>
                  <a:gd name="T0" fmla="*/ 46 w 54"/>
                  <a:gd name="T1" fmla="*/ 38 h 39"/>
                  <a:gd name="T2" fmla="*/ 5 w 54"/>
                  <a:gd name="T3" fmla="*/ 14 h 39"/>
                  <a:gd name="T4" fmla="*/ 1 w 54"/>
                  <a:gd name="T5" fmla="*/ 5 h 39"/>
                  <a:gd name="T6" fmla="*/ 1 w 54"/>
                  <a:gd name="T7" fmla="*/ 5 h 39"/>
                  <a:gd name="T8" fmla="*/ 8 w 54"/>
                  <a:gd name="T9" fmla="*/ 2 h 39"/>
                  <a:gd name="T10" fmla="*/ 49 w 54"/>
                  <a:gd name="T11" fmla="*/ 25 h 39"/>
                  <a:gd name="T12" fmla="*/ 53 w 54"/>
                  <a:gd name="T13" fmla="*/ 35 h 39"/>
                  <a:gd name="T14" fmla="*/ 53 w 54"/>
                  <a:gd name="T15" fmla="*/ 35 h 39"/>
                  <a:gd name="T16" fmla="*/ 46 w 54"/>
                  <a:gd name="T17" fmla="*/ 3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39">
                    <a:moveTo>
                      <a:pt x="46" y="38"/>
                    </a:moveTo>
                    <a:cubicBezTo>
                      <a:pt x="5" y="14"/>
                      <a:pt x="5" y="14"/>
                      <a:pt x="5" y="14"/>
                    </a:cubicBezTo>
                    <a:cubicBezTo>
                      <a:pt x="2" y="12"/>
                      <a:pt x="0" y="8"/>
                      <a:pt x="1" y="5"/>
                    </a:cubicBezTo>
                    <a:cubicBezTo>
                      <a:pt x="1" y="5"/>
                      <a:pt x="1" y="5"/>
                      <a:pt x="1" y="5"/>
                    </a:cubicBezTo>
                    <a:cubicBezTo>
                      <a:pt x="2" y="1"/>
                      <a:pt x="5" y="0"/>
                      <a:pt x="8" y="2"/>
                    </a:cubicBezTo>
                    <a:cubicBezTo>
                      <a:pt x="49" y="25"/>
                      <a:pt x="49" y="25"/>
                      <a:pt x="49" y="25"/>
                    </a:cubicBezTo>
                    <a:cubicBezTo>
                      <a:pt x="52" y="27"/>
                      <a:pt x="54" y="31"/>
                      <a:pt x="53" y="35"/>
                    </a:cubicBezTo>
                    <a:cubicBezTo>
                      <a:pt x="53" y="35"/>
                      <a:pt x="53" y="35"/>
                      <a:pt x="53" y="35"/>
                    </a:cubicBezTo>
                    <a:cubicBezTo>
                      <a:pt x="52" y="38"/>
                      <a:pt x="49" y="39"/>
                      <a:pt x="46"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9" name="ï$1îḑé"/>
              <p:cNvSpPr/>
              <p:nvPr/>
            </p:nvSpPr>
            <p:spPr bwMode="auto">
              <a:xfrm>
                <a:off x="5203657" y="4023318"/>
                <a:ext cx="152478" cy="117824"/>
              </a:xfrm>
              <a:custGeom>
                <a:avLst/>
                <a:gdLst>
                  <a:gd name="T0" fmla="*/ 34 w 42"/>
                  <a:gd name="T1" fmla="*/ 31 h 33"/>
                  <a:gd name="T2" fmla="*/ 5 w 42"/>
                  <a:gd name="T3" fmla="*/ 14 h 33"/>
                  <a:gd name="T4" fmla="*/ 1 w 42"/>
                  <a:gd name="T5" fmla="*/ 5 h 33"/>
                  <a:gd name="T6" fmla="*/ 1 w 42"/>
                  <a:gd name="T7" fmla="*/ 5 h 33"/>
                  <a:gd name="T8" fmla="*/ 8 w 42"/>
                  <a:gd name="T9" fmla="*/ 2 h 33"/>
                  <a:gd name="T10" fmla="*/ 37 w 42"/>
                  <a:gd name="T11" fmla="*/ 19 h 33"/>
                  <a:gd name="T12" fmla="*/ 41 w 42"/>
                  <a:gd name="T13" fmla="*/ 28 h 33"/>
                  <a:gd name="T14" fmla="*/ 41 w 42"/>
                  <a:gd name="T15" fmla="*/ 28 h 33"/>
                  <a:gd name="T16" fmla="*/ 34 w 42"/>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33">
                    <a:moveTo>
                      <a:pt x="34" y="31"/>
                    </a:moveTo>
                    <a:cubicBezTo>
                      <a:pt x="5" y="14"/>
                      <a:pt x="5" y="14"/>
                      <a:pt x="5" y="14"/>
                    </a:cubicBezTo>
                    <a:cubicBezTo>
                      <a:pt x="2" y="12"/>
                      <a:pt x="0" y="8"/>
                      <a:pt x="1" y="5"/>
                    </a:cubicBezTo>
                    <a:cubicBezTo>
                      <a:pt x="1" y="5"/>
                      <a:pt x="1" y="5"/>
                      <a:pt x="1" y="5"/>
                    </a:cubicBezTo>
                    <a:cubicBezTo>
                      <a:pt x="2" y="1"/>
                      <a:pt x="5" y="0"/>
                      <a:pt x="8" y="2"/>
                    </a:cubicBezTo>
                    <a:cubicBezTo>
                      <a:pt x="37" y="19"/>
                      <a:pt x="37" y="19"/>
                      <a:pt x="37" y="19"/>
                    </a:cubicBezTo>
                    <a:cubicBezTo>
                      <a:pt x="40" y="20"/>
                      <a:pt x="42" y="24"/>
                      <a:pt x="41" y="28"/>
                    </a:cubicBezTo>
                    <a:cubicBezTo>
                      <a:pt x="41" y="28"/>
                      <a:pt x="41" y="28"/>
                      <a:pt x="41" y="28"/>
                    </a:cubicBezTo>
                    <a:cubicBezTo>
                      <a:pt x="40" y="31"/>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0" name="išliďe"/>
              <p:cNvSpPr/>
              <p:nvPr/>
            </p:nvSpPr>
            <p:spPr bwMode="auto">
              <a:xfrm>
                <a:off x="5860352" y="4291888"/>
                <a:ext cx="110893" cy="97032"/>
              </a:xfrm>
              <a:custGeom>
                <a:avLst/>
                <a:gdLst>
                  <a:gd name="T0" fmla="*/ 23 w 31"/>
                  <a:gd name="T1" fmla="*/ 25 h 27"/>
                  <a:gd name="T2" fmla="*/ 4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3"/>
                      <a:pt x="0" y="8"/>
                      <a:pt x="1" y="5"/>
                    </a:cubicBezTo>
                    <a:cubicBezTo>
                      <a:pt x="1" y="5"/>
                      <a:pt x="1" y="5"/>
                      <a:pt x="1" y="5"/>
                    </a:cubicBezTo>
                    <a:cubicBezTo>
                      <a:pt x="1" y="2"/>
                      <a:pt x="4"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1" name="iṥḷiḓé"/>
              <p:cNvSpPr/>
              <p:nvPr/>
            </p:nvSpPr>
            <p:spPr bwMode="auto">
              <a:xfrm>
                <a:off x="5456632" y="3636925"/>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2" name="ïṧḻiḓè"/>
              <p:cNvSpPr/>
              <p:nvPr/>
            </p:nvSpPr>
            <p:spPr bwMode="auto">
              <a:xfrm>
                <a:off x="5333609" y="3458456"/>
                <a:ext cx="372532" cy="247777"/>
              </a:xfrm>
              <a:custGeom>
                <a:avLst/>
                <a:gdLst>
                  <a:gd name="T0" fmla="*/ 96 w 103"/>
                  <a:gd name="T1" fmla="*/ 67 h 69"/>
                  <a:gd name="T2" fmla="*/ 5 w 103"/>
                  <a:gd name="T3" fmla="*/ 15 h 69"/>
                  <a:gd name="T4" fmla="*/ 1 w 103"/>
                  <a:gd name="T5" fmla="*/ 5 h 69"/>
                  <a:gd name="T6" fmla="*/ 1 w 103"/>
                  <a:gd name="T7" fmla="*/ 5 h 69"/>
                  <a:gd name="T8" fmla="*/ 8 w 103"/>
                  <a:gd name="T9" fmla="*/ 2 h 69"/>
                  <a:gd name="T10" fmla="*/ 99 w 103"/>
                  <a:gd name="T11" fmla="*/ 55 h 69"/>
                  <a:gd name="T12" fmla="*/ 103 w 103"/>
                  <a:gd name="T13" fmla="*/ 64 h 69"/>
                  <a:gd name="T14" fmla="*/ 103 w 103"/>
                  <a:gd name="T15" fmla="*/ 64 h 69"/>
                  <a:gd name="T16" fmla="*/ 96 w 103"/>
                  <a:gd name="T17" fmla="*/ 6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9">
                    <a:moveTo>
                      <a:pt x="96" y="67"/>
                    </a:moveTo>
                    <a:cubicBezTo>
                      <a:pt x="5" y="15"/>
                      <a:pt x="5" y="15"/>
                      <a:pt x="5" y="15"/>
                    </a:cubicBezTo>
                    <a:cubicBezTo>
                      <a:pt x="2" y="13"/>
                      <a:pt x="0" y="9"/>
                      <a:pt x="1" y="5"/>
                    </a:cubicBezTo>
                    <a:cubicBezTo>
                      <a:pt x="1" y="5"/>
                      <a:pt x="1" y="5"/>
                      <a:pt x="1" y="5"/>
                    </a:cubicBezTo>
                    <a:cubicBezTo>
                      <a:pt x="2" y="2"/>
                      <a:pt x="5" y="0"/>
                      <a:pt x="8" y="2"/>
                    </a:cubicBezTo>
                    <a:cubicBezTo>
                      <a:pt x="99" y="55"/>
                      <a:pt x="99" y="55"/>
                      <a:pt x="99" y="55"/>
                    </a:cubicBezTo>
                    <a:cubicBezTo>
                      <a:pt x="102" y="56"/>
                      <a:pt x="103" y="60"/>
                      <a:pt x="103" y="64"/>
                    </a:cubicBezTo>
                    <a:cubicBezTo>
                      <a:pt x="103" y="64"/>
                      <a:pt x="103" y="64"/>
                      <a:pt x="103" y="64"/>
                    </a:cubicBezTo>
                    <a:cubicBezTo>
                      <a:pt x="102" y="67"/>
                      <a:pt x="99" y="69"/>
                      <a:pt x="96" y="67"/>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3" name="ïsļíḑê"/>
              <p:cNvSpPr/>
              <p:nvPr/>
            </p:nvSpPr>
            <p:spPr bwMode="auto">
              <a:xfrm>
                <a:off x="5290292" y="3649054"/>
                <a:ext cx="235648" cy="161142"/>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4" name="iş1íḑê"/>
              <p:cNvSpPr/>
              <p:nvPr/>
            </p:nvSpPr>
            <p:spPr bwMode="auto">
              <a:xfrm>
                <a:off x="5720003" y="3789403"/>
                <a:ext cx="110893" cy="93566"/>
              </a:xfrm>
              <a:custGeom>
                <a:avLst/>
                <a:gdLst>
                  <a:gd name="T0" fmla="*/ 24 w 31"/>
                  <a:gd name="T1" fmla="*/ 25 h 26"/>
                  <a:gd name="T2" fmla="*/ 5 w 31"/>
                  <a:gd name="T3" fmla="*/ 14 h 26"/>
                  <a:gd name="T4" fmla="*/ 1 w 31"/>
                  <a:gd name="T5" fmla="*/ 4 h 26"/>
                  <a:gd name="T6" fmla="*/ 1 w 31"/>
                  <a:gd name="T7" fmla="*/ 4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29"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5" name="íṡḻïḋè"/>
              <p:cNvSpPr/>
              <p:nvPr/>
            </p:nvSpPr>
            <p:spPr bwMode="auto">
              <a:xfrm>
                <a:off x="5246974" y="3836186"/>
                <a:ext cx="270302" cy="187132"/>
              </a:xfrm>
              <a:custGeom>
                <a:avLst/>
                <a:gdLst>
                  <a:gd name="T0" fmla="*/ 68 w 75"/>
                  <a:gd name="T1" fmla="*/ 50 h 52"/>
                  <a:gd name="T2" fmla="*/ 5 w 75"/>
                  <a:gd name="T3" fmla="*/ 14 h 52"/>
                  <a:gd name="T4" fmla="*/ 1 w 75"/>
                  <a:gd name="T5" fmla="*/ 5 h 52"/>
                  <a:gd name="T6" fmla="*/ 1 w 75"/>
                  <a:gd name="T7" fmla="*/ 5 h 52"/>
                  <a:gd name="T8" fmla="*/ 8 w 75"/>
                  <a:gd name="T9" fmla="*/ 1 h 52"/>
                  <a:gd name="T10" fmla="*/ 70 w 75"/>
                  <a:gd name="T11" fmla="*/ 38 h 52"/>
                  <a:gd name="T12" fmla="*/ 74 w 75"/>
                  <a:gd name="T13" fmla="*/ 47 h 52"/>
                  <a:gd name="T14" fmla="*/ 74 w 75"/>
                  <a:gd name="T15" fmla="*/ 47 h 52"/>
                  <a:gd name="T16" fmla="*/ 68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8" y="50"/>
                    </a:moveTo>
                    <a:cubicBezTo>
                      <a:pt x="5" y="14"/>
                      <a:pt x="5" y="14"/>
                      <a:pt x="5" y="14"/>
                    </a:cubicBezTo>
                    <a:cubicBezTo>
                      <a:pt x="2" y="12"/>
                      <a:pt x="0" y="8"/>
                      <a:pt x="1" y="5"/>
                    </a:cubicBezTo>
                    <a:cubicBezTo>
                      <a:pt x="1" y="5"/>
                      <a:pt x="1" y="5"/>
                      <a:pt x="1" y="5"/>
                    </a:cubicBezTo>
                    <a:cubicBezTo>
                      <a:pt x="2" y="1"/>
                      <a:pt x="5" y="0"/>
                      <a:pt x="8" y="1"/>
                    </a:cubicBezTo>
                    <a:cubicBezTo>
                      <a:pt x="70" y="38"/>
                      <a:pt x="70" y="38"/>
                      <a:pt x="70" y="38"/>
                    </a:cubicBezTo>
                    <a:cubicBezTo>
                      <a:pt x="73" y="39"/>
                      <a:pt x="75" y="43"/>
                      <a:pt x="74" y="47"/>
                    </a:cubicBezTo>
                    <a:cubicBezTo>
                      <a:pt x="74" y="47"/>
                      <a:pt x="74" y="47"/>
                      <a:pt x="74" y="47"/>
                    </a:cubicBezTo>
                    <a:cubicBezTo>
                      <a:pt x="74" y="50"/>
                      <a:pt x="71" y="52"/>
                      <a:pt x="68"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6" name="išliḋè"/>
              <p:cNvSpPr/>
              <p:nvPr/>
            </p:nvSpPr>
            <p:spPr bwMode="auto">
              <a:xfrm>
                <a:off x="5305886" y="3122311"/>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9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9"/>
                      <a:pt x="1" y="5"/>
                    </a:cubicBezTo>
                    <a:cubicBezTo>
                      <a:pt x="1" y="5"/>
                      <a:pt x="1" y="5"/>
                      <a:pt x="1" y="5"/>
                    </a:cubicBezTo>
                    <a:cubicBezTo>
                      <a:pt x="2" y="2"/>
                      <a:pt x="5" y="0"/>
                      <a:pt x="8" y="2"/>
                    </a:cubicBezTo>
                    <a:cubicBezTo>
                      <a:pt x="54" y="29"/>
                      <a:pt x="54" y="29"/>
                      <a:pt x="54" y="29"/>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7" name="i$ļiḑé"/>
              <p:cNvSpPr/>
              <p:nvPr/>
            </p:nvSpPr>
            <p:spPr bwMode="auto">
              <a:xfrm>
                <a:off x="5089298" y="4061437"/>
                <a:ext cx="237381" cy="166340"/>
              </a:xfrm>
              <a:custGeom>
                <a:avLst/>
                <a:gdLst>
                  <a:gd name="T0" fmla="*/ 58 w 66"/>
                  <a:gd name="T1" fmla="*/ 45 h 46"/>
                  <a:gd name="T2" fmla="*/ 5 w 66"/>
                  <a:gd name="T3" fmla="*/ 14 h 46"/>
                  <a:gd name="T4" fmla="*/ 1 w 66"/>
                  <a:gd name="T5" fmla="*/ 5 h 46"/>
                  <a:gd name="T6" fmla="*/ 1 w 66"/>
                  <a:gd name="T7" fmla="*/ 5 h 46"/>
                  <a:gd name="T8" fmla="*/ 8 w 66"/>
                  <a:gd name="T9" fmla="*/ 2 h 46"/>
                  <a:gd name="T10" fmla="*/ 61 w 66"/>
                  <a:gd name="T11" fmla="*/ 32 h 46"/>
                  <a:gd name="T12" fmla="*/ 65 w 66"/>
                  <a:gd name="T13" fmla="*/ 42 h 46"/>
                  <a:gd name="T14" fmla="*/ 65 w 66"/>
                  <a:gd name="T15" fmla="*/ 42 h 46"/>
                  <a:gd name="T16" fmla="*/ 58 w 66"/>
                  <a:gd name="T17" fmla="*/ 4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46">
                    <a:moveTo>
                      <a:pt x="58" y="45"/>
                    </a:moveTo>
                    <a:cubicBezTo>
                      <a:pt x="5" y="14"/>
                      <a:pt x="5" y="14"/>
                      <a:pt x="5" y="14"/>
                    </a:cubicBezTo>
                    <a:cubicBezTo>
                      <a:pt x="2" y="12"/>
                      <a:pt x="0" y="8"/>
                      <a:pt x="1" y="5"/>
                    </a:cubicBezTo>
                    <a:cubicBezTo>
                      <a:pt x="1" y="5"/>
                      <a:pt x="1" y="5"/>
                      <a:pt x="1" y="5"/>
                    </a:cubicBezTo>
                    <a:cubicBezTo>
                      <a:pt x="2" y="1"/>
                      <a:pt x="5" y="0"/>
                      <a:pt x="8" y="2"/>
                    </a:cubicBezTo>
                    <a:cubicBezTo>
                      <a:pt x="61" y="32"/>
                      <a:pt x="61" y="32"/>
                      <a:pt x="61" y="32"/>
                    </a:cubicBezTo>
                    <a:cubicBezTo>
                      <a:pt x="64" y="34"/>
                      <a:pt x="66" y="38"/>
                      <a:pt x="65" y="42"/>
                    </a:cubicBezTo>
                    <a:cubicBezTo>
                      <a:pt x="65" y="42"/>
                      <a:pt x="65" y="42"/>
                      <a:pt x="65" y="42"/>
                    </a:cubicBezTo>
                    <a:cubicBezTo>
                      <a:pt x="64" y="45"/>
                      <a:pt x="61" y="46"/>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8" name="ïṣľïḓè"/>
              <p:cNvSpPr/>
              <p:nvPr/>
            </p:nvSpPr>
            <p:spPr bwMode="auto">
              <a:xfrm>
                <a:off x="5240043" y="2352990"/>
                <a:ext cx="1221558" cy="1637407"/>
              </a:xfrm>
              <a:custGeom>
                <a:avLst/>
                <a:gdLst>
                  <a:gd name="T0" fmla="*/ 298 w 339"/>
                  <a:gd name="T1" fmla="*/ 325 h 455"/>
                  <a:gd name="T2" fmla="*/ 339 w 339"/>
                  <a:gd name="T3" fmla="*/ 152 h 455"/>
                  <a:gd name="T4" fmla="*/ 266 w 339"/>
                  <a:gd name="T5" fmla="*/ 100 h 455"/>
                  <a:gd name="T6" fmla="*/ 153 w 339"/>
                  <a:gd name="T7" fmla="*/ 34 h 455"/>
                  <a:gd name="T8" fmla="*/ 76 w 339"/>
                  <a:gd name="T9" fmla="*/ 0 h 455"/>
                  <a:gd name="T10" fmla="*/ 35 w 339"/>
                  <a:gd name="T11" fmla="*/ 173 h 455"/>
                  <a:gd name="T12" fmla="*/ 120 w 339"/>
                  <a:gd name="T13" fmla="*/ 444 h 455"/>
                  <a:gd name="T14" fmla="*/ 298 w 339"/>
                  <a:gd name="T15" fmla="*/ 325 h 4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9" h="455">
                    <a:moveTo>
                      <a:pt x="298" y="325"/>
                    </a:moveTo>
                    <a:cubicBezTo>
                      <a:pt x="339" y="152"/>
                      <a:pt x="339" y="152"/>
                      <a:pt x="339" y="152"/>
                    </a:cubicBezTo>
                    <a:cubicBezTo>
                      <a:pt x="266" y="100"/>
                      <a:pt x="266" y="100"/>
                      <a:pt x="266" y="100"/>
                    </a:cubicBezTo>
                    <a:cubicBezTo>
                      <a:pt x="230" y="74"/>
                      <a:pt x="192" y="52"/>
                      <a:pt x="153" y="34"/>
                    </a:cubicBezTo>
                    <a:cubicBezTo>
                      <a:pt x="76" y="0"/>
                      <a:pt x="76" y="0"/>
                      <a:pt x="76" y="0"/>
                    </a:cubicBezTo>
                    <a:cubicBezTo>
                      <a:pt x="35" y="173"/>
                      <a:pt x="35" y="173"/>
                      <a:pt x="35" y="173"/>
                    </a:cubicBezTo>
                    <a:cubicBezTo>
                      <a:pt x="35" y="173"/>
                      <a:pt x="0" y="298"/>
                      <a:pt x="120" y="444"/>
                    </a:cubicBezTo>
                    <a:cubicBezTo>
                      <a:pt x="272" y="455"/>
                      <a:pt x="298" y="325"/>
                      <a:pt x="298" y="325"/>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9" name="ïṧľíḓê"/>
              <p:cNvSpPr/>
              <p:nvPr/>
            </p:nvSpPr>
            <p:spPr bwMode="auto">
              <a:xfrm>
                <a:off x="4839788" y="1734415"/>
                <a:ext cx="1438146" cy="1885184"/>
              </a:xfrm>
              <a:custGeom>
                <a:avLst/>
                <a:gdLst>
                  <a:gd name="T0" fmla="*/ 313 w 399"/>
                  <a:gd name="T1" fmla="*/ 118 h 524"/>
                  <a:gd name="T2" fmla="*/ 180 w 399"/>
                  <a:gd name="T3" fmla="*/ 40 h 524"/>
                  <a:gd name="T4" fmla="*/ 89 w 399"/>
                  <a:gd name="T5" fmla="*/ 0 h 524"/>
                  <a:gd name="T6" fmla="*/ 60 w 399"/>
                  <a:gd name="T7" fmla="*/ 11 h 524"/>
                  <a:gd name="T8" fmla="*/ 84 w 399"/>
                  <a:gd name="T9" fmla="*/ 24 h 524"/>
                  <a:gd name="T10" fmla="*/ 41 w 399"/>
                  <a:gd name="T11" fmla="*/ 204 h 524"/>
                  <a:gd name="T12" fmla="*/ 141 w 399"/>
                  <a:gd name="T13" fmla="*/ 522 h 524"/>
                  <a:gd name="T14" fmla="*/ 212 w 399"/>
                  <a:gd name="T15" fmla="*/ 518 h 524"/>
                  <a:gd name="T16" fmla="*/ 211 w 399"/>
                  <a:gd name="T17" fmla="*/ 520 h 524"/>
                  <a:gd name="T18" fmla="*/ 237 w 399"/>
                  <a:gd name="T19" fmla="*/ 510 h 524"/>
                  <a:gd name="T20" fmla="*/ 244 w 399"/>
                  <a:gd name="T21" fmla="*/ 507 h 524"/>
                  <a:gd name="T22" fmla="*/ 245 w 399"/>
                  <a:gd name="T23" fmla="*/ 507 h 524"/>
                  <a:gd name="T24" fmla="*/ 245 w 399"/>
                  <a:gd name="T25" fmla="*/ 507 h 524"/>
                  <a:gd name="T26" fmla="*/ 350 w 399"/>
                  <a:gd name="T27" fmla="*/ 382 h 524"/>
                  <a:gd name="T28" fmla="*/ 399 w 399"/>
                  <a:gd name="T29" fmla="*/ 179 h 524"/>
                  <a:gd name="T30" fmla="*/ 313 w 399"/>
                  <a:gd name="T31" fmla="*/ 118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9" h="524">
                    <a:moveTo>
                      <a:pt x="313" y="118"/>
                    </a:moveTo>
                    <a:cubicBezTo>
                      <a:pt x="270" y="87"/>
                      <a:pt x="226" y="61"/>
                      <a:pt x="180" y="40"/>
                    </a:cubicBezTo>
                    <a:cubicBezTo>
                      <a:pt x="89" y="0"/>
                      <a:pt x="89" y="0"/>
                      <a:pt x="89" y="0"/>
                    </a:cubicBezTo>
                    <a:cubicBezTo>
                      <a:pt x="60" y="11"/>
                      <a:pt x="60" y="11"/>
                      <a:pt x="60" y="11"/>
                    </a:cubicBezTo>
                    <a:cubicBezTo>
                      <a:pt x="60" y="11"/>
                      <a:pt x="73" y="18"/>
                      <a:pt x="84" y="24"/>
                    </a:cubicBezTo>
                    <a:cubicBezTo>
                      <a:pt x="41" y="204"/>
                      <a:pt x="41" y="204"/>
                      <a:pt x="41" y="204"/>
                    </a:cubicBezTo>
                    <a:cubicBezTo>
                      <a:pt x="41" y="204"/>
                      <a:pt x="0" y="350"/>
                      <a:pt x="141" y="522"/>
                    </a:cubicBezTo>
                    <a:cubicBezTo>
                      <a:pt x="168" y="524"/>
                      <a:pt x="191" y="522"/>
                      <a:pt x="212" y="518"/>
                    </a:cubicBezTo>
                    <a:cubicBezTo>
                      <a:pt x="211" y="519"/>
                      <a:pt x="211" y="520"/>
                      <a:pt x="211" y="520"/>
                    </a:cubicBezTo>
                    <a:cubicBezTo>
                      <a:pt x="237" y="510"/>
                      <a:pt x="237" y="510"/>
                      <a:pt x="237" y="510"/>
                    </a:cubicBezTo>
                    <a:cubicBezTo>
                      <a:pt x="240" y="509"/>
                      <a:pt x="242" y="508"/>
                      <a:pt x="244" y="507"/>
                    </a:cubicBezTo>
                    <a:cubicBezTo>
                      <a:pt x="245" y="507"/>
                      <a:pt x="245" y="507"/>
                      <a:pt x="245" y="507"/>
                    </a:cubicBezTo>
                    <a:cubicBezTo>
                      <a:pt x="245" y="507"/>
                      <a:pt x="245" y="507"/>
                      <a:pt x="245" y="507"/>
                    </a:cubicBezTo>
                    <a:cubicBezTo>
                      <a:pt x="332" y="471"/>
                      <a:pt x="350" y="382"/>
                      <a:pt x="350" y="382"/>
                    </a:cubicBezTo>
                    <a:cubicBezTo>
                      <a:pt x="399" y="179"/>
                      <a:pt x="399" y="179"/>
                      <a:pt x="399" y="179"/>
                    </a:cubicBezTo>
                    <a:lnTo>
                      <a:pt x="313" y="118"/>
                    </a:ln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0" name="iṧḻïḓè"/>
              <p:cNvSpPr/>
              <p:nvPr/>
            </p:nvSpPr>
            <p:spPr bwMode="auto">
              <a:xfrm>
                <a:off x="5056376" y="1734415"/>
                <a:ext cx="1221558" cy="698281"/>
              </a:xfrm>
              <a:custGeom>
                <a:avLst/>
                <a:gdLst>
                  <a:gd name="T0" fmla="*/ 120 w 339"/>
                  <a:gd name="T1" fmla="*/ 40 h 194"/>
                  <a:gd name="T2" fmla="*/ 29 w 339"/>
                  <a:gd name="T3" fmla="*/ 0 h 194"/>
                  <a:gd name="T4" fmla="*/ 0 w 339"/>
                  <a:gd name="T5" fmla="*/ 11 h 194"/>
                  <a:gd name="T6" fmla="*/ 24 w 339"/>
                  <a:gd name="T7" fmla="*/ 24 h 194"/>
                  <a:gd name="T8" fmla="*/ 8 w 339"/>
                  <a:gd name="T9" fmla="*/ 89 h 194"/>
                  <a:gd name="T10" fmla="*/ 169 w 339"/>
                  <a:gd name="T11" fmla="*/ 194 h 194"/>
                  <a:gd name="T12" fmla="*/ 310 w 339"/>
                  <a:gd name="T13" fmla="*/ 190 h 194"/>
                  <a:gd name="T14" fmla="*/ 339 w 339"/>
                  <a:gd name="T15" fmla="*/ 179 h 194"/>
                  <a:gd name="T16" fmla="*/ 253 w 339"/>
                  <a:gd name="T17" fmla="*/ 118 h 194"/>
                  <a:gd name="T18" fmla="*/ 120 w 339"/>
                  <a:gd name="T19" fmla="*/ 4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9" h="194">
                    <a:moveTo>
                      <a:pt x="120" y="40"/>
                    </a:moveTo>
                    <a:cubicBezTo>
                      <a:pt x="29" y="0"/>
                      <a:pt x="29" y="0"/>
                      <a:pt x="29" y="0"/>
                    </a:cubicBezTo>
                    <a:cubicBezTo>
                      <a:pt x="0" y="11"/>
                      <a:pt x="0" y="11"/>
                      <a:pt x="0" y="11"/>
                    </a:cubicBezTo>
                    <a:cubicBezTo>
                      <a:pt x="0" y="11"/>
                      <a:pt x="13" y="18"/>
                      <a:pt x="24" y="24"/>
                    </a:cubicBezTo>
                    <a:cubicBezTo>
                      <a:pt x="8" y="89"/>
                      <a:pt x="8" y="89"/>
                      <a:pt x="8" y="89"/>
                    </a:cubicBezTo>
                    <a:cubicBezTo>
                      <a:pt x="169" y="194"/>
                      <a:pt x="169" y="194"/>
                      <a:pt x="169" y="194"/>
                    </a:cubicBezTo>
                    <a:cubicBezTo>
                      <a:pt x="310" y="190"/>
                      <a:pt x="310" y="190"/>
                      <a:pt x="310" y="190"/>
                    </a:cubicBezTo>
                    <a:cubicBezTo>
                      <a:pt x="339" y="179"/>
                      <a:pt x="339" y="179"/>
                      <a:pt x="339" y="179"/>
                    </a:cubicBezTo>
                    <a:cubicBezTo>
                      <a:pt x="253" y="118"/>
                      <a:pt x="253" y="118"/>
                      <a:pt x="253" y="118"/>
                    </a:cubicBezTo>
                    <a:cubicBezTo>
                      <a:pt x="210" y="87"/>
                      <a:pt x="166" y="61"/>
                      <a:pt x="120" y="4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1" name="î$ļîdê"/>
              <p:cNvSpPr/>
              <p:nvPr/>
            </p:nvSpPr>
            <p:spPr bwMode="auto">
              <a:xfrm>
                <a:off x="5056376" y="1734415"/>
                <a:ext cx="691350" cy="318818"/>
              </a:xfrm>
              <a:custGeom>
                <a:avLst/>
                <a:gdLst>
                  <a:gd name="T0" fmla="*/ 163 w 192"/>
                  <a:gd name="T1" fmla="*/ 89 h 89"/>
                  <a:gd name="T2" fmla="*/ 192 w 192"/>
                  <a:gd name="T3" fmla="*/ 77 h 89"/>
                  <a:gd name="T4" fmla="*/ 120 w 192"/>
                  <a:gd name="T5" fmla="*/ 40 h 89"/>
                  <a:gd name="T6" fmla="*/ 29 w 192"/>
                  <a:gd name="T7" fmla="*/ 0 h 89"/>
                  <a:gd name="T8" fmla="*/ 0 w 192"/>
                  <a:gd name="T9" fmla="*/ 11 h 89"/>
                  <a:gd name="T10" fmla="*/ 24 w 192"/>
                  <a:gd name="T11" fmla="*/ 24 h 89"/>
                  <a:gd name="T12" fmla="*/ 23 w 192"/>
                  <a:gd name="T13" fmla="*/ 28 h 89"/>
                  <a:gd name="T14" fmla="*/ 163 w 192"/>
                  <a:gd name="T15" fmla="*/ 89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89">
                    <a:moveTo>
                      <a:pt x="163" y="89"/>
                    </a:moveTo>
                    <a:cubicBezTo>
                      <a:pt x="192" y="77"/>
                      <a:pt x="192" y="77"/>
                      <a:pt x="192" y="77"/>
                    </a:cubicBezTo>
                    <a:cubicBezTo>
                      <a:pt x="168" y="64"/>
                      <a:pt x="144" y="51"/>
                      <a:pt x="120" y="40"/>
                    </a:cubicBezTo>
                    <a:cubicBezTo>
                      <a:pt x="29" y="0"/>
                      <a:pt x="29" y="0"/>
                      <a:pt x="29" y="0"/>
                    </a:cubicBezTo>
                    <a:cubicBezTo>
                      <a:pt x="0" y="11"/>
                      <a:pt x="0" y="11"/>
                      <a:pt x="0" y="11"/>
                    </a:cubicBezTo>
                    <a:cubicBezTo>
                      <a:pt x="0" y="11"/>
                      <a:pt x="13" y="18"/>
                      <a:pt x="24" y="24"/>
                    </a:cubicBezTo>
                    <a:cubicBezTo>
                      <a:pt x="23" y="28"/>
                      <a:pt x="23" y="28"/>
                      <a:pt x="23" y="28"/>
                    </a:cubicBezTo>
                    <a:cubicBezTo>
                      <a:pt x="79" y="53"/>
                      <a:pt x="163" y="89"/>
                      <a:pt x="163" y="8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2" name="iṧḻíḋè"/>
              <p:cNvSpPr/>
              <p:nvPr/>
            </p:nvSpPr>
            <p:spPr bwMode="auto">
              <a:xfrm>
                <a:off x="5467028" y="1964864"/>
                <a:ext cx="360403" cy="168073"/>
              </a:xfrm>
              <a:custGeom>
                <a:avLst/>
                <a:gdLst>
                  <a:gd name="T0" fmla="*/ 55 w 100"/>
                  <a:gd name="T1" fmla="*/ 0 h 47"/>
                  <a:gd name="T2" fmla="*/ 0 w 100"/>
                  <a:gd name="T3" fmla="*/ 21 h 47"/>
                  <a:gd name="T4" fmla="*/ 46 w 100"/>
                  <a:gd name="T5" fmla="*/ 47 h 47"/>
                  <a:gd name="T6" fmla="*/ 100 w 100"/>
                  <a:gd name="T7" fmla="*/ 27 h 47"/>
                  <a:gd name="T8" fmla="*/ 55 w 100"/>
                  <a:gd name="T9" fmla="*/ 0 h 47"/>
                </a:gdLst>
                <a:ahLst/>
                <a:cxnLst>
                  <a:cxn ang="0">
                    <a:pos x="T0" y="T1"/>
                  </a:cxn>
                  <a:cxn ang="0">
                    <a:pos x="T2" y="T3"/>
                  </a:cxn>
                  <a:cxn ang="0">
                    <a:pos x="T4" y="T5"/>
                  </a:cxn>
                  <a:cxn ang="0">
                    <a:pos x="T6" y="T7"/>
                  </a:cxn>
                  <a:cxn ang="0">
                    <a:pos x="T8" y="T9"/>
                  </a:cxn>
                </a:cxnLst>
                <a:rect l="0" t="0" r="r" b="b"/>
                <a:pathLst>
                  <a:path w="100" h="47">
                    <a:moveTo>
                      <a:pt x="55" y="0"/>
                    </a:moveTo>
                    <a:cubicBezTo>
                      <a:pt x="0" y="21"/>
                      <a:pt x="0" y="21"/>
                      <a:pt x="0" y="21"/>
                    </a:cubicBezTo>
                    <a:cubicBezTo>
                      <a:pt x="46" y="47"/>
                      <a:pt x="46" y="47"/>
                      <a:pt x="46" y="47"/>
                    </a:cubicBezTo>
                    <a:cubicBezTo>
                      <a:pt x="100" y="27"/>
                      <a:pt x="100" y="27"/>
                      <a:pt x="100" y="27"/>
                    </a:cubicBezTo>
                    <a:cubicBezTo>
                      <a:pt x="85" y="17"/>
                      <a:pt x="70" y="9"/>
                      <a:pt x="55" y="0"/>
                    </a:cubicBezTo>
                    <a:close/>
                  </a:path>
                </a:pathLst>
              </a:custGeom>
              <a:solidFill>
                <a:srgbClr val="7E23D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3" name="íSľíḍê"/>
              <p:cNvSpPr/>
              <p:nvPr/>
            </p:nvSpPr>
            <p:spPr bwMode="auto">
              <a:xfrm>
                <a:off x="4735826" y="1772534"/>
                <a:ext cx="1438146" cy="1926768"/>
              </a:xfrm>
              <a:custGeom>
                <a:avLst/>
                <a:gdLst>
                  <a:gd name="T0" fmla="*/ 350 w 399"/>
                  <a:gd name="T1" fmla="*/ 383 h 535"/>
                  <a:gd name="T2" fmla="*/ 399 w 399"/>
                  <a:gd name="T3" fmla="*/ 179 h 535"/>
                  <a:gd name="T4" fmla="*/ 313 w 399"/>
                  <a:gd name="T5" fmla="*/ 118 h 535"/>
                  <a:gd name="T6" fmla="*/ 180 w 399"/>
                  <a:gd name="T7" fmla="*/ 41 h 535"/>
                  <a:gd name="T8" fmla="*/ 89 w 399"/>
                  <a:gd name="T9" fmla="*/ 0 h 535"/>
                  <a:gd name="T10" fmla="*/ 41 w 399"/>
                  <a:gd name="T11" fmla="*/ 204 h 535"/>
                  <a:gd name="T12" fmla="*/ 141 w 399"/>
                  <a:gd name="T13" fmla="*/ 522 h 535"/>
                  <a:gd name="T14" fmla="*/ 350 w 399"/>
                  <a:gd name="T15" fmla="*/ 383 h 5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9" h="535">
                    <a:moveTo>
                      <a:pt x="350" y="383"/>
                    </a:moveTo>
                    <a:cubicBezTo>
                      <a:pt x="399" y="179"/>
                      <a:pt x="399" y="179"/>
                      <a:pt x="399" y="179"/>
                    </a:cubicBezTo>
                    <a:cubicBezTo>
                      <a:pt x="313" y="118"/>
                      <a:pt x="313" y="118"/>
                      <a:pt x="313" y="118"/>
                    </a:cubicBezTo>
                    <a:cubicBezTo>
                      <a:pt x="270" y="87"/>
                      <a:pt x="226" y="61"/>
                      <a:pt x="180" y="41"/>
                    </a:cubicBezTo>
                    <a:cubicBezTo>
                      <a:pt x="89" y="0"/>
                      <a:pt x="89" y="0"/>
                      <a:pt x="89" y="0"/>
                    </a:cubicBezTo>
                    <a:cubicBezTo>
                      <a:pt x="41" y="204"/>
                      <a:pt x="41" y="204"/>
                      <a:pt x="41" y="204"/>
                    </a:cubicBezTo>
                    <a:cubicBezTo>
                      <a:pt x="41" y="204"/>
                      <a:pt x="0" y="350"/>
                      <a:pt x="141" y="522"/>
                    </a:cubicBezTo>
                    <a:cubicBezTo>
                      <a:pt x="319" y="535"/>
                      <a:pt x="350" y="383"/>
                      <a:pt x="350" y="383"/>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4" name="íṩļíďè"/>
              <p:cNvSpPr/>
              <p:nvPr/>
            </p:nvSpPr>
            <p:spPr bwMode="auto">
              <a:xfrm>
                <a:off x="4929889" y="1888625"/>
                <a:ext cx="1150515" cy="1691121"/>
              </a:xfrm>
              <a:custGeom>
                <a:avLst/>
                <a:gdLst>
                  <a:gd name="T0" fmla="*/ 98 w 319"/>
                  <a:gd name="T1" fmla="*/ 468 h 470"/>
                  <a:gd name="T2" fmla="*/ 7 w 319"/>
                  <a:gd name="T3" fmla="*/ 266 h 470"/>
                  <a:gd name="T4" fmla="*/ 9 w 319"/>
                  <a:gd name="T5" fmla="*/ 178 h 470"/>
                  <a:gd name="T6" fmla="*/ 51 w 319"/>
                  <a:gd name="T7" fmla="*/ 0 h 470"/>
                  <a:gd name="T8" fmla="*/ 117 w 319"/>
                  <a:gd name="T9" fmla="*/ 29 h 470"/>
                  <a:gd name="T10" fmla="*/ 246 w 319"/>
                  <a:gd name="T11" fmla="*/ 104 h 470"/>
                  <a:gd name="T12" fmla="*/ 319 w 319"/>
                  <a:gd name="T13" fmla="*/ 157 h 470"/>
                  <a:gd name="T14" fmla="*/ 274 w 319"/>
                  <a:gd name="T15" fmla="*/ 345 h 470"/>
                  <a:gd name="T16" fmla="*/ 274 w 319"/>
                  <a:gd name="T17" fmla="*/ 346 h 470"/>
                  <a:gd name="T18" fmla="*/ 241 w 319"/>
                  <a:gd name="T19" fmla="*/ 411 h 470"/>
                  <a:gd name="T20" fmla="*/ 98 w 319"/>
                  <a:gd name="T21" fmla="*/ 468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9" h="470">
                    <a:moveTo>
                      <a:pt x="98" y="468"/>
                    </a:moveTo>
                    <a:cubicBezTo>
                      <a:pt x="35" y="388"/>
                      <a:pt x="13" y="314"/>
                      <a:pt x="7" y="266"/>
                    </a:cubicBezTo>
                    <a:cubicBezTo>
                      <a:pt x="0" y="213"/>
                      <a:pt x="9" y="178"/>
                      <a:pt x="9" y="178"/>
                    </a:cubicBezTo>
                    <a:cubicBezTo>
                      <a:pt x="51" y="0"/>
                      <a:pt x="51" y="0"/>
                      <a:pt x="51" y="0"/>
                    </a:cubicBezTo>
                    <a:cubicBezTo>
                      <a:pt x="117" y="29"/>
                      <a:pt x="117" y="29"/>
                      <a:pt x="117" y="29"/>
                    </a:cubicBezTo>
                    <a:cubicBezTo>
                      <a:pt x="161" y="49"/>
                      <a:pt x="204" y="74"/>
                      <a:pt x="246" y="104"/>
                    </a:cubicBezTo>
                    <a:cubicBezTo>
                      <a:pt x="319" y="157"/>
                      <a:pt x="319" y="157"/>
                      <a:pt x="319" y="157"/>
                    </a:cubicBezTo>
                    <a:cubicBezTo>
                      <a:pt x="274" y="345"/>
                      <a:pt x="274" y="345"/>
                      <a:pt x="274" y="345"/>
                    </a:cubicBezTo>
                    <a:cubicBezTo>
                      <a:pt x="274" y="346"/>
                      <a:pt x="274" y="346"/>
                      <a:pt x="274" y="346"/>
                    </a:cubicBezTo>
                    <a:cubicBezTo>
                      <a:pt x="274" y="347"/>
                      <a:pt x="267" y="380"/>
                      <a:pt x="241" y="411"/>
                    </a:cubicBezTo>
                    <a:cubicBezTo>
                      <a:pt x="208" y="451"/>
                      <a:pt x="160" y="470"/>
                      <a:pt x="98" y="468"/>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5" name="ïṧ1ídè"/>
              <p:cNvSpPr/>
              <p:nvPr/>
            </p:nvSpPr>
            <p:spPr bwMode="auto">
              <a:xfrm>
                <a:off x="4120715" y="4681746"/>
                <a:ext cx="852491" cy="492088"/>
              </a:xfrm>
              <a:custGeom>
                <a:avLst/>
                <a:gdLst>
                  <a:gd name="T0" fmla="*/ 195 w 237"/>
                  <a:gd name="T1" fmla="*/ 24 h 137"/>
                  <a:gd name="T2" fmla="*/ 42 w 237"/>
                  <a:gd name="T3" fmla="*/ 24 h 137"/>
                  <a:gd name="T4" fmla="*/ 42 w 237"/>
                  <a:gd name="T5" fmla="*/ 113 h 137"/>
                  <a:gd name="T6" fmla="*/ 195 w 237"/>
                  <a:gd name="T7" fmla="*/ 113 h 137"/>
                  <a:gd name="T8" fmla="*/ 195 w 237"/>
                  <a:gd name="T9" fmla="*/ 24 h 137"/>
                  <a:gd name="T10" fmla="*/ 116 w 237"/>
                  <a:gd name="T11" fmla="*/ 69 h 137"/>
                  <a:gd name="T12" fmla="*/ 77 w 237"/>
                  <a:gd name="T13" fmla="*/ 69 h 137"/>
                  <a:gd name="T14" fmla="*/ 77 w 237"/>
                  <a:gd name="T15" fmla="*/ 47 h 137"/>
                  <a:gd name="T16" fmla="*/ 116 w 237"/>
                  <a:gd name="T17" fmla="*/ 47 h 137"/>
                  <a:gd name="T18" fmla="*/ 116 w 237"/>
                  <a:gd name="T19" fmla="*/ 6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4"/>
                    </a:moveTo>
                    <a:cubicBezTo>
                      <a:pt x="153" y="0"/>
                      <a:pt x="84" y="0"/>
                      <a:pt x="42" y="24"/>
                    </a:cubicBezTo>
                    <a:cubicBezTo>
                      <a:pt x="0" y="49"/>
                      <a:pt x="0" y="88"/>
                      <a:pt x="42" y="113"/>
                    </a:cubicBezTo>
                    <a:cubicBezTo>
                      <a:pt x="84" y="137"/>
                      <a:pt x="153" y="137"/>
                      <a:pt x="195" y="113"/>
                    </a:cubicBezTo>
                    <a:cubicBezTo>
                      <a:pt x="237" y="88"/>
                      <a:pt x="237" y="49"/>
                      <a:pt x="195" y="24"/>
                    </a:cubicBezTo>
                    <a:close/>
                    <a:moveTo>
                      <a:pt x="116" y="69"/>
                    </a:moveTo>
                    <a:cubicBezTo>
                      <a:pt x="105" y="76"/>
                      <a:pt x="88" y="76"/>
                      <a:pt x="77" y="69"/>
                    </a:cubicBezTo>
                    <a:cubicBezTo>
                      <a:pt x="66" y="63"/>
                      <a:pt x="66" y="53"/>
                      <a:pt x="77" y="47"/>
                    </a:cubicBezTo>
                    <a:cubicBezTo>
                      <a:pt x="88" y="40"/>
                      <a:pt x="105" y="40"/>
                      <a:pt x="116" y="47"/>
                    </a:cubicBezTo>
                    <a:cubicBezTo>
                      <a:pt x="127" y="53"/>
                      <a:pt x="127" y="63"/>
                      <a:pt x="116" y="69"/>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6" name="íSľiḑè"/>
              <p:cNvSpPr/>
              <p:nvPr/>
            </p:nvSpPr>
            <p:spPr bwMode="auto">
              <a:xfrm>
                <a:off x="4732361" y="5016159"/>
                <a:ext cx="1081208" cy="521545"/>
              </a:xfrm>
              <a:custGeom>
                <a:avLst/>
                <a:gdLst>
                  <a:gd name="T0" fmla="*/ 48 w 300"/>
                  <a:gd name="T1" fmla="*/ 0 h 145"/>
                  <a:gd name="T2" fmla="*/ 27 w 300"/>
                  <a:gd name="T3" fmla="*/ 16 h 145"/>
                  <a:gd name="T4" fmla="*/ 0 w 300"/>
                  <a:gd name="T5" fmla="*/ 28 h 145"/>
                  <a:gd name="T6" fmla="*/ 21 w 300"/>
                  <a:gd name="T7" fmla="*/ 40 h 145"/>
                  <a:gd name="T8" fmla="*/ 52 w 300"/>
                  <a:gd name="T9" fmla="*/ 42 h 145"/>
                  <a:gd name="T10" fmla="*/ 67 w 300"/>
                  <a:gd name="T11" fmla="*/ 50 h 145"/>
                  <a:gd name="T12" fmla="*/ 61 w 300"/>
                  <a:gd name="T13" fmla="*/ 54 h 145"/>
                  <a:gd name="T14" fmla="*/ 72 w 300"/>
                  <a:gd name="T15" fmla="*/ 61 h 145"/>
                  <a:gd name="T16" fmla="*/ 85 w 300"/>
                  <a:gd name="T17" fmla="*/ 54 h 145"/>
                  <a:gd name="T18" fmla="*/ 105 w 300"/>
                  <a:gd name="T19" fmla="*/ 65 h 145"/>
                  <a:gd name="T20" fmla="*/ 85 w 300"/>
                  <a:gd name="T21" fmla="*/ 77 h 145"/>
                  <a:gd name="T22" fmla="*/ 100 w 300"/>
                  <a:gd name="T23" fmla="*/ 86 h 145"/>
                  <a:gd name="T24" fmla="*/ 115 w 300"/>
                  <a:gd name="T25" fmla="*/ 94 h 145"/>
                  <a:gd name="T26" fmla="*/ 133 w 300"/>
                  <a:gd name="T27" fmla="*/ 84 h 145"/>
                  <a:gd name="T28" fmla="*/ 160 w 300"/>
                  <a:gd name="T29" fmla="*/ 99 h 145"/>
                  <a:gd name="T30" fmla="*/ 149 w 300"/>
                  <a:gd name="T31" fmla="*/ 105 h 145"/>
                  <a:gd name="T32" fmla="*/ 167 w 300"/>
                  <a:gd name="T33" fmla="*/ 115 h 145"/>
                  <a:gd name="T34" fmla="*/ 177 w 300"/>
                  <a:gd name="T35" fmla="*/ 109 h 145"/>
                  <a:gd name="T36" fmla="*/ 185 w 300"/>
                  <a:gd name="T37" fmla="*/ 114 h 145"/>
                  <a:gd name="T38" fmla="*/ 177 w 300"/>
                  <a:gd name="T39" fmla="*/ 130 h 145"/>
                  <a:gd name="T40" fmla="*/ 203 w 300"/>
                  <a:gd name="T41" fmla="*/ 145 h 145"/>
                  <a:gd name="T42" fmla="*/ 300 w 300"/>
                  <a:gd name="T43" fmla="*/ 145 h 145"/>
                  <a:gd name="T44" fmla="*/ 48 w 300"/>
                  <a:gd name="T4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5">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0"/>
                      <a:pt x="67" y="50"/>
                      <a:pt x="67" y="50"/>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5"/>
                      <a:pt x="203" y="145"/>
                      <a:pt x="203" y="145"/>
                    </a:cubicBezTo>
                    <a:cubicBezTo>
                      <a:pt x="300" y="145"/>
                      <a:pt x="300" y="145"/>
                      <a:pt x="300" y="145"/>
                    </a:cubicBezTo>
                    <a:lnTo>
                      <a:pt x="48" y="0"/>
                    </a:ln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7" name="i$ļíḓe"/>
              <p:cNvSpPr/>
              <p:nvPr/>
            </p:nvSpPr>
            <p:spPr bwMode="auto">
              <a:xfrm>
                <a:off x="4158835" y="4652291"/>
                <a:ext cx="779717" cy="493822"/>
              </a:xfrm>
              <a:custGeom>
                <a:avLst/>
                <a:gdLst>
                  <a:gd name="T0" fmla="*/ 216 w 216"/>
                  <a:gd name="T1" fmla="*/ 68 h 137"/>
                  <a:gd name="T2" fmla="*/ 216 w 216"/>
                  <a:gd name="T3" fmla="*/ 39 h 137"/>
                  <a:gd name="T4" fmla="*/ 207 w 216"/>
                  <a:gd name="T5" fmla="*/ 44 h 137"/>
                  <a:gd name="T6" fmla="*/ 184 w 216"/>
                  <a:gd name="T7" fmla="*/ 24 h 137"/>
                  <a:gd name="T8" fmla="*/ 31 w 216"/>
                  <a:gd name="T9" fmla="*/ 24 h 137"/>
                  <a:gd name="T10" fmla="*/ 6 w 216"/>
                  <a:gd name="T11" fmla="*/ 47 h 137"/>
                  <a:gd name="T12" fmla="*/ 0 w 216"/>
                  <a:gd name="T13" fmla="*/ 39 h 137"/>
                  <a:gd name="T14" fmla="*/ 0 w 216"/>
                  <a:gd name="T15" fmla="*/ 68 h 137"/>
                  <a:gd name="T16" fmla="*/ 31 w 216"/>
                  <a:gd name="T17" fmla="*/ 112 h 137"/>
                  <a:gd name="T18" fmla="*/ 184 w 216"/>
                  <a:gd name="T19" fmla="*/ 112 h 137"/>
                  <a:gd name="T20" fmla="*/ 216 w 216"/>
                  <a:gd name="T21" fmla="*/ 68 h 137"/>
                  <a:gd name="T22" fmla="*/ 105 w 216"/>
                  <a:gd name="T23" fmla="*/ 49 h 137"/>
                  <a:gd name="T24" fmla="*/ 65 w 216"/>
                  <a:gd name="T25" fmla="*/ 49 h 137"/>
                  <a:gd name="T26" fmla="*/ 65 w 216"/>
                  <a:gd name="T27" fmla="*/ 26 h 137"/>
                  <a:gd name="T28" fmla="*/ 105 w 216"/>
                  <a:gd name="T29" fmla="*/ 26 h 137"/>
                  <a:gd name="T30" fmla="*/ 105 w 216"/>
                  <a:gd name="T31" fmla="*/ 4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 h="137">
                    <a:moveTo>
                      <a:pt x="216" y="68"/>
                    </a:moveTo>
                    <a:cubicBezTo>
                      <a:pt x="216" y="39"/>
                      <a:pt x="216" y="39"/>
                      <a:pt x="216" y="39"/>
                    </a:cubicBezTo>
                    <a:cubicBezTo>
                      <a:pt x="207" y="44"/>
                      <a:pt x="207" y="44"/>
                      <a:pt x="207" y="44"/>
                    </a:cubicBezTo>
                    <a:cubicBezTo>
                      <a:pt x="202" y="36"/>
                      <a:pt x="194" y="30"/>
                      <a:pt x="184" y="24"/>
                    </a:cubicBezTo>
                    <a:cubicBezTo>
                      <a:pt x="142" y="0"/>
                      <a:pt x="73" y="0"/>
                      <a:pt x="31" y="24"/>
                    </a:cubicBezTo>
                    <a:cubicBezTo>
                      <a:pt x="20" y="31"/>
                      <a:pt x="11" y="39"/>
                      <a:pt x="6" y="47"/>
                    </a:cubicBezTo>
                    <a:cubicBezTo>
                      <a:pt x="0" y="39"/>
                      <a:pt x="0" y="39"/>
                      <a:pt x="0" y="39"/>
                    </a:cubicBezTo>
                    <a:cubicBezTo>
                      <a:pt x="0" y="68"/>
                      <a:pt x="0" y="68"/>
                      <a:pt x="0" y="68"/>
                    </a:cubicBezTo>
                    <a:cubicBezTo>
                      <a:pt x="0" y="84"/>
                      <a:pt x="10" y="100"/>
                      <a:pt x="31" y="112"/>
                    </a:cubicBezTo>
                    <a:cubicBezTo>
                      <a:pt x="73" y="137"/>
                      <a:pt x="142" y="137"/>
                      <a:pt x="184" y="112"/>
                    </a:cubicBezTo>
                    <a:cubicBezTo>
                      <a:pt x="205" y="100"/>
                      <a:pt x="216" y="84"/>
                      <a:pt x="216" y="68"/>
                    </a:cubicBezTo>
                    <a:close/>
                    <a:moveTo>
                      <a:pt x="105" y="49"/>
                    </a:moveTo>
                    <a:cubicBezTo>
                      <a:pt x="94" y="55"/>
                      <a:pt x="76" y="55"/>
                      <a:pt x="65" y="49"/>
                    </a:cubicBezTo>
                    <a:cubicBezTo>
                      <a:pt x="55" y="43"/>
                      <a:pt x="55" y="33"/>
                      <a:pt x="65" y="26"/>
                    </a:cubicBezTo>
                    <a:cubicBezTo>
                      <a:pt x="76" y="20"/>
                      <a:pt x="94" y="20"/>
                      <a:pt x="105" y="26"/>
                    </a:cubicBezTo>
                    <a:cubicBezTo>
                      <a:pt x="116" y="33"/>
                      <a:pt x="116" y="43"/>
                      <a:pt x="105" y="4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8" name="îṥļiďé"/>
              <p:cNvSpPr/>
              <p:nvPr/>
            </p:nvSpPr>
            <p:spPr bwMode="auto">
              <a:xfrm>
                <a:off x="4158835" y="4792639"/>
                <a:ext cx="356937" cy="327482"/>
              </a:xfrm>
              <a:custGeom>
                <a:avLst/>
                <a:gdLst>
                  <a:gd name="T0" fmla="*/ 99 w 99"/>
                  <a:gd name="T1" fmla="*/ 52 h 91"/>
                  <a:gd name="T2" fmla="*/ 52 w 99"/>
                  <a:gd name="T3" fmla="*/ 29 h 91"/>
                  <a:gd name="T4" fmla="*/ 11 w 99"/>
                  <a:gd name="T5" fmla="*/ 2 h 91"/>
                  <a:gd name="T6" fmla="*/ 6 w 99"/>
                  <a:gd name="T7" fmla="*/ 8 h 91"/>
                  <a:gd name="T8" fmla="*/ 0 w 99"/>
                  <a:gd name="T9" fmla="*/ 0 h 91"/>
                  <a:gd name="T10" fmla="*/ 0 w 99"/>
                  <a:gd name="T11" fmla="*/ 29 h 91"/>
                  <a:gd name="T12" fmla="*/ 31 w 99"/>
                  <a:gd name="T13" fmla="*/ 73 h 91"/>
                  <a:gd name="T14" fmla="*/ 99 w 99"/>
                  <a:gd name="T15" fmla="*/ 91 h 91"/>
                  <a:gd name="T16" fmla="*/ 99 w 99"/>
                  <a:gd name="T17" fmla="*/ 5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91">
                    <a:moveTo>
                      <a:pt x="99" y="52"/>
                    </a:moveTo>
                    <a:cubicBezTo>
                      <a:pt x="52" y="29"/>
                      <a:pt x="52" y="29"/>
                      <a:pt x="52" y="29"/>
                    </a:cubicBezTo>
                    <a:cubicBezTo>
                      <a:pt x="11" y="2"/>
                      <a:pt x="11" y="2"/>
                      <a:pt x="11" y="2"/>
                    </a:cubicBezTo>
                    <a:cubicBezTo>
                      <a:pt x="9" y="4"/>
                      <a:pt x="7" y="6"/>
                      <a:pt x="6" y="8"/>
                    </a:cubicBezTo>
                    <a:cubicBezTo>
                      <a:pt x="0" y="0"/>
                      <a:pt x="0" y="0"/>
                      <a:pt x="0" y="0"/>
                    </a:cubicBezTo>
                    <a:cubicBezTo>
                      <a:pt x="0" y="29"/>
                      <a:pt x="0" y="29"/>
                      <a:pt x="0" y="29"/>
                    </a:cubicBezTo>
                    <a:cubicBezTo>
                      <a:pt x="0" y="45"/>
                      <a:pt x="10" y="61"/>
                      <a:pt x="31" y="73"/>
                    </a:cubicBezTo>
                    <a:cubicBezTo>
                      <a:pt x="50" y="84"/>
                      <a:pt x="74" y="90"/>
                      <a:pt x="99" y="91"/>
                    </a:cubicBezTo>
                    <a:lnTo>
                      <a:pt x="99" y="52"/>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9" name="íṣľïḑè"/>
              <p:cNvSpPr/>
              <p:nvPr/>
            </p:nvSpPr>
            <p:spPr bwMode="auto">
              <a:xfrm>
                <a:off x="4120715" y="4544863"/>
                <a:ext cx="852491" cy="492088"/>
              </a:xfrm>
              <a:custGeom>
                <a:avLst/>
                <a:gdLst>
                  <a:gd name="T0" fmla="*/ 195 w 237"/>
                  <a:gd name="T1" fmla="*/ 25 h 137"/>
                  <a:gd name="T2" fmla="*/ 42 w 237"/>
                  <a:gd name="T3" fmla="*/ 25 h 137"/>
                  <a:gd name="T4" fmla="*/ 42 w 237"/>
                  <a:gd name="T5" fmla="*/ 113 h 137"/>
                  <a:gd name="T6" fmla="*/ 195 w 237"/>
                  <a:gd name="T7" fmla="*/ 113 h 137"/>
                  <a:gd name="T8" fmla="*/ 195 w 237"/>
                  <a:gd name="T9" fmla="*/ 25 h 137"/>
                  <a:gd name="T10" fmla="*/ 116 w 237"/>
                  <a:gd name="T11" fmla="*/ 70 h 137"/>
                  <a:gd name="T12" fmla="*/ 77 w 237"/>
                  <a:gd name="T13" fmla="*/ 70 h 137"/>
                  <a:gd name="T14" fmla="*/ 77 w 237"/>
                  <a:gd name="T15" fmla="*/ 47 h 137"/>
                  <a:gd name="T16" fmla="*/ 116 w 237"/>
                  <a:gd name="T17" fmla="*/ 47 h 137"/>
                  <a:gd name="T18" fmla="*/ 116 w 237"/>
                  <a:gd name="T19" fmla="*/ 7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5"/>
                    </a:moveTo>
                    <a:cubicBezTo>
                      <a:pt x="153" y="0"/>
                      <a:pt x="84" y="0"/>
                      <a:pt x="42" y="25"/>
                    </a:cubicBezTo>
                    <a:cubicBezTo>
                      <a:pt x="0" y="49"/>
                      <a:pt x="0" y="89"/>
                      <a:pt x="42" y="113"/>
                    </a:cubicBezTo>
                    <a:cubicBezTo>
                      <a:pt x="84" y="137"/>
                      <a:pt x="153" y="137"/>
                      <a:pt x="195" y="113"/>
                    </a:cubicBezTo>
                    <a:cubicBezTo>
                      <a:pt x="237" y="89"/>
                      <a:pt x="237" y="49"/>
                      <a:pt x="195" y="25"/>
                    </a:cubicBezTo>
                    <a:close/>
                    <a:moveTo>
                      <a:pt x="116" y="70"/>
                    </a:moveTo>
                    <a:cubicBezTo>
                      <a:pt x="105" y="76"/>
                      <a:pt x="88" y="76"/>
                      <a:pt x="77" y="70"/>
                    </a:cubicBezTo>
                    <a:cubicBezTo>
                      <a:pt x="66" y="63"/>
                      <a:pt x="66" y="53"/>
                      <a:pt x="77" y="47"/>
                    </a:cubicBezTo>
                    <a:cubicBezTo>
                      <a:pt x="88" y="41"/>
                      <a:pt x="105" y="41"/>
                      <a:pt x="116" y="47"/>
                    </a:cubicBezTo>
                    <a:cubicBezTo>
                      <a:pt x="127" y="53"/>
                      <a:pt x="127" y="63"/>
                      <a:pt x="116" y="70"/>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0" name="ïsľiḓè"/>
              <p:cNvSpPr/>
              <p:nvPr/>
            </p:nvSpPr>
            <p:spPr bwMode="auto">
              <a:xfrm>
                <a:off x="4347700" y="4688677"/>
                <a:ext cx="265104" cy="194063"/>
              </a:xfrm>
              <a:custGeom>
                <a:avLst/>
                <a:gdLst>
                  <a:gd name="T0" fmla="*/ 74 w 74"/>
                  <a:gd name="T1" fmla="*/ 0 h 54"/>
                  <a:gd name="T2" fmla="*/ 16 w 74"/>
                  <a:gd name="T3" fmla="*/ 0 h 54"/>
                  <a:gd name="T4" fmla="*/ 0 w 74"/>
                  <a:gd name="T5" fmla="*/ 5 h 54"/>
                  <a:gd name="T6" fmla="*/ 0 w 74"/>
                  <a:gd name="T7" fmla="*/ 54 h 54"/>
                  <a:gd name="T8" fmla="*/ 74 w 74"/>
                  <a:gd name="T9" fmla="*/ 54 h 54"/>
                  <a:gd name="T10" fmla="*/ 74 w 74"/>
                  <a:gd name="T11" fmla="*/ 0 h 54"/>
                  <a:gd name="T12" fmla="*/ 53 w 74"/>
                  <a:gd name="T13" fmla="*/ 39 h 54"/>
                  <a:gd name="T14" fmla="*/ 13 w 74"/>
                  <a:gd name="T15" fmla="*/ 39 h 54"/>
                  <a:gd name="T16" fmla="*/ 13 w 74"/>
                  <a:gd name="T17" fmla="*/ 16 h 54"/>
                  <a:gd name="T18" fmla="*/ 53 w 74"/>
                  <a:gd name="T19" fmla="*/ 16 h 54"/>
                  <a:gd name="T20" fmla="*/ 53 w 74"/>
                  <a:gd name="T21" fmla="*/ 3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 h="54">
                    <a:moveTo>
                      <a:pt x="74" y="0"/>
                    </a:moveTo>
                    <a:cubicBezTo>
                      <a:pt x="16" y="0"/>
                      <a:pt x="16" y="0"/>
                      <a:pt x="16" y="0"/>
                    </a:cubicBezTo>
                    <a:cubicBezTo>
                      <a:pt x="10" y="1"/>
                      <a:pt x="5" y="3"/>
                      <a:pt x="0" y="5"/>
                    </a:cubicBezTo>
                    <a:cubicBezTo>
                      <a:pt x="0" y="54"/>
                      <a:pt x="0" y="54"/>
                      <a:pt x="0" y="54"/>
                    </a:cubicBezTo>
                    <a:cubicBezTo>
                      <a:pt x="74" y="54"/>
                      <a:pt x="74" y="54"/>
                      <a:pt x="74" y="54"/>
                    </a:cubicBezTo>
                    <a:lnTo>
                      <a:pt x="74" y="0"/>
                    </a:lnTo>
                    <a:close/>
                    <a:moveTo>
                      <a:pt x="53" y="39"/>
                    </a:moveTo>
                    <a:cubicBezTo>
                      <a:pt x="42" y="45"/>
                      <a:pt x="24" y="45"/>
                      <a:pt x="13" y="39"/>
                    </a:cubicBezTo>
                    <a:cubicBezTo>
                      <a:pt x="3" y="33"/>
                      <a:pt x="3" y="23"/>
                      <a:pt x="13" y="16"/>
                    </a:cubicBezTo>
                    <a:cubicBezTo>
                      <a:pt x="24" y="10"/>
                      <a:pt x="42" y="10"/>
                      <a:pt x="53" y="16"/>
                    </a:cubicBezTo>
                    <a:cubicBezTo>
                      <a:pt x="64" y="23"/>
                      <a:pt x="64" y="33"/>
                      <a:pt x="53" y="3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1" name="ïŝḷíde"/>
              <p:cNvSpPr/>
              <p:nvPr/>
            </p:nvSpPr>
            <p:spPr bwMode="auto">
              <a:xfrm>
                <a:off x="4170964" y="4572586"/>
                <a:ext cx="751994" cy="436642"/>
              </a:xfrm>
              <a:custGeom>
                <a:avLst/>
                <a:gdLst>
                  <a:gd name="T0" fmla="*/ 172 w 209"/>
                  <a:gd name="T1" fmla="*/ 22 h 121"/>
                  <a:gd name="T2" fmla="*/ 37 w 209"/>
                  <a:gd name="T3" fmla="*/ 22 h 121"/>
                  <a:gd name="T4" fmla="*/ 37 w 209"/>
                  <a:gd name="T5" fmla="*/ 100 h 121"/>
                  <a:gd name="T6" fmla="*/ 172 w 209"/>
                  <a:gd name="T7" fmla="*/ 100 h 121"/>
                  <a:gd name="T8" fmla="*/ 172 w 209"/>
                  <a:gd name="T9" fmla="*/ 22 h 121"/>
                  <a:gd name="T10" fmla="*/ 102 w 209"/>
                  <a:gd name="T11" fmla="*/ 62 h 121"/>
                  <a:gd name="T12" fmla="*/ 63 w 209"/>
                  <a:gd name="T13" fmla="*/ 62 h 121"/>
                  <a:gd name="T14" fmla="*/ 63 w 209"/>
                  <a:gd name="T15" fmla="*/ 39 h 121"/>
                  <a:gd name="T16" fmla="*/ 102 w 209"/>
                  <a:gd name="T17" fmla="*/ 39 h 121"/>
                  <a:gd name="T18" fmla="*/ 102 w 209"/>
                  <a:gd name="T19" fmla="*/ 62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9" h="121">
                    <a:moveTo>
                      <a:pt x="172" y="22"/>
                    </a:moveTo>
                    <a:cubicBezTo>
                      <a:pt x="135" y="0"/>
                      <a:pt x="75" y="0"/>
                      <a:pt x="37" y="22"/>
                    </a:cubicBezTo>
                    <a:cubicBezTo>
                      <a:pt x="0" y="43"/>
                      <a:pt x="0" y="78"/>
                      <a:pt x="37" y="100"/>
                    </a:cubicBezTo>
                    <a:cubicBezTo>
                      <a:pt x="75" y="121"/>
                      <a:pt x="135" y="121"/>
                      <a:pt x="172" y="100"/>
                    </a:cubicBezTo>
                    <a:cubicBezTo>
                      <a:pt x="209" y="78"/>
                      <a:pt x="209" y="43"/>
                      <a:pt x="172" y="22"/>
                    </a:cubicBezTo>
                    <a:close/>
                    <a:moveTo>
                      <a:pt x="102" y="62"/>
                    </a:moveTo>
                    <a:cubicBezTo>
                      <a:pt x="91" y="68"/>
                      <a:pt x="74" y="68"/>
                      <a:pt x="63" y="62"/>
                    </a:cubicBezTo>
                    <a:cubicBezTo>
                      <a:pt x="52" y="55"/>
                      <a:pt x="52" y="45"/>
                      <a:pt x="63" y="39"/>
                    </a:cubicBezTo>
                    <a:cubicBezTo>
                      <a:pt x="74" y="33"/>
                      <a:pt x="91" y="33"/>
                      <a:pt x="102" y="39"/>
                    </a:cubicBezTo>
                    <a:cubicBezTo>
                      <a:pt x="113" y="45"/>
                      <a:pt x="113" y="55"/>
                      <a:pt x="102" y="62"/>
                    </a:cubicBez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2" name="ï$ľiḋe"/>
              <p:cNvSpPr/>
              <p:nvPr/>
            </p:nvSpPr>
            <p:spPr bwMode="auto">
              <a:xfrm>
                <a:off x="4198687" y="4572586"/>
                <a:ext cx="700013" cy="233916"/>
              </a:xfrm>
              <a:custGeom>
                <a:avLst/>
                <a:gdLst>
                  <a:gd name="T0" fmla="*/ 29 w 194"/>
                  <a:gd name="T1" fmla="*/ 30 h 65"/>
                  <a:gd name="T2" fmla="*/ 164 w 194"/>
                  <a:gd name="T3" fmla="*/ 30 h 65"/>
                  <a:gd name="T4" fmla="*/ 192 w 194"/>
                  <a:gd name="T5" fmla="*/ 65 h 65"/>
                  <a:gd name="T6" fmla="*/ 164 w 194"/>
                  <a:gd name="T7" fmla="*/ 22 h 65"/>
                  <a:gd name="T8" fmla="*/ 29 w 194"/>
                  <a:gd name="T9" fmla="*/ 22 h 65"/>
                  <a:gd name="T10" fmla="*/ 2 w 194"/>
                  <a:gd name="T11" fmla="*/ 65 h 65"/>
                  <a:gd name="T12" fmla="*/ 29 w 194"/>
                  <a:gd name="T13" fmla="*/ 30 h 65"/>
                </a:gdLst>
                <a:ahLst/>
                <a:cxnLst>
                  <a:cxn ang="0">
                    <a:pos x="T0" y="T1"/>
                  </a:cxn>
                  <a:cxn ang="0">
                    <a:pos x="T2" y="T3"/>
                  </a:cxn>
                  <a:cxn ang="0">
                    <a:pos x="T4" y="T5"/>
                  </a:cxn>
                  <a:cxn ang="0">
                    <a:pos x="T6" y="T7"/>
                  </a:cxn>
                  <a:cxn ang="0">
                    <a:pos x="T8" y="T9"/>
                  </a:cxn>
                  <a:cxn ang="0">
                    <a:pos x="T10" y="T11"/>
                  </a:cxn>
                  <a:cxn ang="0">
                    <a:pos x="T12" y="T13"/>
                  </a:cxn>
                </a:cxnLst>
                <a:rect l="0" t="0" r="r" b="b"/>
                <a:pathLst>
                  <a:path w="194" h="65">
                    <a:moveTo>
                      <a:pt x="29" y="30"/>
                    </a:moveTo>
                    <a:cubicBezTo>
                      <a:pt x="67" y="8"/>
                      <a:pt x="127" y="8"/>
                      <a:pt x="164" y="30"/>
                    </a:cubicBezTo>
                    <a:cubicBezTo>
                      <a:pt x="181" y="40"/>
                      <a:pt x="190" y="52"/>
                      <a:pt x="192" y="65"/>
                    </a:cubicBezTo>
                    <a:cubicBezTo>
                      <a:pt x="194" y="49"/>
                      <a:pt x="185" y="34"/>
                      <a:pt x="164" y="22"/>
                    </a:cubicBezTo>
                    <a:cubicBezTo>
                      <a:pt x="127" y="0"/>
                      <a:pt x="67" y="0"/>
                      <a:pt x="29" y="22"/>
                    </a:cubicBezTo>
                    <a:cubicBezTo>
                      <a:pt x="9" y="34"/>
                      <a:pt x="0" y="49"/>
                      <a:pt x="2" y="65"/>
                    </a:cubicBezTo>
                    <a:cubicBezTo>
                      <a:pt x="3" y="52"/>
                      <a:pt x="12" y="40"/>
                      <a:pt x="29" y="3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3" name="íSḷîďè"/>
              <p:cNvSpPr/>
              <p:nvPr/>
            </p:nvSpPr>
            <p:spPr bwMode="auto">
              <a:xfrm>
                <a:off x="4732361" y="4983237"/>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6 h 146"/>
                  <a:gd name="T20" fmla="*/ 85 w 300"/>
                  <a:gd name="T21" fmla="*/ 77 h 146"/>
                  <a:gd name="T22" fmla="*/ 100 w 300"/>
                  <a:gd name="T23" fmla="*/ 86 h 146"/>
                  <a:gd name="T24" fmla="*/ 115 w 300"/>
                  <a:gd name="T25" fmla="*/ 94 h 146"/>
                  <a:gd name="T26" fmla="*/ 133 w 300"/>
                  <a:gd name="T27" fmla="*/ 84 h 146"/>
                  <a:gd name="T28" fmla="*/ 160 w 300"/>
                  <a:gd name="T29" fmla="*/ 100 h 146"/>
                  <a:gd name="T30" fmla="*/ 149 w 300"/>
                  <a:gd name="T31" fmla="*/ 105 h 146"/>
                  <a:gd name="T32" fmla="*/ 167 w 300"/>
                  <a:gd name="T33" fmla="*/ 115 h 146"/>
                  <a:gd name="T34" fmla="*/ 177 w 300"/>
                  <a:gd name="T35" fmla="*/ 110 h 146"/>
                  <a:gd name="T36" fmla="*/ 185 w 300"/>
                  <a:gd name="T37" fmla="*/ 114 h 146"/>
                  <a:gd name="T38" fmla="*/ 177 w 300"/>
                  <a:gd name="T39" fmla="*/ 131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6"/>
                      <a:pt x="105" y="66"/>
                      <a:pt x="105" y="66"/>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100"/>
                      <a:pt x="160" y="100"/>
                      <a:pt x="160" y="100"/>
                    </a:cubicBezTo>
                    <a:cubicBezTo>
                      <a:pt x="149" y="105"/>
                      <a:pt x="149" y="105"/>
                      <a:pt x="149" y="105"/>
                    </a:cubicBezTo>
                    <a:cubicBezTo>
                      <a:pt x="167" y="115"/>
                      <a:pt x="167" y="115"/>
                      <a:pt x="167" y="115"/>
                    </a:cubicBezTo>
                    <a:cubicBezTo>
                      <a:pt x="177" y="110"/>
                      <a:pt x="177" y="110"/>
                      <a:pt x="177" y="110"/>
                    </a:cubicBezTo>
                    <a:cubicBezTo>
                      <a:pt x="185" y="114"/>
                      <a:pt x="185" y="114"/>
                      <a:pt x="185" y="114"/>
                    </a:cubicBezTo>
                    <a:cubicBezTo>
                      <a:pt x="177" y="131"/>
                      <a:pt x="177" y="131"/>
                      <a:pt x="177" y="131"/>
                    </a:cubicBezTo>
                    <a:cubicBezTo>
                      <a:pt x="203" y="146"/>
                      <a:pt x="203" y="146"/>
                      <a:pt x="203" y="146"/>
                    </a:cubicBezTo>
                    <a:cubicBezTo>
                      <a:pt x="300" y="146"/>
                      <a:pt x="300" y="146"/>
                      <a:pt x="300" y="146"/>
                    </a:cubicBezTo>
                    <a:lnTo>
                      <a:pt x="48" y="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4" name="ïšḻíďè"/>
              <p:cNvSpPr/>
              <p:nvPr/>
            </p:nvSpPr>
            <p:spPr bwMode="auto">
              <a:xfrm>
                <a:off x="4732361" y="4908731"/>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5 h 146"/>
                  <a:gd name="T20" fmla="*/ 85 w 300"/>
                  <a:gd name="T21" fmla="*/ 77 h 146"/>
                  <a:gd name="T22" fmla="*/ 100 w 300"/>
                  <a:gd name="T23" fmla="*/ 86 h 146"/>
                  <a:gd name="T24" fmla="*/ 115 w 300"/>
                  <a:gd name="T25" fmla="*/ 94 h 146"/>
                  <a:gd name="T26" fmla="*/ 133 w 300"/>
                  <a:gd name="T27" fmla="*/ 84 h 146"/>
                  <a:gd name="T28" fmla="*/ 160 w 300"/>
                  <a:gd name="T29" fmla="*/ 99 h 146"/>
                  <a:gd name="T30" fmla="*/ 149 w 300"/>
                  <a:gd name="T31" fmla="*/ 105 h 146"/>
                  <a:gd name="T32" fmla="*/ 167 w 300"/>
                  <a:gd name="T33" fmla="*/ 115 h 146"/>
                  <a:gd name="T34" fmla="*/ 177 w 300"/>
                  <a:gd name="T35" fmla="*/ 109 h 146"/>
                  <a:gd name="T36" fmla="*/ 185 w 300"/>
                  <a:gd name="T37" fmla="*/ 114 h 146"/>
                  <a:gd name="T38" fmla="*/ 177 w 300"/>
                  <a:gd name="T39" fmla="*/ 130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6"/>
                      <a:pt x="203" y="146"/>
                      <a:pt x="203" y="146"/>
                    </a:cubicBezTo>
                    <a:cubicBezTo>
                      <a:pt x="300" y="146"/>
                      <a:pt x="300" y="146"/>
                      <a:pt x="300" y="146"/>
                    </a:cubicBezTo>
                    <a:lnTo>
                      <a:pt x="48" y="0"/>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5" name="iṩľiḋè"/>
              <p:cNvSpPr/>
              <p:nvPr/>
            </p:nvSpPr>
            <p:spPr bwMode="auto">
              <a:xfrm>
                <a:off x="5463562" y="5433740"/>
                <a:ext cx="350007" cy="74507"/>
              </a:xfrm>
              <a:prstGeom prst="rect">
                <a:avLst/>
              </a:prstGeom>
              <a:solidFill>
                <a:srgbClr val="E8A2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56" name="ïsļíḍe"/>
              <p:cNvSpPr/>
              <p:nvPr/>
            </p:nvSpPr>
            <p:spPr bwMode="auto">
              <a:xfrm>
                <a:off x="5333609" y="5300322"/>
                <a:ext cx="36387" cy="97032"/>
              </a:xfrm>
              <a:custGeom>
                <a:avLst/>
                <a:gdLst>
                  <a:gd name="T0" fmla="*/ 0 w 21"/>
                  <a:gd name="T1" fmla="*/ 56 h 56"/>
                  <a:gd name="T2" fmla="*/ 0 w 21"/>
                  <a:gd name="T3" fmla="*/ 12 h 56"/>
                  <a:gd name="T4" fmla="*/ 21 w 21"/>
                  <a:gd name="T5" fmla="*/ 0 h 56"/>
                  <a:gd name="T6" fmla="*/ 21 w 21"/>
                  <a:gd name="T7" fmla="*/ 46 h 56"/>
                  <a:gd name="T8" fmla="*/ 0 w 21"/>
                  <a:gd name="T9" fmla="*/ 56 h 56"/>
                </a:gdLst>
                <a:ahLst/>
                <a:cxnLst>
                  <a:cxn ang="0">
                    <a:pos x="T0" y="T1"/>
                  </a:cxn>
                  <a:cxn ang="0">
                    <a:pos x="T2" y="T3"/>
                  </a:cxn>
                  <a:cxn ang="0">
                    <a:pos x="T4" y="T5"/>
                  </a:cxn>
                  <a:cxn ang="0">
                    <a:pos x="T6" y="T7"/>
                  </a:cxn>
                  <a:cxn ang="0">
                    <a:pos x="T8" y="T9"/>
                  </a:cxn>
                </a:cxnLst>
                <a:rect l="0" t="0" r="r" b="b"/>
                <a:pathLst>
                  <a:path w="21" h="56">
                    <a:moveTo>
                      <a:pt x="0" y="56"/>
                    </a:moveTo>
                    <a:lnTo>
                      <a:pt x="0" y="12"/>
                    </a:lnTo>
                    <a:lnTo>
                      <a:pt x="21" y="0"/>
                    </a:lnTo>
                    <a:lnTo>
                      <a:pt x="21" y="46"/>
                    </a:lnTo>
                    <a:lnTo>
                      <a:pt x="0" y="56"/>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7" name="í$ľíḋé"/>
              <p:cNvSpPr/>
              <p:nvPr/>
            </p:nvSpPr>
            <p:spPr bwMode="auto">
              <a:xfrm>
                <a:off x="5269499" y="5286461"/>
                <a:ext cx="64111" cy="110893"/>
              </a:xfrm>
              <a:custGeom>
                <a:avLst/>
                <a:gdLst>
                  <a:gd name="T0" fmla="*/ 0 w 37"/>
                  <a:gd name="T1" fmla="*/ 0 h 64"/>
                  <a:gd name="T2" fmla="*/ 0 w 37"/>
                  <a:gd name="T3" fmla="*/ 43 h 64"/>
                  <a:gd name="T4" fmla="*/ 37 w 37"/>
                  <a:gd name="T5" fmla="*/ 64 h 64"/>
                  <a:gd name="T6" fmla="*/ 37 w 37"/>
                  <a:gd name="T7" fmla="*/ 20 h 64"/>
                  <a:gd name="T8" fmla="*/ 0 w 37"/>
                  <a:gd name="T9" fmla="*/ 0 h 64"/>
                </a:gdLst>
                <a:ahLst/>
                <a:cxnLst>
                  <a:cxn ang="0">
                    <a:pos x="T0" y="T1"/>
                  </a:cxn>
                  <a:cxn ang="0">
                    <a:pos x="T2" y="T3"/>
                  </a:cxn>
                  <a:cxn ang="0">
                    <a:pos x="T4" y="T5"/>
                  </a:cxn>
                  <a:cxn ang="0">
                    <a:pos x="T6" y="T7"/>
                  </a:cxn>
                  <a:cxn ang="0">
                    <a:pos x="T8" y="T9"/>
                  </a:cxn>
                </a:cxnLst>
                <a:rect l="0" t="0" r="r" b="b"/>
                <a:pathLst>
                  <a:path w="37" h="64">
                    <a:moveTo>
                      <a:pt x="0" y="0"/>
                    </a:moveTo>
                    <a:lnTo>
                      <a:pt x="0" y="43"/>
                    </a:lnTo>
                    <a:lnTo>
                      <a:pt x="37" y="64"/>
                    </a:lnTo>
                    <a:lnTo>
                      <a:pt x="37" y="20"/>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8" name="i$ľiḑé"/>
              <p:cNvSpPr/>
              <p:nvPr/>
            </p:nvSpPr>
            <p:spPr bwMode="auto">
              <a:xfrm>
                <a:off x="5146477" y="5210222"/>
                <a:ext cx="65843" cy="110893"/>
              </a:xfrm>
              <a:custGeom>
                <a:avLst/>
                <a:gdLst>
                  <a:gd name="T0" fmla="*/ 38 w 38"/>
                  <a:gd name="T1" fmla="*/ 0 h 64"/>
                  <a:gd name="T2" fmla="*/ 38 w 38"/>
                  <a:gd name="T3" fmla="*/ 44 h 64"/>
                  <a:gd name="T4" fmla="*/ 0 w 38"/>
                  <a:gd name="T5" fmla="*/ 64 h 64"/>
                  <a:gd name="T6" fmla="*/ 0 w 38"/>
                  <a:gd name="T7" fmla="*/ 21 h 64"/>
                  <a:gd name="T8" fmla="*/ 38 w 38"/>
                  <a:gd name="T9" fmla="*/ 0 h 64"/>
                </a:gdLst>
                <a:ahLst/>
                <a:cxnLst>
                  <a:cxn ang="0">
                    <a:pos x="T0" y="T1"/>
                  </a:cxn>
                  <a:cxn ang="0">
                    <a:pos x="T2" y="T3"/>
                  </a:cxn>
                  <a:cxn ang="0">
                    <a:pos x="T4" y="T5"/>
                  </a:cxn>
                  <a:cxn ang="0">
                    <a:pos x="T6" y="T7"/>
                  </a:cxn>
                  <a:cxn ang="0">
                    <a:pos x="T8" y="T9"/>
                  </a:cxn>
                </a:cxnLst>
                <a:rect l="0" t="0" r="r" b="b"/>
                <a:pathLst>
                  <a:path w="38" h="64">
                    <a:moveTo>
                      <a:pt x="38" y="0"/>
                    </a:moveTo>
                    <a:lnTo>
                      <a:pt x="38" y="44"/>
                    </a:lnTo>
                    <a:lnTo>
                      <a:pt x="0" y="64"/>
                    </a:lnTo>
                    <a:lnTo>
                      <a:pt x="0" y="21"/>
                    </a:lnTo>
                    <a:lnTo>
                      <a:pt x="38"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9" name="îśliḋê"/>
              <p:cNvSpPr/>
              <p:nvPr/>
            </p:nvSpPr>
            <p:spPr bwMode="auto">
              <a:xfrm>
                <a:off x="5039049" y="5184231"/>
                <a:ext cx="107428" cy="136884"/>
              </a:xfrm>
              <a:custGeom>
                <a:avLst/>
                <a:gdLst>
                  <a:gd name="T0" fmla="*/ 0 w 62"/>
                  <a:gd name="T1" fmla="*/ 0 h 79"/>
                  <a:gd name="T2" fmla="*/ 0 w 62"/>
                  <a:gd name="T3" fmla="*/ 44 h 79"/>
                  <a:gd name="T4" fmla="*/ 62 w 62"/>
                  <a:gd name="T5" fmla="*/ 79 h 79"/>
                  <a:gd name="T6" fmla="*/ 62 w 62"/>
                  <a:gd name="T7" fmla="*/ 36 h 79"/>
                  <a:gd name="T8" fmla="*/ 0 w 62"/>
                  <a:gd name="T9" fmla="*/ 0 h 79"/>
                </a:gdLst>
                <a:ahLst/>
                <a:cxnLst>
                  <a:cxn ang="0">
                    <a:pos x="T0" y="T1"/>
                  </a:cxn>
                  <a:cxn ang="0">
                    <a:pos x="T2" y="T3"/>
                  </a:cxn>
                  <a:cxn ang="0">
                    <a:pos x="T4" y="T5"/>
                  </a:cxn>
                  <a:cxn ang="0">
                    <a:pos x="T6" y="T7"/>
                  </a:cxn>
                  <a:cxn ang="0">
                    <a:pos x="T8" y="T9"/>
                  </a:cxn>
                </a:cxnLst>
                <a:rect l="0" t="0" r="r" b="b"/>
                <a:pathLst>
                  <a:path w="62" h="79">
                    <a:moveTo>
                      <a:pt x="0" y="0"/>
                    </a:moveTo>
                    <a:lnTo>
                      <a:pt x="0" y="44"/>
                    </a:lnTo>
                    <a:lnTo>
                      <a:pt x="62" y="79"/>
                    </a:lnTo>
                    <a:lnTo>
                      <a:pt x="62" y="36"/>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0" name="íŝḷiḋé"/>
              <p:cNvSpPr/>
              <p:nvPr/>
            </p:nvSpPr>
            <p:spPr bwMode="auto">
              <a:xfrm>
                <a:off x="5369996" y="5380027"/>
                <a:ext cx="93566" cy="128220"/>
              </a:xfrm>
              <a:custGeom>
                <a:avLst/>
                <a:gdLst>
                  <a:gd name="T0" fmla="*/ 0 w 54"/>
                  <a:gd name="T1" fmla="*/ 0 h 74"/>
                  <a:gd name="T2" fmla="*/ 0 w 54"/>
                  <a:gd name="T3" fmla="*/ 43 h 74"/>
                  <a:gd name="T4" fmla="*/ 54 w 54"/>
                  <a:gd name="T5" fmla="*/ 74 h 74"/>
                  <a:gd name="T6" fmla="*/ 54 w 54"/>
                  <a:gd name="T7" fmla="*/ 31 h 74"/>
                  <a:gd name="T8" fmla="*/ 0 w 54"/>
                  <a:gd name="T9" fmla="*/ 0 h 74"/>
                </a:gdLst>
                <a:ahLst/>
                <a:cxnLst>
                  <a:cxn ang="0">
                    <a:pos x="T0" y="T1"/>
                  </a:cxn>
                  <a:cxn ang="0">
                    <a:pos x="T2" y="T3"/>
                  </a:cxn>
                  <a:cxn ang="0">
                    <a:pos x="T4" y="T5"/>
                  </a:cxn>
                  <a:cxn ang="0">
                    <a:pos x="T6" y="T7"/>
                  </a:cxn>
                  <a:cxn ang="0">
                    <a:pos x="T8" y="T9"/>
                  </a:cxn>
                </a:cxnLst>
                <a:rect l="0" t="0" r="r" b="b"/>
                <a:pathLst>
                  <a:path w="54" h="74">
                    <a:moveTo>
                      <a:pt x="0" y="0"/>
                    </a:moveTo>
                    <a:lnTo>
                      <a:pt x="0" y="43"/>
                    </a:lnTo>
                    <a:lnTo>
                      <a:pt x="54" y="74"/>
                    </a:lnTo>
                    <a:lnTo>
                      <a:pt x="54" y="31"/>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1" name="îṧḻiḋe"/>
              <p:cNvSpPr/>
              <p:nvPr/>
            </p:nvSpPr>
            <p:spPr bwMode="auto">
              <a:xfrm>
                <a:off x="4952414" y="5102794"/>
                <a:ext cx="39853" cy="100497"/>
              </a:xfrm>
              <a:custGeom>
                <a:avLst/>
                <a:gdLst>
                  <a:gd name="T0" fmla="*/ 23 w 23"/>
                  <a:gd name="T1" fmla="*/ 14 h 58"/>
                  <a:gd name="T2" fmla="*/ 23 w 23"/>
                  <a:gd name="T3" fmla="*/ 58 h 58"/>
                  <a:gd name="T4" fmla="*/ 0 w 23"/>
                  <a:gd name="T5" fmla="*/ 43 h 58"/>
                  <a:gd name="T6" fmla="*/ 0 w 23"/>
                  <a:gd name="T7" fmla="*/ 0 h 58"/>
                  <a:gd name="T8" fmla="*/ 23 w 23"/>
                  <a:gd name="T9" fmla="*/ 14 h 58"/>
                </a:gdLst>
                <a:ahLst/>
                <a:cxnLst>
                  <a:cxn ang="0">
                    <a:pos x="T0" y="T1"/>
                  </a:cxn>
                  <a:cxn ang="0">
                    <a:pos x="T2" y="T3"/>
                  </a:cxn>
                  <a:cxn ang="0">
                    <a:pos x="T4" y="T5"/>
                  </a:cxn>
                  <a:cxn ang="0">
                    <a:pos x="T6" y="T7"/>
                  </a:cxn>
                  <a:cxn ang="0">
                    <a:pos x="T8" y="T9"/>
                  </a:cxn>
                </a:cxnLst>
                <a:rect l="0" t="0" r="r" b="b"/>
                <a:pathLst>
                  <a:path w="23" h="58">
                    <a:moveTo>
                      <a:pt x="23" y="14"/>
                    </a:moveTo>
                    <a:lnTo>
                      <a:pt x="23" y="58"/>
                    </a:lnTo>
                    <a:lnTo>
                      <a:pt x="0" y="43"/>
                    </a:lnTo>
                    <a:lnTo>
                      <a:pt x="0" y="0"/>
                    </a:lnTo>
                    <a:lnTo>
                      <a:pt x="23" y="14"/>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2" name="îSļîḋé"/>
              <p:cNvSpPr/>
              <p:nvPr/>
            </p:nvSpPr>
            <p:spPr bwMode="auto">
              <a:xfrm>
                <a:off x="4808600" y="5052545"/>
                <a:ext cx="110893" cy="81438"/>
              </a:xfrm>
              <a:custGeom>
                <a:avLst/>
                <a:gdLst>
                  <a:gd name="T0" fmla="*/ 0 w 64"/>
                  <a:gd name="T1" fmla="*/ 0 h 47"/>
                  <a:gd name="T2" fmla="*/ 0 w 64"/>
                  <a:gd name="T3" fmla="*/ 43 h 47"/>
                  <a:gd name="T4" fmla="*/ 64 w 64"/>
                  <a:gd name="T5" fmla="*/ 47 h 47"/>
                  <a:gd name="T6" fmla="*/ 64 w 64"/>
                  <a:gd name="T7" fmla="*/ 4 h 47"/>
                  <a:gd name="T8" fmla="*/ 0 w 64"/>
                  <a:gd name="T9" fmla="*/ 0 h 47"/>
                </a:gdLst>
                <a:ahLst/>
                <a:cxnLst>
                  <a:cxn ang="0">
                    <a:pos x="T0" y="T1"/>
                  </a:cxn>
                  <a:cxn ang="0">
                    <a:pos x="T2" y="T3"/>
                  </a:cxn>
                  <a:cxn ang="0">
                    <a:pos x="T4" y="T5"/>
                  </a:cxn>
                  <a:cxn ang="0">
                    <a:pos x="T6" y="T7"/>
                  </a:cxn>
                  <a:cxn ang="0">
                    <a:pos x="T8" y="T9"/>
                  </a:cxn>
                </a:cxnLst>
                <a:rect l="0" t="0" r="r" b="b"/>
                <a:pathLst>
                  <a:path w="64" h="47">
                    <a:moveTo>
                      <a:pt x="0" y="0"/>
                    </a:moveTo>
                    <a:lnTo>
                      <a:pt x="0" y="43"/>
                    </a:lnTo>
                    <a:lnTo>
                      <a:pt x="64" y="47"/>
                    </a:lnTo>
                    <a:lnTo>
                      <a:pt x="64" y="4"/>
                    </a:lnTo>
                    <a:lnTo>
                      <a:pt x="0"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3" name="ïṥḷidé"/>
              <p:cNvSpPr/>
              <p:nvPr/>
            </p:nvSpPr>
            <p:spPr bwMode="auto">
              <a:xfrm>
                <a:off x="4912562" y="4972841"/>
                <a:ext cx="734667" cy="407186"/>
              </a:xfrm>
              <a:custGeom>
                <a:avLst/>
                <a:gdLst>
                  <a:gd name="T0" fmla="*/ 383 w 424"/>
                  <a:gd name="T1" fmla="*/ 235 h 235"/>
                  <a:gd name="T2" fmla="*/ 0 w 424"/>
                  <a:gd name="T3" fmla="*/ 12 h 235"/>
                  <a:gd name="T4" fmla="*/ 21 w 424"/>
                  <a:gd name="T5" fmla="*/ 0 h 235"/>
                  <a:gd name="T6" fmla="*/ 424 w 424"/>
                  <a:gd name="T7" fmla="*/ 233 h 235"/>
                  <a:gd name="T8" fmla="*/ 383 w 424"/>
                  <a:gd name="T9" fmla="*/ 235 h 235"/>
                </a:gdLst>
                <a:ahLst/>
                <a:cxnLst>
                  <a:cxn ang="0">
                    <a:pos x="T0" y="T1"/>
                  </a:cxn>
                  <a:cxn ang="0">
                    <a:pos x="T2" y="T3"/>
                  </a:cxn>
                  <a:cxn ang="0">
                    <a:pos x="T4" y="T5"/>
                  </a:cxn>
                  <a:cxn ang="0">
                    <a:pos x="T6" y="T7"/>
                  </a:cxn>
                  <a:cxn ang="0">
                    <a:pos x="T8" y="T9"/>
                  </a:cxn>
                </a:cxnLst>
                <a:rect l="0" t="0" r="r" b="b"/>
                <a:pathLst>
                  <a:path w="424" h="235">
                    <a:moveTo>
                      <a:pt x="383" y="235"/>
                    </a:moveTo>
                    <a:lnTo>
                      <a:pt x="0" y="12"/>
                    </a:lnTo>
                    <a:lnTo>
                      <a:pt x="21" y="0"/>
                    </a:lnTo>
                    <a:lnTo>
                      <a:pt x="424" y="233"/>
                    </a:lnTo>
                    <a:lnTo>
                      <a:pt x="383" y="235"/>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4" name="išḻïḍe"/>
              <p:cNvSpPr/>
              <p:nvPr/>
            </p:nvSpPr>
            <p:spPr bwMode="auto">
              <a:xfrm>
                <a:off x="4912562" y="4972841"/>
                <a:ext cx="734667" cy="407186"/>
              </a:xfrm>
              <a:custGeom>
                <a:avLst/>
                <a:gdLst>
                  <a:gd name="T0" fmla="*/ 21 w 424"/>
                  <a:gd name="T1" fmla="*/ 10 h 235"/>
                  <a:gd name="T2" fmla="*/ 406 w 424"/>
                  <a:gd name="T3" fmla="*/ 235 h 235"/>
                  <a:gd name="T4" fmla="*/ 424 w 424"/>
                  <a:gd name="T5" fmla="*/ 233 h 235"/>
                  <a:gd name="T6" fmla="*/ 21 w 424"/>
                  <a:gd name="T7" fmla="*/ 0 h 235"/>
                  <a:gd name="T8" fmla="*/ 0 w 424"/>
                  <a:gd name="T9" fmla="*/ 12 h 235"/>
                  <a:gd name="T10" fmla="*/ 8 w 424"/>
                  <a:gd name="T11" fmla="*/ 19 h 235"/>
                  <a:gd name="T12" fmla="*/ 21 w 424"/>
                  <a:gd name="T13" fmla="*/ 10 h 235"/>
                </a:gdLst>
                <a:ahLst/>
                <a:cxnLst>
                  <a:cxn ang="0">
                    <a:pos x="T0" y="T1"/>
                  </a:cxn>
                  <a:cxn ang="0">
                    <a:pos x="T2" y="T3"/>
                  </a:cxn>
                  <a:cxn ang="0">
                    <a:pos x="T4" y="T5"/>
                  </a:cxn>
                  <a:cxn ang="0">
                    <a:pos x="T6" y="T7"/>
                  </a:cxn>
                  <a:cxn ang="0">
                    <a:pos x="T8" y="T9"/>
                  </a:cxn>
                  <a:cxn ang="0">
                    <a:pos x="T10" y="T11"/>
                  </a:cxn>
                  <a:cxn ang="0">
                    <a:pos x="T12" y="T13"/>
                  </a:cxn>
                </a:cxnLst>
                <a:rect l="0" t="0" r="r" b="b"/>
                <a:pathLst>
                  <a:path w="424" h="235">
                    <a:moveTo>
                      <a:pt x="21" y="10"/>
                    </a:moveTo>
                    <a:lnTo>
                      <a:pt x="406" y="235"/>
                    </a:lnTo>
                    <a:lnTo>
                      <a:pt x="424" y="233"/>
                    </a:lnTo>
                    <a:lnTo>
                      <a:pt x="21" y="0"/>
                    </a:lnTo>
                    <a:lnTo>
                      <a:pt x="0" y="12"/>
                    </a:lnTo>
                    <a:lnTo>
                      <a:pt x="8" y="19"/>
                    </a:lnTo>
                    <a:lnTo>
                      <a:pt x="21" y="1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5" name="işḻîďê"/>
              <p:cNvSpPr/>
              <p:nvPr/>
            </p:nvSpPr>
            <p:spPr bwMode="auto">
              <a:xfrm>
                <a:off x="4732361" y="5009228"/>
                <a:ext cx="76239" cy="117824"/>
              </a:xfrm>
              <a:custGeom>
                <a:avLst/>
                <a:gdLst>
                  <a:gd name="T0" fmla="*/ 44 w 44"/>
                  <a:gd name="T1" fmla="*/ 68 h 68"/>
                  <a:gd name="T2" fmla="*/ 44 w 44"/>
                  <a:gd name="T3" fmla="*/ 25 h 68"/>
                  <a:gd name="T4" fmla="*/ 0 w 44"/>
                  <a:gd name="T5" fmla="*/ 0 h 68"/>
                  <a:gd name="T6" fmla="*/ 0 w 44"/>
                  <a:gd name="T7" fmla="*/ 43 h 68"/>
                  <a:gd name="T8" fmla="*/ 44 w 44"/>
                  <a:gd name="T9" fmla="*/ 68 h 68"/>
                </a:gdLst>
                <a:ahLst/>
                <a:cxnLst>
                  <a:cxn ang="0">
                    <a:pos x="T0" y="T1"/>
                  </a:cxn>
                  <a:cxn ang="0">
                    <a:pos x="T2" y="T3"/>
                  </a:cxn>
                  <a:cxn ang="0">
                    <a:pos x="T4" y="T5"/>
                  </a:cxn>
                  <a:cxn ang="0">
                    <a:pos x="T6" y="T7"/>
                  </a:cxn>
                  <a:cxn ang="0">
                    <a:pos x="T8" y="T9"/>
                  </a:cxn>
                </a:cxnLst>
                <a:rect l="0" t="0" r="r" b="b"/>
                <a:pathLst>
                  <a:path w="44" h="68">
                    <a:moveTo>
                      <a:pt x="44" y="68"/>
                    </a:moveTo>
                    <a:lnTo>
                      <a:pt x="44" y="25"/>
                    </a:lnTo>
                    <a:lnTo>
                      <a:pt x="0" y="0"/>
                    </a:lnTo>
                    <a:lnTo>
                      <a:pt x="0" y="43"/>
                    </a:lnTo>
                    <a:lnTo>
                      <a:pt x="44" y="68"/>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6" name="íSḻïḓè"/>
              <p:cNvSpPr/>
              <p:nvPr/>
            </p:nvSpPr>
            <p:spPr bwMode="auto">
              <a:xfrm>
                <a:off x="4992267" y="5102794"/>
                <a:ext cx="46784" cy="100497"/>
              </a:xfrm>
              <a:custGeom>
                <a:avLst/>
                <a:gdLst>
                  <a:gd name="T0" fmla="*/ 27 w 27"/>
                  <a:gd name="T1" fmla="*/ 0 h 58"/>
                  <a:gd name="T2" fmla="*/ 27 w 27"/>
                  <a:gd name="T3" fmla="*/ 43 h 58"/>
                  <a:gd name="T4" fmla="*/ 0 w 27"/>
                  <a:gd name="T5" fmla="*/ 58 h 58"/>
                  <a:gd name="T6" fmla="*/ 0 w 27"/>
                  <a:gd name="T7" fmla="*/ 14 h 58"/>
                  <a:gd name="T8" fmla="*/ 27 w 27"/>
                  <a:gd name="T9" fmla="*/ 0 h 58"/>
                </a:gdLst>
                <a:ahLst/>
                <a:cxnLst>
                  <a:cxn ang="0">
                    <a:pos x="T0" y="T1"/>
                  </a:cxn>
                  <a:cxn ang="0">
                    <a:pos x="T2" y="T3"/>
                  </a:cxn>
                  <a:cxn ang="0">
                    <a:pos x="T4" y="T5"/>
                  </a:cxn>
                  <a:cxn ang="0">
                    <a:pos x="T6" y="T7"/>
                  </a:cxn>
                  <a:cxn ang="0">
                    <a:pos x="T8" y="T9"/>
                  </a:cxn>
                </a:cxnLst>
                <a:rect l="0" t="0" r="r" b="b"/>
                <a:pathLst>
                  <a:path w="27" h="58">
                    <a:moveTo>
                      <a:pt x="27" y="0"/>
                    </a:moveTo>
                    <a:lnTo>
                      <a:pt x="27" y="43"/>
                    </a:lnTo>
                    <a:lnTo>
                      <a:pt x="0" y="58"/>
                    </a:lnTo>
                    <a:lnTo>
                      <a:pt x="0" y="14"/>
                    </a:lnTo>
                    <a:lnTo>
                      <a:pt x="27"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7" name="ï$1iḑè"/>
              <p:cNvSpPr/>
              <p:nvPr/>
            </p:nvSpPr>
            <p:spPr bwMode="auto">
              <a:xfrm>
                <a:off x="4515772" y="4588180"/>
                <a:ext cx="382928" cy="218321"/>
              </a:xfrm>
              <a:custGeom>
                <a:avLst/>
                <a:gdLst>
                  <a:gd name="T0" fmla="*/ 76 w 106"/>
                  <a:gd name="T1" fmla="*/ 18 h 61"/>
                  <a:gd name="T2" fmla="*/ 0 w 106"/>
                  <a:gd name="T3" fmla="*/ 2 h 61"/>
                  <a:gd name="T4" fmla="*/ 0 w 106"/>
                  <a:gd name="T5" fmla="*/ 10 h 61"/>
                  <a:gd name="T6" fmla="*/ 76 w 106"/>
                  <a:gd name="T7" fmla="*/ 26 h 61"/>
                  <a:gd name="T8" fmla="*/ 104 w 106"/>
                  <a:gd name="T9" fmla="*/ 61 h 61"/>
                  <a:gd name="T10" fmla="*/ 76 w 106"/>
                  <a:gd name="T11" fmla="*/ 18 h 61"/>
                </a:gdLst>
                <a:ahLst/>
                <a:cxnLst>
                  <a:cxn ang="0">
                    <a:pos x="T0" y="T1"/>
                  </a:cxn>
                  <a:cxn ang="0">
                    <a:pos x="T2" y="T3"/>
                  </a:cxn>
                  <a:cxn ang="0">
                    <a:pos x="T4" y="T5"/>
                  </a:cxn>
                  <a:cxn ang="0">
                    <a:pos x="T6" y="T7"/>
                  </a:cxn>
                  <a:cxn ang="0">
                    <a:pos x="T8" y="T9"/>
                  </a:cxn>
                  <a:cxn ang="0">
                    <a:pos x="T10" y="T11"/>
                  </a:cxn>
                </a:cxnLst>
                <a:rect l="0" t="0" r="r" b="b"/>
                <a:pathLst>
                  <a:path w="106" h="61">
                    <a:moveTo>
                      <a:pt x="76" y="18"/>
                    </a:moveTo>
                    <a:cubicBezTo>
                      <a:pt x="55" y="6"/>
                      <a:pt x="27" y="0"/>
                      <a:pt x="0" y="2"/>
                    </a:cubicBezTo>
                    <a:cubicBezTo>
                      <a:pt x="0" y="10"/>
                      <a:pt x="0" y="10"/>
                      <a:pt x="0" y="10"/>
                    </a:cubicBezTo>
                    <a:cubicBezTo>
                      <a:pt x="27" y="9"/>
                      <a:pt x="55" y="14"/>
                      <a:pt x="76" y="26"/>
                    </a:cubicBezTo>
                    <a:cubicBezTo>
                      <a:pt x="93" y="36"/>
                      <a:pt x="102" y="48"/>
                      <a:pt x="104" y="61"/>
                    </a:cubicBezTo>
                    <a:cubicBezTo>
                      <a:pt x="106" y="45"/>
                      <a:pt x="97" y="30"/>
                      <a:pt x="76" y="18"/>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sp>
        <p:nvSpPr>
          <p:cNvPr id="180" name="矩形 179"/>
          <p:cNvSpPr/>
          <p:nvPr/>
        </p:nvSpPr>
        <p:spPr>
          <a:xfrm>
            <a:off x="2741699" y="1679809"/>
            <a:ext cx="7263527" cy="461665"/>
          </a:xfrm>
          <a:prstGeom prst="rect">
            <a:avLst/>
          </a:prstGeom>
        </p:spPr>
        <p:txBody>
          <a:bodyPr wrap="none">
            <a:spAutoFit/>
          </a:bodyPr>
          <a:lstStyle/>
          <a:p>
            <a:pPr fontAlgn="base">
              <a:spcAft>
                <a:spcPct val="0"/>
              </a:spcAft>
              <a:defRPr/>
            </a:pPr>
            <a:r>
              <a:rPr lang="zh-CN" altLang="en-US" sz="2400" dirty="0">
                <a:latin typeface="+mn-ea"/>
              </a:rPr>
              <a:t>彩色图像叠像术的实现就需要再找到两张彩色图片。</a:t>
            </a:r>
          </a:p>
        </p:txBody>
      </p:sp>
      <p:grpSp>
        <p:nvGrpSpPr>
          <p:cNvPr id="168" name="组合 167"/>
          <p:cNvGrpSpPr/>
          <p:nvPr/>
        </p:nvGrpSpPr>
        <p:grpSpPr>
          <a:xfrm>
            <a:off x="954550" y="2181835"/>
            <a:ext cx="10097008" cy="1082062"/>
            <a:chOff x="3135993" y="809283"/>
            <a:chExt cx="9697171" cy="1082062"/>
          </a:xfrm>
        </p:grpSpPr>
        <p:sp>
          <p:nvSpPr>
            <p:cNvPr id="169" name="矩形: 圆角 168"/>
            <p:cNvSpPr/>
            <p:nvPr/>
          </p:nvSpPr>
          <p:spPr>
            <a:xfrm>
              <a:off x="3839426" y="809283"/>
              <a:ext cx="8993738" cy="1082062"/>
            </a:xfrm>
            <a:prstGeom prst="roundRect">
              <a:avLst>
                <a:gd name="adj" fmla="val 13726"/>
              </a:avLst>
            </a:prstGeom>
            <a:solidFill>
              <a:srgbClr val="0F73EE"/>
            </a:solidFill>
            <a:ln w="19050">
              <a:solidFill>
                <a:schemeClr val="bg1"/>
              </a:solidFill>
              <a:prstDash val="sysDot"/>
              <a:headEnd type="oval" w="lg" len="lg"/>
              <a:tailEnd type="oval"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1600" dirty="0"/>
            </a:p>
          </p:txBody>
        </p:sp>
        <p:sp>
          <p:nvSpPr>
            <p:cNvPr id="170" name="矩形 169"/>
            <p:cNvSpPr/>
            <p:nvPr/>
          </p:nvSpPr>
          <p:spPr>
            <a:xfrm>
              <a:off x="4076397" y="917867"/>
              <a:ext cx="8519795" cy="830997"/>
            </a:xfrm>
            <a:prstGeom prst="rect">
              <a:avLst/>
            </a:prstGeom>
          </p:spPr>
          <p:txBody>
            <a:bodyPr wrap="square">
              <a:spAutoFit/>
            </a:bodyPr>
            <a:lstStyle/>
            <a:p>
              <a:pPr fontAlgn="base">
                <a:spcAft>
                  <a:spcPct val="0"/>
                </a:spcAft>
                <a:defRPr/>
              </a:pPr>
              <a:r>
                <a:rPr lang="zh-CN" altLang="en-US" sz="24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rPr>
                <a:t>对三张彩色图像进行半色调处理，方法可参考上一节</a:t>
              </a:r>
              <a:r>
                <a:rPr lang="zh-CN" altLang="en-US" sz="2400" dirty="0">
                  <a:solidFill>
                    <a:srgbClr val="FFC000"/>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rPr>
                <a:t>彩色图像可视密码技术</a:t>
              </a:r>
              <a:r>
                <a:rPr lang="zh-CN" altLang="en-US" sz="24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rPr>
                <a:t>的方法。</a:t>
              </a:r>
            </a:p>
          </p:txBody>
        </p:sp>
        <p:sp>
          <p:nvSpPr>
            <p:cNvPr id="171" name="矩形 170"/>
            <p:cNvSpPr/>
            <p:nvPr/>
          </p:nvSpPr>
          <p:spPr>
            <a:xfrm>
              <a:off x="3295769" y="1051060"/>
              <a:ext cx="466794" cy="769441"/>
            </a:xfrm>
            <a:prstGeom prst="rect">
              <a:avLst/>
            </a:prstGeom>
          </p:spPr>
          <p:txBody>
            <a:bodyPr wrap="none">
              <a:spAutoFit/>
            </a:bodyPr>
            <a:lstStyle/>
            <a:p>
              <a:r>
                <a:rPr lang="en-US" altLang="zh-CN" sz="4400" b="1" i="1" dirty="0">
                  <a:solidFill>
                    <a:schemeClr val="accent5">
                      <a:lumMod val="50000"/>
                    </a:schemeClr>
                  </a:solidFill>
                  <a:latin typeface="+mj-lt"/>
                </a:rPr>
                <a:t>1</a:t>
              </a:r>
              <a:endParaRPr lang="zh-CN" altLang="en-US" sz="4400" b="1" i="1" dirty="0">
                <a:solidFill>
                  <a:schemeClr val="accent5">
                    <a:lumMod val="50000"/>
                  </a:schemeClr>
                </a:solidFill>
                <a:latin typeface="+mj-lt"/>
              </a:endParaRPr>
            </a:p>
          </p:txBody>
        </p:sp>
        <p:cxnSp>
          <p:nvCxnSpPr>
            <p:cNvPr id="172" name="直接连接符 171"/>
            <p:cNvCxnSpPr/>
            <p:nvPr/>
          </p:nvCxnSpPr>
          <p:spPr>
            <a:xfrm>
              <a:off x="3135993" y="1748864"/>
              <a:ext cx="703433"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grpSp>
      <p:grpSp>
        <p:nvGrpSpPr>
          <p:cNvPr id="173" name="组合 172"/>
          <p:cNvGrpSpPr/>
          <p:nvPr/>
        </p:nvGrpSpPr>
        <p:grpSpPr>
          <a:xfrm>
            <a:off x="954550" y="3417980"/>
            <a:ext cx="10097008" cy="1082062"/>
            <a:chOff x="3135993" y="809283"/>
            <a:chExt cx="9697171" cy="1082062"/>
          </a:xfrm>
        </p:grpSpPr>
        <p:sp>
          <p:nvSpPr>
            <p:cNvPr id="174" name="矩形: 圆角 173"/>
            <p:cNvSpPr/>
            <p:nvPr/>
          </p:nvSpPr>
          <p:spPr>
            <a:xfrm>
              <a:off x="3839426" y="809283"/>
              <a:ext cx="8993738" cy="1082062"/>
            </a:xfrm>
            <a:prstGeom prst="roundRect">
              <a:avLst>
                <a:gd name="adj" fmla="val 13726"/>
              </a:avLst>
            </a:prstGeom>
            <a:solidFill>
              <a:srgbClr val="0F73EE"/>
            </a:solidFill>
            <a:ln w="19050">
              <a:solidFill>
                <a:schemeClr val="bg1"/>
              </a:solidFill>
              <a:prstDash val="sysDot"/>
              <a:headEnd type="oval" w="lg" len="lg"/>
              <a:tailEnd type="oval"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1600" dirty="0"/>
            </a:p>
          </p:txBody>
        </p:sp>
        <p:sp>
          <p:nvSpPr>
            <p:cNvPr id="175" name="矩形 174"/>
            <p:cNvSpPr/>
            <p:nvPr/>
          </p:nvSpPr>
          <p:spPr>
            <a:xfrm>
              <a:off x="3972880" y="934815"/>
              <a:ext cx="8860284" cy="830997"/>
            </a:xfrm>
            <a:prstGeom prst="rect">
              <a:avLst/>
            </a:prstGeom>
          </p:spPr>
          <p:txBody>
            <a:bodyPr wrap="square">
              <a:spAutoFit/>
            </a:bodyPr>
            <a:lstStyle/>
            <a:p>
              <a:pPr fontAlgn="base">
                <a:spcAft>
                  <a:spcPct val="0"/>
                </a:spcAft>
                <a:defRPr/>
              </a:pPr>
              <a:r>
                <a:rPr lang="zh-CN" altLang="en-US" sz="24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rPr>
                <a:t>对于半色调处理过的图片，仍然把红、绿、蓝三个分量分开考虑，把每一个分量看成一张图片，再按照</a:t>
              </a:r>
              <a:r>
                <a:rPr lang="zh-CN" altLang="en-US" sz="2400" dirty="0">
                  <a:solidFill>
                    <a:srgbClr val="FFC000"/>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rPr>
                <a:t>灰度图像叠像术</a:t>
              </a:r>
              <a:r>
                <a:rPr lang="zh-CN" altLang="en-US" sz="24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rPr>
                <a:t>技术进行处理。 </a:t>
              </a:r>
            </a:p>
          </p:txBody>
        </p:sp>
        <p:sp>
          <p:nvSpPr>
            <p:cNvPr id="176" name="矩形 175"/>
            <p:cNvSpPr/>
            <p:nvPr/>
          </p:nvSpPr>
          <p:spPr>
            <a:xfrm>
              <a:off x="3295769" y="1051060"/>
              <a:ext cx="448309" cy="769441"/>
            </a:xfrm>
            <a:prstGeom prst="rect">
              <a:avLst/>
            </a:prstGeom>
          </p:spPr>
          <p:txBody>
            <a:bodyPr wrap="none">
              <a:spAutoFit/>
            </a:bodyPr>
            <a:lstStyle/>
            <a:p>
              <a:r>
                <a:rPr lang="en-US" altLang="zh-CN" sz="4400" b="1" i="1" dirty="0">
                  <a:solidFill>
                    <a:schemeClr val="accent5">
                      <a:lumMod val="50000"/>
                    </a:schemeClr>
                  </a:solidFill>
                  <a:latin typeface="+mj-lt"/>
                </a:rPr>
                <a:t>2</a:t>
              </a:r>
              <a:endParaRPr lang="zh-CN" altLang="en-US" sz="4400" b="1" i="1" dirty="0">
                <a:solidFill>
                  <a:schemeClr val="accent5">
                    <a:lumMod val="50000"/>
                  </a:schemeClr>
                </a:solidFill>
                <a:latin typeface="+mj-lt"/>
              </a:endParaRPr>
            </a:p>
          </p:txBody>
        </p:sp>
        <p:cxnSp>
          <p:nvCxnSpPr>
            <p:cNvPr id="177" name="直接连接符 176"/>
            <p:cNvCxnSpPr/>
            <p:nvPr/>
          </p:nvCxnSpPr>
          <p:spPr>
            <a:xfrm>
              <a:off x="3135993" y="1748864"/>
              <a:ext cx="703433"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grpSp>
      <p:grpSp>
        <p:nvGrpSpPr>
          <p:cNvPr id="178" name="组合 177"/>
          <p:cNvGrpSpPr/>
          <p:nvPr/>
        </p:nvGrpSpPr>
        <p:grpSpPr>
          <a:xfrm>
            <a:off x="1413714" y="4675516"/>
            <a:ext cx="9364572" cy="1260436"/>
            <a:chOff x="1076853" y="5080315"/>
            <a:chExt cx="5054600" cy="2654149"/>
          </a:xfrm>
        </p:grpSpPr>
        <p:cxnSp>
          <p:nvCxnSpPr>
            <p:cNvPr id="179" name="直接连接符 178"/>
            <p:cNvCxnSpPr/>
            <p:nvPr/>
          </p:nvCxnSpPr>
          <p:spPr>
            <a:xfrm>
              <a:off x="1076853" y="5080315"/>
              <a:ext cx="5054600"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182" name="矩形: 圆角 181"/>
            <p:cNvSpPr/>
            <p:nvPr/>
          </p:nvSpPr>
          <p:spPr>
            <a:xfrm>
              <a:off x="1076853" y="5228959"/>
              <a:ext cx="5054600" cy="2505505"/>
            </a:xfrm>
            <a:prstGeom prst="roundRect">
              <a:avLst>
                <a:gd name="adj" fmla="val 6312"/>
              </a:avLst>
            </a:prstGeom>
            <a:solidFill>
              <a:srgbClr val="00B0F0">
                <a:alpha val="14902"/>
              </a:srgbClr>
            </a:solidFill>
            <a:ln w="127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sp>
        <p:nvSpPr>
          <p:cNvPr id="184" name="矩形 183"/>
          <p:cNvSpPr/>
          <p:nvPr/>
        </p:nvSpPr>
        <p:spPr>
          <a:xfrm>
            <a:off x="2766798" y="5051218"/>
            <a:ext cx="6658405" cy="570865"/>
          </a:xfrm>
          <a:prstGeom prst="rect">
            <a:avLst/>
          </a:prstGeom>
        </p:spPr>
        <p:txBody>
          <a:bodyPr wrap="square">
            <a:spAutoFit/>
          </a:bodyPr>
          <a:lstStyle/>
          <a:p>
            <a:pPr fontAlgn="base">
              <a:lnSpc>
                <a:spcPct val="130000"/>
              </a:lnSpc>
              <a:spcAft>
                <a:spcPct val="0"/>
              </a:spcAft>
              <a:defRPr/>
            </a:pPr>
            <a:r>
              <a:rPr lang="zh-CN" altLang="en-US" sz="2400" dirty="0">
                <a:solidFill>
                  <a:schemeClr val="tx1">
                    <a:lumMod val="85000"/>
                    <a:lumOff val="15000"/>
                  </a:schemeClr>
                </a:solidFill>
                <a:latin typeface="+mn-ea"/>
              </a:rPr>
              <a:t>具体的做法前面章节已出现多次，不再赘述。</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65536"/>
                                        </p:tgtEl>
                                        <p:attrNameLst>
                                          <p:attrName>style.visibility</p:attrName>
                                        </p:attrNameLst>
                                      </p:cBhvr>
                                      <p:to>
                                        <p:strVal val="visible"/>
                                      </p:to>
                                    </p:set>
                                    <p:animEffect transition="in" filter="fade">
                                      <p:cBhvr>
                                        <p:cTn id="7" dur="650"/>
                                        <p:tgtEl>
                                          <p:spTgt spid="65536"/>
                                        </p:tgtEl>
                                      </p:cBhvr>
                                    </p:animEffect>
                                    <p:anim calcmode="lin" valueType="num">
                                      <p:cBhvr>
                                        <p:cTn id="8" dur="650" fill="hold"/>
                                        <p:tgtEl>
                                          <p:spTgt spid="65536"/>
                                        </p:tgtEl>
                                        <p:attrNameLst>
                                          <p:attrName>ppt_x</p:attrName>
                                        </p:attrNameLst>
                                      </p:cBhvr>
                                      <p:tavLst>
                                        <p:tav tm="0">
                                          <p:val>
                                            <p:strVal val="#ppt_x"/>
                                          </p:val>
                                        </p:tav>
                                        <p:tav tm="100000">
                                          <p:val>
                                            <p:strVal val="#ppt_x"/>
                                          </p:val>
                                        </p:tav>
                                      </p:tavLst>
                                    </p:anim>
                                    <p:anim calcmode="lin" valueType="num">
                                      <p:cBhvr>
                                        <p:cTn id="9" dur="650" fill="hold"/>
                                        <p:tgtEl>
                                          <p:spTgt spid="65536"/>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grpId="0" nodeType="afterEffect">
                                  <p:stCondLst>
                                    <p:cond delay="0"/>
                                  </p:stCondLst>
                                  <p:childTnLst>
                                    <p:set>
                                      <p:cBhvr>
                                        <p:cTn id="12" dur="1" fill="hold">
                                          <p:stCondLst>
                                            <p:cond delay="0"/>
                                          </p:stCondLst>
                                        </p:cTn>
                                        <p:tgtEl>
                                          <p:spTgt spid="180"/>
                                        </p:tgtEl>
                                        <p:attrNameLst>
                                          <p:attrName>style.visibility</p:attrName>
                                        </p:attrNameLst>
                                      </p:cBhvr>
                                      <p:to>
                                        <p:strVal val="visible"/>
                                      </p:to>
                                    </p:set>
                                    <p:animEffect transition="in" filter="fade">
                                      <p:cBhvr>
                                        <p:cTn id="13" dur="500"/>
                                        <p:tgtEl>
                                          <p:spTgt spid="180"/>
                                        </p:tgtEl>
                                      </p:cBhvr>
                                    </p:animEffect>
                                  </p:childTnLst>
                                </p:cTn>
                              </p:par>
                            </p:childTnLst>
                          </p:cTn>
                        </p:par>
                        <p:par>
                          <p:cTn id="14" fill="hold">
                            <p:stCondLst>
                              <p:cond delay="1500"/>
                            </p:stCondLst>
                            <p:childTnLst>
                              <p:par>
                                <p:cTn id="15" presetID="17" presetClass="entr" presetSubtype="8" fill="hold" nodeType="afterEffect">
                                  <p:stCondLst>
                                    <p:cond delay="0"/>
                                  </p:stCondLst>
                                  <p:childTnLst>
                                    <p:set>
                                      <p:cBhvr>
                                        <p:cTn id="16" dur="1" fill="hold">
                                          <p:stCondLst>
                                            <p:cond delay="0"/>
                                          </p:stCondLst>
                                        </p:cTn>
                                        <p:tgtEl>
                                          <p:spTgt spid="168"/>
                                        </p:tgtEl>
                                        <p:attrNameLst>
                                          <p:attrName>style.visibility</p:attrName>
                                        </p:attrNameLst>
                                      </p:cBhvr>
                                      <p:to>
                                        <p:strVal val="visible"/>
                                      </p:to>
                                    </p:set>
                                    <p:anim calcmode="lin" valueType="num">
                                      <p:cBhvr>
                                        <p:cTn id="17" dur="500" fill="hold"/>
                                        <p:tgtEl>
                                          <p:spTgt spid="168"/>
                                        </p:tgtEl>
                                        <p:attrNameLst>
                                          <p:attrName>ppt_x</p:attrName>
                                        </p:attrNameLst>
                                      </p:cBhvr>
                                      <p:tavLst>
                                        <p:tav tm="0">
                                          <p:val>
                                            <p:strVal val="#ppt_x-#ppt_w/2"/>
                                          </p:val>
                                        </p:tav>
                                        <p:tav tm="100000">
                                          <p:val>
                                            <p:strVal val="#ppt_x"/>
                                          </p:val>
                                        </p:tav>
                                      </p:tavLst>
                                    </p:anim>
                                    <p:anim calcmode="lin" valueType="num">
                                      <p:cBhvr>
                                        <p:cTn id="18" dur="500" fill="hold"/>
                                        <p:tgtEl>
                                          <p:spTgt spid="168"/>
                                        </p:tgtEl>
                                        <p:attrNameLst>
                                          <p:attrName>ppt_y</p:attrName>
                                        </p:attrNameLst>
                                      </p:cBhvr>
                                      <p:tavLst>
                                        <p:tav tm="0">
                                          <p:val>
                                            <p:strVal val="#ppt_y"/>
                                          </p:val>
                                        </p:tav>
                                        <p:tav tm="100000">
                                          <p:val>
                                            <p:strVal val="#ppt_y"/>
                                          </p:val>
                                        </p:tav>
                                      </p:tavLst>
                                    </p:anim>
                                    <p:anim calcmode="lin" valueType="num">
                                      <p:cBhvr>
                                        <p:cTn id="19" dur="500" fill="hold"/>
                                        <p:tgtEl>
                                          <p:spTgt spid="168"/>
                                        </p:tgtEl>
                                        <p:attrNameLst>
                                          <p:attrName>ppt_w</p:attrName>
                                        </p:attrNameLst>
                                      </p:cBhvr>
                                      <p:tavLst>
                                        <p:tav tm="0">
                                          <p:val>
                                            <p:fltVal val="0"/>
                                          </p:val>
                                        </p:tav>
                                        <p:tav tm="100000">
                                          <p:val>
                                            <p:strVal val="#ppt_w"/>
                                          </p:val>
                                        </p:tav>
                                      </p:tavLst>
                                    </p:anim>
                                    <p:anim calcmode="lin" valueType="num">
                                      <p:cBhvr>
                                        <p:cTn id="20" dur="500" fill="hold"/>
                                        <p:tgtEl>
                                          <p:spTgt spid="168"/>
                                        </p:tgtEl>
                                        <p:attrNameLst>
                                          <p:attrName>ppt_h</p:attrName>
                                        </p:attrNameLst>
                                      </p:cBhvr>
                                      <p:tavLst>
                                        <p:tav tm="0">
                                          <p:val>
                                            <p:strVal val="#ppt_h"/>
                                          </p:val>
                                        </p:tav>
                                        <p:tav tm="100000">
                                          <p:val>
                                            <p:strVal val="#ppt_h"/>
                                          </p:val>
                                        </p:tav>
                                      </p:tavLst>
                                    </p:anim>
                                  </p:childTnLst>
                                </p:cTn>
                              </p:par>
                            </p:childTnLst>
                          </p:cTn>
                        </p:par>
                        <p:par>
                          <p:cTn id="21" fill="hold">
                            <p:stCondLst>
                              <p:cond delay="2000"/>
                            </p:stCondLst>
                            <p:childTnLst>
                              <p:par>
                                <p:cTn id="22" presetID="17" presetClass="entr" presetSubtype="8" fill="hold" nodeType="afterEffect">
                                  <p:stCondLst>
                                    <p:cond delay="0"/>
                                  </p:stCondLst>
                                  <p:childTnLst>
                                    <p:set>
                                      <p:cBhvr>
                                        <p:cTn id="23" dur="1" fill="hold">
                                          <p:stCondLst>
                                            <p:cond delay="0"/>
                                          </p:stCondLst>
                                        </p:cTn>
                                        <p:tgtEl>
                                          <p:spTgt spid="173"/>
                                        </p:tgtEl>
                                        <p:attrNameLst>
                                          <p:attrName>style.visibility</p:attrName>
                                        </p:attrNameLst>
                                      </p:cBhvr>
                                      <p:to>
                                        <p:strVal val="visible"/>
                                      </p:to>
                                    </p:set>
                                    <p:anim calcmode="lin" valueType="num">
                                      <p:cBhvr>
                                        <p:cTn id="24" dur="500" fill="hold"/>
                                        <p:tgtEl>
                                          <p:spTgt spid="173"/>
                                        </p:tgtEl>
                                        <p:attrNameLst>
                                          <p:attrName>ppt_x</p:attrName>
                                        </p:attrNameLst>
                                      </p:cBhvr>
                                      <p:tavLst>
                                        <p:tav tm="0">
                                          <p:val>
                                            <p:strVal val="#ppt_x-#ppt_w/2"/>
                                          </p:val>
                                        </p:tav>
                                        <p:tav tm="100000">
                                          <p:val>
                                            <p:strVal val="#ppt_x"/>
                                          </p:val>
                                        </p:tav>
                                      </p:tavLst>
                                    </p:anim>
                                    <p:anim calcmode="lin" valueType="num">
                                      <p:cBhvr>
                                        <p:cTn id="25" dur="500" fill="hold"/>
                                        <p:tgtEl>
                                          <p:spTgt spid="173"/>
                                        </p:tgtEl>
                                        <p:attrNameLst>
                                          <p:attrName>ppt_y</p:attrName>
                                        </p:attrNameLst>
                                      </p:cBhvr>
                                      <p:tavLst>
                                        <p:tav tm="0">
                                          <p:val>
                                            <p:strVal val="#ppt_y"/>
                                          </p:val>
                                        </p:tav>
                                        <p:tav tm="100000">
                                          <p:val>
                                            <p:strVal val="#ppt_y"/>
                                          </p:val>
                                        </p:tav>
                                      </p:tavLst>
                                    </p:anim>
                                    <p:anim calcmode="lin" valueType="num">
                                      <p:cBhvr>
                                        <p:cTn id="26" dur="500" fill="hold"/>
                                        <p:tgtEl>
                                          <p:spTgt spid="173"/>
                                        </p:tgtEl>
                                        <p:attrNameLst>
                                          <p:attrName>ppt_w</p:attrName>
                                        </p:attrNameLst>
                                      </p:cBhvr>
                                      <p:tavLst>
                                        <p:tav tm="0">
                                          <p:val>
                                            <p:fltVal val="0"/>
                                          </p:val>
                                        </p:tav>
                                        <p:tav tm="100000">
                                          <p:val>
                                            <p:strVal val="#ppt_w"/>
                                          </p:val>
                                        </p:tav>
                                      </p:tavLst>
                                    </p:anim>
                                    <p:anim calcmode="lin" valueType="num">
                                      <p:cBhvr>
                                        <p:cTn id="27" dur="500" fill="hold"/>
                                        <p:tgtEl>
                                          <p:spTgt spid="173"/>
                                        </p:tgtEl>
                                        <p:attrNameLst>
                                          <p:attrName>ppt_h</p:attrName>
                                        </p:attrNameLst>
                                      </p:cBhvr>
                                      <p:tavLst>
                                        <p:tav tm="0">
                                          <p:val>
                                            <p:strVal val="#ppt_h"/>
                                          </p:val>
                                        </p:tav>
                                        <p:tav tm="100000">
                                          <p:val>
                                            <p:strVal val="#ppt_h"/>
                                          </p:val>
                                        </p:tav>
                                      </p:tavLst>
                                    </p:anim>
                                  </p:childTnLst>
                                </p:cTn>
                              </p:par>
                            </p:childTnLst>
                          </p:cTn>
                        </p:par>
                        <p:par>
                          <p:cTn id="28" fill="hold">
                            <p:stCondLst>
                              <p:cond delay="2500"/>
                            </p:stCondLst>
                            <p:childTnLst>
                              <p:par>
                                <p:cTn id="29" presetID="17" presetClass="entr" presetSubtype="1" fill="hold" nodeType="afterEffect">
                                  <p:stCondLst>
                                    <p:cond delay="0"/>
                                  </p:stCondLst>
                                  <p:childTnLst>
                                    <p:set>
                                      <p:cBhvr>
                                        <p:cTn id="30" dur="1" fill="hold">
                                          <p:stCondLst>
                                            <p:cond delay="0"/>
                                          </p:stCondLst>
                                        </p:cTn>
                                        <p:tgtEl>
                                          <p:spTgt spid="178"/>
                                        </p:tgtEl>
                                        <p:attrNameLst>
                                          <p:attrName>style.visibility</p:attrName>
                                        </p:attrNameLst>
                                      </p:cBhvr>
                                      <p:to>
                                        <p:strVal val="visible"/>
                                      </p:to>
                                    </p:set>
                                    <p:anim calcmode="lin" valueType="num">
                                      <p:cBhvr>
                                        <p:cTn id="31" dur="500" fill="hold"/>
                                        <p:tgtEl>
                                          <p:spTgt spid="178"/>
                                        </p:tgtEl>
                                        <p:attrNameLst>
                                          <p:attrName>ppt_x</p:attrName>
                                        </p:attrNameLst>
                                      </p:cBhvr>
                                      <p:tavLst>
                                        <p:tav tm="0">
                                          <p:val>
                                            <p:strVal val="#ppt_x"/>
                                          </p:val>
                                        </p:tav>
                                        <p:tav tm="100000">
                                          <p:val>
                                            <p:strVal val="#ppt_x"/>
                                          </p:val>
                                        </p:tav>
                                      </p:tavLst>
                                    </p:anim>
                                    <p:anim calcmode="lin" valueType="num">
                                      <p:cBhvr>
                                        <p:cTn id="32" dur="500" fill="hold"/>
                                        <p:tgtEl>
                                          <p:spTgt spid="178"/>
                                        </p:tgtEl>
                                        <p:attrNameLst>
                                          <p:attrName>ppt_y</p:attrName>
                                        </p:attrNameLst>
                                      </p:cBhvr>
                                      <p:tavLst>
                                        <p:tav tm="0">
                                          <p:val>
                                            <p:strVal val="#ppt_y-#ppt_h/2"/>
                                          </p:val>
                                        </p:tav>
                                        <p:tav tm="100000">
                                          <p:val>
                                            <p:strVal val="#ppt_y"/>
                                          </p:val>
                                        </p:tav>
                                      </p:tavLst>
                                    </p:anim>
                                    <p:anim calcmode="lin" valueType="num">
                                      <p:cBhvr>
                                        <p:cTn id="33" dur="500" fill="hold"/>
                                        <p:tgtEl>
                                          <p:spTgt spid="178"/>
                                        </p:tgtEl>
                                        <p:attrNameLst>
                                          <p:attrName>ppt_w</p:attrName>
                                        </p:attrNameLst>
                                      </p:cBhvr>
                                      <p:tavLst>
                                        <p:tav tm="0">
                                          <p:val>
                                            <p:strVal val="#ppt_w"/>
                                          </p:val>
                                        </p:tav>
                                        <p:tav tm="100000">
                                          <p:val>
                                            <p:strVal val="#ppt_w"/>
                                          </p:val>
                                        </p:tav>
                                      </p:tavLst>
                                    </p:anim>
                                    <p:anim calcmode="lin" valueType="num">
                                      <p:cBhvr>
                                        <p:cTn id="34" dur="500" fill="hold"/>
                                        <p:tgtEl>
                                          <p:spTgt spid="178"/>
                                        </p:tgtEl>
                                        <p:attrNameLst>
                                          <p:attrName>ppt_h</p:attrName>
                                        </p:attrNameLst>
                                      </p:cBhvr>
                                      <p:tavLst>
                                        <p:tav tm="0">
                                          <p:val>
                                            <p:fltVal val="0"/>
                                          </p:val>
                                        </p:tav>
                                        <p:tav tm="100000">
                                          <p:val>
                                            <p:strVal val="#ppt_h"/>
                                          </p:val>
                                        </p:tav>
                                      </p:tavLst>
                                    </p:anim>
                                  </p:childTnLst>
                                </p:cTn>
                              </p:par>
                              <p:par>
                                <p:cTn id="35" presetID="22" presetClass="entr" presetSubtype="4" fill="hold" grpId="0" nodeType="withEffect">
                                  <p:stCondLst>
                                    <p:cond delay="0"/>
                                  </p:stCondLst>
                                  <p:childTnLst>
                                    <p:set>
                                      <p:cBhvr>
                                        <p:cTn id="36" dur="1" fill="hold">
                                          <p:stCondLst>
                                            <p:cond delay="0"/>
                                          </p:stCondLst>
                                        </p:cTn>
                                        <p:tgtEl>
                                          <p:spTgt spid="184"/>
                                        </p:tgtEl>
                                        <p:attrNameLst>
                                          <p:attrName>style.visibility</p:attrName>
                                        </p:attrNameLst>
                                      </p:cBhvr>
                                      <p:to>
                                        <p:strVal val="visible"/>
                                      </p:to>
                                    </p:set>
                                    <p:animEffect transition="in" filter="wipe(down)">
                                      <p:cBhvr>
                                        <p:cTn id="37" dur="650"/>
                                        <p:tgtEl>
                                          <p:spTgt spid="1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0" grpId="0"/>
      <p:bldP spid="184"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4" name="矩形 543"/>
          <p:cNvSpPr/>
          <p:nvPr/>
        </p:nvSpPr>
        <p:spPr>
          <a:xfrm>
            <a:off x="4044990" y="1188444"/>
            <a:ext cx="4390946" cy="461665"/>
          </a:xfrm>
          <a:prstGeom prst="rect">
            <a:avLst/>
          </a:prstGeom>
        </p:spPr>
        <p:txBody>
          <a:bodyPr wrap="none">
            <a:spAutoFit/>
          </a:bodyPr>
          <a:lstStyle/>
          <a:p>
            <a:pPr fontAlgn="base">
              <a:spcAft>
                <a:spcPct val="0"/>
              </a:spcAft>
              <a:defRPr/>
            </a:pPr>
            <a:r>
              <a:rPr lang="en-US" altLang="zh-CN" sz="2400" dirty="0">
                <a:latin typeface="+mn-ea"/>
              </a:rPr>
              <a:t>(</a:t>
            </a:r>
            <a:r>
              <a:rPr lang="zh-CN" altLang="en-US" sz="2400" dirty="0">
                <a:latin typeface="+mn-ea"/>
              </a:rPr>
              <a:t>为了方便显示均经过放缩处理</a:t>
            </a:r>
            <a:r>
              <a:rPr lang="en-US" altLang="zh-CN" sz="2400" dirty="0">
                <a:latin typeface="+mn-ea"/>
              </a:rPr>
              <a:t>)</a:t>
            </a:r>
            <a:endParaRPr lang="zh-CN" altLang="en-US" sz="2400" dirty="0">
              <a:latin typeface="+mn-ea"/>
            </a:endParaRPr>
          </a:p>
        </p:txBody>
      </p:sp>
      <p:pic>
        <p:nvPicPr>
          <p:cNvPr id="545" name="内容占位符 3"/>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a:xfrm>
            <a:off x="844626" y="2744541"/>
            <a:ext cx="3200364" cy="2560690"/>
          </a:xfrm>
          <a:prstGeom prst="rect">
            <a:avLst/>
          </a:prstGeom>
          <a:effectLst>
            <a:outerShdw blurRad="50800" dist="38100" dir="2700000" algn="tl" rotWithShape="0">
              <a:prstClr val="black">
                <a:alpha val="40000"/>
              </a:prstClr>
            </a:outerShdw>
          </a:effectLst>
        </p:spPr>
      </p:pic>
      <p:grpSp>
        <p:nvGrpSpPr>
          <p:cNvPr id="546" name="组合 545"/>
          <p:cNvGrpSpPr/>
          <p:nvPr/>
        </p:nvGrpSpPr>
        <p:grpSpPr>
          <a:xfrm>
            <a:off x="1134944" y="1880460"/>
            <a:ext cx="2402896" cy="617070"/>
            <a:chOff x="5754949" y="892151"/>
            <a:chExt cx="4702499" cy="617070"/>
          </a:xfrm>
        </p:grpSpPr>
        <p:sp>
          <p:nvSpPr>
            <p:cNvPr id="547" name="矩形: 圆角 546"/>
            <p:cNvSpPr/>
            <p:nvPr/>
          </p:nvSpPr>
          <p:spPr>
            <a:xfrm>
              <a:off x="5754949" y="892151"/>
              <a:ext cx="4687869" cy="617070"/>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cs typeface="+mn-ea"/>
                <a:sym typeface="+mn-lt"/>
              </a:endParaRPr>
            </a:p>
          </p:txBody>
        </p:sp>
        <p:sp>
          <p:nvSpPr>
            <p:cNvPr id="548" name="矩形: 圆角 547"/>
            <p:cNvSpPr/>
            <p:nvPr/>
          </p:nvSpPr>
          <p:spPr>
            <a:xfrm>
              <a:off x="6095999" y="892151"/>
              <a:ext cx="4361449" cy="61707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rgbClr val="0F73EE"/>
                  </a:solidFill>
                  <a:ea typeface="+mj-ea"/>
                  <a:cs typeface="+mn-ea"/>
                  <a:sym typeface="+mn-lt"/>
                </a:rPr>
                <a:t>要加密的原图 </a:t>
              </a:r>
              <a:endParaRPr lang="zh-CN" altLang="en-US" sz="2400" dirty="0">
                <a:solidFill>
                  <a:srgbClr val="0F73EE"/>
                </a:solidFill>
                <a:latin typeface="+mj-ea"/>
                <a:ea typeface="+mj-ea"/>
                <a:cs typeface="+mn-ea"/>
                <a:sym typeface="+mn-lt"/>
              </a:endParaRPr>
            </a:p>
          </p:txBody>
        </p:sp>
      </p:grpSp>
      <p:grpSp>
        <p:nvGrpSpPr>
          <p:cNvPr id="549" name="组合 548"/>
          <p:cNvGrpSpPr/>
          <p:nvPr/>
        </p:nvGrpSpPr>
        <p:grpSpPr>
          <a:xfrm>
            <a:off x="1134944" y="5459900"/>
            <a:ext cx="2461336" cy="554008"/>
            <a:chOff x="1962782" y="3317604"/>
            <a:chExt cx="3102392" cy="554008"/>
          </a:xfrm>
        </p:grpSpPr>
        <p:sp>
          <p:nvSpPr>
            <p:cNvPr id="550" name="矩形: 圆角 549"/>
            <p:cNvSpPr/>
            <p:nvPr/>
          </p:nvSpPr>
          <p:spPr>
            <a:xfrm>
              <a:off x="1962782" y="3317604"/>
              <a:ext cx="3028731" cy="554008"/>
            </a:xfrm>
            <a:prstGeom prst="roundRect">
              <a:avLst>
                <a:gd name="adj" fmla="val 10759"/>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sp>
          <p:nvSpPr>
            <p:cNvPr id="551" name="矩形 550"/>
            <p:cNvSpPr/>
            <p:nvPr/>
          </p:nvSpPr>
          <p:spPr>
            <a:xfrm>
              <a:off x="2182443" y="3384550"/>
              <a:ext cx="2882731" cy="461665"/>
            </a:xfrm>
            <a:prstGeom prst="rect">
              <a:avLst/>
            </a:prstGeom>
          </p:spPr>
          <p:txBody>
            <a:bodyPr wrap="square">
              <a:spAutoFit/>
            </a:bodyPr>
            <a:lstStyle/>
            <a:p>
              <a:pPr fontAlgn="base">
                <a:spcAft>
                  <a:spcPct val="0"/>
                </a:spcAft>
                <a:defRPr/>
              </a:pPr>
              <a:r>
                <a:rPr lang="zh-CN" altLang="en-US" sz="2400" dirty="0">
                  <a:latin typeface="+mj-lt"/>
                </a:rPr>
                <a:t> 图</a:t>
              </a:r>
              <a:r>
                <a:rPr lang="en-US" altLang="zh-CN" sz="2400" dirty="0">
                  <a:latin typeface="+mj-lt"/>
                </a:rPr>
                <a:t>1 (256*256) </a:t>
              </a:r>
              <a:endParaRPr lang="zh-CN" altLang="en-US" sz="2400" dirty="0">
                <a:latin typeface="+mj-lt"/>
              </a:endParaRPr>
            </a:p>
          </p:txBody>
        </p:sp>
      </p:grpSp>
      <p:pic>
        <p:nvPicPr>
          <p:cNvPr id="553" name="内容占位符 3"/>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a:xfrm>
            <a:off x="4487813" y="2803239"/>
            <a:ext cx="3252560" cy="2501992"/>
          </a:xfrm>
          <a:prstGeom prst="rect">
            <a:avLst/>
          </a:prstGeom>
          <a:effectLst>
            <a:outerShdw blurRad="50800" dist="38100" dir="2700000" algn="tl" rotWithShape="0">
              <a:prstClr val="black">
                <a:alpha val="40000"/>
              </a:prstClr>
            </a:outerShdw>
          </a:effectLst>
        </p:spPr>
      </p:pic>
      <p:grpSp>
        <p:nvGrpSpPr>
          <p:cNvPr id="554" name="组合 553"/>
          <p:cNvGrpSpPr/>
          <p:nvPr/>
        </p:nvGrpSpPr>
        <p:grpSpPr>
          <a:xfrm>
            <a:off x="4658541" y="1880460"/>
            <a:ext cx="2947012" cy="617070"/>
            <a:chOff x="5754949" y="892151"/>
            <a:chExt cx="4702499" cy="617070"/>
          </a:xfrm>
        </p:grpSpPr>
        <p:sp>
          <p:nvSpPr>
            <p:cNvPr id="555" name="矩形: 圆角 554"/>
            <p:cNvSpPr/>
            <p:nvPr/>
          </p:nvSpPr>
          <p:spPr>
            <a:xfrm>
              <a:off x="5754949" y="892151"/>
              <a:ext cx="4687869" cy="617070"/>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cs typeface="+mn-ea"/>
                <a:sym typeface="+mn-lt"/>
              </a:endParaRPr>
            </a:p>
          </p:txBody>
        </p:sp>
        <p:sp>
          <p:nvSpPr>
            <p:cNvPr id="556" name="矩形: 圆角 555"/>
            <p:cNvSpPr/>
            <p:nvPr/>
          </p:nvSpPr>
          <p:spPr>
            <a:xfrm>
              <a:off x="6095999" y="892151"/>
              <a:ext cx="4361449" cy="61707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rgbClr val="0F73EE"/>
                  </a:solidFill>
                  <a:ea typeface="+mj-ea"/>
                  <a:cs typeface="+mn-ea"/>
                  <a:sym typeface="+mn-lt"/>
                </a:rPr>
                <a:t>用于隐藏的图片</a:t>
              </a:r>
              <a:r>
                <a:rPr lang="en-US" altLang="zh-CN" sz="2400" dirty="0">
                  <a:solidFill>
                    <a:srgbClr val="0F73EE"/>
                  </a:solidFill>
                  <a:ea typeface="+mj-ea"/>
                  <a:cs typeface="+mn-ea"/>
                  <a:sym typeface="+mn-lt"/>
                </a:rPr>
                <a:t>1 </a:t>
              </a:r>
              <a:endParaRPr lang="zh-CN" altLang="en-US" sz="2400" dirty="0">
                <a:solidFill>
                  <a:srgbClr val="0F73EE"/>
                </a:solidFill>
                <a:latin typeface="+mj-ea"/>
                <a:ea typeface="+mj-ea"/>
                <a:cs typeface="+mn-ea"/>
                <a:sym typeface="+mn-lt"/>
              </a:endParaRPr>
            </a:p>
          </p:txBody>
        </p:sp>
      </p:grpSp>
      <p:grpSp>
        <p:nvGrpSpPr>
          <p:cNvPr id="557" name="组合 556"/>
          <p:cNvGrpSpPr/>
          <p:nvPr/>
        </p:nvGrpSpPr>
        <p:grpSpPr>
          <a:xfrm>
            <a:off x="4930599" y="5459900"/>
            <a:ext cx="2461336" cy="554008"/>
            <a:chOff x="1962782" y="3317604"/>
            <a:chExt cx="3102392" cy="554008"/>
          </a:xfrm>
        </p:grpSpPr>
        <p:sp>
          <p:nvSpPr>
            <p:cNvPr id="558" name="矩形: 圆角 557"/>
            <p:cNvSpPr/>
            <p:nvPr/>
          </p:nvSpPr>
          <p:spPr>
            <a:xfrm>
              <a:off x="1962782" y="3317604"/>
              <a:ext cx="3028731" cy="554008"/>
            </a:xfrm>
            <a:prstGeom prst="roundRect">
              <a:avLst>
                <a:gd name="adj" fmla="val 10759"/>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sp>
          <p:nvSpPr>
            <p:cNvPr id="559" name="矩形 558"/>
            <p:cNvSpPr/>
            <p:nvPr/>
          </p:nvSpPr>
          <p:spPr>
            <a:xfrm>
              <a:off x="2182443" y="3384550"/>
              <a:ext cx="2882731" cy="461665"/>
            </a:xfrm>
            <a:prstGeom prst="rect">
              <a:avLst/>
            </a:prstGeom>
          </p:spPr>
          <p:txBody>
            <a:bodyPr wrap="square">
              <a:spAutoFit/>
            </a:bodyPr>
            <a:lstStyle/>
            <a:p>
              <a:pPr fontAlgn="base">
                <a:spcAft>
                  <a:spcPct val="0"/>
                </a:spcAft>
                <a:defRPr/>
              </a:pPr>
              <a:r>
                <a:rPr lang="zh-CN" altLang="en-US" sz="2400" dirty="0">
                  <a:latin typeface="+mj-lt"/>
                </a:rPr>
                <a:t> 图</a:t>
              </a:r>
              <a:r>
                <a:rPr lang="en-US" altLang="zh-CN" sz="2400" dirty="0">
                  <a:latin typeface="+mj-lt"/>
                </a:rPr>
                <a:t>2 (256*256) </a:t>
              </a:r>
              <a:endParaRPr lang="zh-CN" altLang="en-US" sz="2400" dirty="0">
                <a:latin typeface="+mj-lt"/>
              </a:endParaRPr>
            </a:p>
          </p:txBody>
        </p:sp>
      </p:grpSp>
      <p:pic>
        <p:nvPicPr>
          <p:cNvPr id="560" name="内容占位符 3"/>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a:xfrm>
            <a:off x="8183196" y="2803238"/>
            <a:ext cx="3251463" cy="2501992"/>
          </a:xfrm>
          <a:prstGeom prst="rect">
            <a:avLst/>
          </a:prstGeom>
          <a:effectLst>
            <a:outerShdw blurRad="50800" dist="38100" dir="2700000" algn="tl" rotWithShape="0">
              <a:prstClr val="black">
                <a:alpha val="40000"/>
              </a:prstClr>
            </a:outerShdw>
          </a:effectLst>
        </p:spPr>
      </p:pic>
      <p:grpSp>
        <p:nvGrpSpPr>
          <p:cNvPr id="561" name="组合 560"/>
          <p:cNvGrpSpPr/>
          <p:nvPr/>
        </p:nvGrpSpPr>
        <p:grpSpPr>
          <a:xfrm>
            <a:off x="8227006" y="1880460"/>
            <a:ext cx="2947012" cy="617070"/>
            <a:chOff x="5754949" y="892151"/>
            <a:chExt cx="4702499" cy="617070"/>
          </a:xfrm>
        </p:grpSpPr>
        <p:sp>
          <p:nvSpPr>
            <p:cNvPr id="562" name="矩形: 圆角 561"/>
            <p:cNvSpPr/>
            <p:nvPr/>
          </p:nvSpPr>
          <p:spPr>
            <a:xfrm>
              <a:off x="5754949" y="892151"/>
              <a:ext cx="4687869" cy="617070"/>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cs typeface="+mn-ea"/>
                <a:sym typeface="+mn-lt"/>
              </a:endParaRPr>
            </a:p>
          </p:txBody>
        </p:sp>
        <p:sp>
          <p:nvSpPr>
            <p:cNvPr id="563" name="矩形: 圆角 562"/>
            <p:cNvSpPr/>
            <p:nvPr/>
          </p:nvSpPr>
          <p:spPr>
            <a:xfrm>
              <a:off x="6095999" y="892151"/>
              <a:ext cx="4361449" cy="61707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rgbClr val="0F73EE"/>
                  </a:solidFill>
                  <a:ea typeface="+mj-ea"/>
                  <a:cs typeface="+mn-ea"/>
                  <a:sym typeface="+mn-lt"/>
                </a:rPr>
                <a:t>用于隐藏的图片</a:t>
              </a:r>
              <a:r>
                <a:rPr lang="en-US" altLang="zh-CN" sz="2400" dirty="0">
                  <a:solidFill>
                    <a:srgbClr val="0F73EE"/>
                  </a:solidFill>
                  <a:ea typeface="+mj-ea"/>
                  <a:cs typeface="+mn-ea"/>
                  <a:sym typeface="+mn-lt"/>
                </a:rPr>
                <a:t>2 </a:t>
              </a:r>
              <a:endParaRPr lang="zh-CN" altLang="en-US" sz="2400" dirty="0">
                <a:solidFill>
                  <a:srgbClr val="0F73EE"/>
                </a:solidFill>
                <a:latin typeface="+mj-ea"/>
                <a:ea typeface="+mj-ea"/>
                <a:cs typeface="+mn-ea"/>
                <a:sym typeface="+mn-lt"/>
              </a:endParaRPr>
            </a:p>
          </p:txBody>
        </p:sp>
      </p:grpSp>
      <p:grpSp>
        <p:nvGrpSpPr>
          <p:cNvPr id="564" name="组合 563"/>
          <p:cNvGrpSpPr/>
          <p:nvPr/>
        </p:nvGrpSpPr>
        <p:grpSpPr>
          <a:xfrm>
            <a:off x="8499064" y="5459900"/>
            <a:ext cx="2461336" cy="554008"/>
            <a:chOff x="1962782" y="3317604"/>
            <a:chExt cx="3102392" cy="554008"/>
          </a:xfrm>
        </p:grpSpPr>
        <p:sp>
          <p:nvSpPr>
            <p:cNvPr id="565" name="矩形: 圆角 564"/>
            <p:cNvSpPr/>
            <p:nvPr/>
          </p:nvSpPr>
          <p:spPr>
            <a:xfrm>
              <a:off x="1962782" y="3317604"/>
              <a:ext cx="3028731" cy="554008"/>
            </a:xfrm>
            <a:prstGeom prst="roundRect">
              <a:avLst>
                <a:gd name="adj" fmla="val 10759"/>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sp>
          <p:nvSpPr>
            <p:cNvPr id="566" name="矩形 565"/>
            <p:cNvSpPr/>
            <p:nvPr/>
          </p:nvSpPr>
          <p:spPr>
            <a:xfrm>
              <a:off x="2182443" y="3384550"/>
              <a:ext cx="2882731" cy="461665"/>
            </a:xfrm>
            <a:prstGeom prst="rect">
              <a:avLst/>
            </a:prstGeom>
          </p:spPr>
          <p:txBody>
            <a:bodyPr wrap="square">
              <a:spAutoFit/>
            </a:bodyPr>
            <a:lstStyle/>
            <a:p>
              <a:pPr fontAlgn="base">
                <a:spcAft>
                  <a:spcPct val="0"/>
                </a:spcAft>
                <a:defRPr/>
              </a:pPr>
              <a:r>
                <a:rPr lang="zh-CN" altLang="en-US" sz="2400" dirty="0">
                  <a:latin typeface="+mj-lt"/>
                </a:rPr>
                <a:t> 图</a:t>
              </a:r>
              <a:r>
                <a:rPr lang="en-US" altLang="zh-CN" sz="2400" dirty="0">
                  <a:latin typeface="+mj-lt"/>
                </a:rPr>
                <a:t>3 (256*256) </a:t>
              </a:r>
              <a:endParaRPr lang="zh-CN" altLang="en-US" sz="2400" dirty="0">
                <a:latin typeface="+mj-lt"/>
              </a:endParaRPr>
            </a:p>
          </p:txBody>
        </p:sp>
      </p:grpSp>
      <p:grpSp>
        <p:nvGrpSpPr>
          <p:cNvPr id="567" name="组合 566"/>
          <p:cNvGrpSpPr/>
          <p:nvPr/>
        </p:nvGrpSpPr>
        <p:grpSpPr>
          <a:xfrm>
            <a:off x="4176722" y="286701"/>
            <a:ext cx="3690021" cy="840284"/>
            <a:chOff x="3135993" y="1051060"/>
            <a:chExt cx="3690021" cy="840284"/>
          </a:xfrm>
        </p:grpSpPr>
        <p:sp>
          <p:nvSpPr>
            <p:cNvPr id="568" name="矩形: 圆角 567"/>
            <p:cNvSpPr/>
            <p:nvPr/>
          </p:nvSpPr>
          <p:spPr>
            <a:xfrm>
              <a:off x="3839426" y="1280937"/>
              <a:ext cx="2986588" cy="610407"/>
            </a:xfrm>
            <a:prstGeom prst="roundRect">
              <a:avLst>
                <a:gd name="adj" fmla="val 13726"/>
              </a:avLst>
            </a:prstGeom>
            <a:solidFill>
              <a:srgbClr val="0F73EE"/>
            </a:solidFill>
            <a:ln w="19050">
              <a:solidFill>
                <a:schemeClr val="bg1"/>
              </a:solidFill>
              <a:prstDash val="sysDot"/>
              <a:headEnd type="oval" w="lg" len="lg"/>
              <a:tailEnd type="oval"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569" name="矩形 568"/>
            <p:cNvSpPr/>
            <p:nvPr/>
          </p:nvSpPr>
          <p:spPr>
            <a:xfrm>
              <a:off x="4575387" y="1333399"/>
              <a:ext cx="1906001" cy="523220"/>
            </a:xfrm>
            <a:prstGeom prst="rect">
              <a:avLst/>
            </a:prstGeom>
          </p:spPr>
          <p:txBody>
            <a:bodyPr wrap="square">
              <a:spAutoFit/>
            </a:bodyPr>
            <a:lstStyle/>
            <a:p>
              <a:pPr fontAlgn="base">
                <a:spcAft>
                  <a:spcPct val="0"/>
                </a:spcAft>
                <a:defRPr/>
              </a:pPr>
              <a:r>
                <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rPr>
                <a:t>原始图片</a:t>
              </a:r>
            </a:p>
          </p:txBody>
        </p:sp>
        <p:sp>
          <p:nvSpPr>
            <p:cNvPr id="570" name="矩形 569"/>
            <p:cNvSpPr/>
            <p:nvPr/>
          </p:nvSpPr>
          <p:spPr>
            <a:xfrm>
              <a:off x="3295769" y="1051060"/>
              <a:ext cx="492443" cy="830997"/>
            </a:xfrm>
            <a:prstGeom prst="rect">
              <a:avLst/>
            </a:prstGeom>
          </p:spPr>
          <p:txBody>
            <a:bodyPr wrap="none">
              <a:spAutoFit/>
            </a:bodyPr>
            <a:lstStyle/>
            <a:p>
              <a:r>
                <a:rPr lang="en-US" altLang="zh-CN" sz="4800" b="1" i="1" dirty="0">
                  <a:solidFill>
                    <a:schemeClr val="accent5">
                      <a:lumMod val="50000"/>
                    </a:schemeClr>
                  </a:solidFill>
                  <a:latin typeface="+mj-lt"/>
                </a:rPr>
                <a:t>3</a:t>
              </a:r>
              <a:endParaRPr lang="zh-CN" altLang="en-US" sz="4800" b="1" i="1" dirty="0">
                <a:solidFill>
                  <a:schemeClr val="accent5">
                    <a:lumMod val="50000"/>
                  </a:schemeClr>
                </a:solidFill>
                <a:latin typeface="+mj-lt"/>
              </a:endParaRPr>
            </a:p>
          </p:txBody>
        </p:sp>
        <p:cxnSp>
          <p:nvCxnSpPr>
            <p:cNvPr id="571" name="直接连接符 570"/>
            <p:cNvCxnSpPr/>
            <p:nvPr/>
          </p:nvCxnSpPr>
          <p:spPr>
            <a:xfrm>
              <a:off x="3135993" y="1748864"/>
              <a:ext cx="703433"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8" fill="hold" nodeType="afterEffect">
                                  <p:stCondLst>
                                    <p:cond delay="0"/>
                                  </p:stCondLst>
                                  <p:childTnLst>
                                    <p:set>
                                      <p:cBhvr>
                                        <p:cTn id="6" dur="1" fill="hold">
                                          <p:stCondLst>
                                            <p:cond delay="0"/>
                                          </p:stCondLst>
                                        </p:cTn>
                                        <p:tgtEl>
                                          <p:spTgt spid="567"/>
                                        </p:tgtEl>
                                        <p:attrNameLst>
                                          <p:attrName>style.visibility</p:attrName>
                                        </p:attrNameLst>
                                      </p:cBhvr>
                                      <p:to>
                                        <p:strVal val="visible"/>
                                      </p:to>
                                    </p:set>
                                    <p:anim calcmode="lin" valueType="num">
                                      <p:cBhvr>
                                        <p:cTn id="7" dur="500" fill="hold"/>
                                        <p:tgtEl>
                                          <p:spTgt spid="567"/>
                                        </p:tgtEl>
                                        <p:attrNameLst>
                                          <p:attrName>ppt_x</p:attrName>
                                        </p:attrNameLst>
                                      </p:cBhvr>
                                      <p:tavLst>
                                        <p:tav tm="0">
                                          <p:val>
                                            <p:strVal val="#ppt_x-#ppt_w/2"/>
                                          </p:val>
                                        </p:tav>
                                        <p:tav tm="100000">
                                          <p:val>
                                            <p:strVal val="#ppt_x"/>
                                          </p:val>
                                        </p:tav>
                                      </p:tavLst>
                                    </p:anim>
                                    <p:anim calcmode="lin" valueType="num">
                                      <p:cBhvr>
                                        <p:cTn id="8" dur="500" fill="hold"/>
                                        <p:tgtEl>
                                          <p:spTgt spid="567"/>
                                        </p:tgtEl>
                                        <p:attrNameLst>
                                          <p:attrName>ppt_y</p:attrName>
                                        </p:attrNameLst>
                                      </p:cBhvr>
                                      <p:tavLst>
                                        <p:tav tm="0">
                                          <p:val>
                                            <p:strVal val="#ppt_y"/>
                                          </p:val>
                                        </p:tav>
                                        <p:tav tm="100000">
                                          <p:val>
                                            <p:strVal val="#ppt_y"/>
                                          </p:val>
                                        </p:tav>
                                      </p:tavLst>
                                    </p:anim>
                                    <p:anim calcmode="lin" valueType="num">
                                      <p:cBhvr>
                                        <p:cTn id="9" dur="500" fill="hold"/>
                                        <p:tgtEl>
                                          <p:spTgt spid="567"/>
                                        </p:tgtEl>
                                        <p:attrNameLst>
                                          <p:attrName>ppt_w</p:attrName>
                                        </p:attrNameLst>
                                      </p:cBhvr>
                                      <p:tavLst>
                                        <p:tav tm="0">
                                          <p:val>
                                            <p:fltVal val="0"/>
                                          </p:val>
                                        </p:tav>
                                        <p:tav tm="100000">
                                          <p:val>
                                            <p:strVal val="#ppt_w"/>
                                          </p:val>
                                        </p:tav>
                                      </p:tavLst>
                                    </p:anim>
                                    <p:anim calcmode="lin" valueType="num">
                                      <p:cBhvr>
                                        <p:cTn id="10" dur="500" fill="hold"/>
                                        <p:tgtEl>
                                          <p:spTgt spid="567"/>
                                        </p:tgtEl>
                                        <p:attrNameLst>
                                          <p:attrName>ppt_h</p:attrName>
                                        </p:attrNameLst>
                                      </p:cBhvr>
                                      <p:tavLst>
                                        <p:tav tm="0">
                                          <p:val>
                                            <p:strVal val="#ppt_h"/>
                                          </p:val>
                                        </p:tav>
                                        <p:tav tm="100000">
                                          <p:val>
                                            <p:strVal val="#ppt_h"/>
                                          </p:val>
                                        </p:tav>
                                      </p:tavLst>
                                    </p:anim>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544"/>
                                        </p:tgtEl>
                                        <p:attrNameLst>
                                          <p:attrName>style.visibility</p:attrName>
                                        </p:attrNameLst>
                                      </p:cBhvr>
                                      <p:to>
                                        <p:strVal val="visible"/>
                                      </p:to>
                                    </p:set>
                                    <p:animEffect transition="in" filter="fade">
                                      <p:cBhvr>
                                        <p:cTn id="14" dur="500"/>
                                        <p:tgtEl>
                                          <p:spTgt spid="544"/>
                                        </p:tgtEl>
                                      </p:cBhvr>
                                    </p:animEffect>
                                  </p:childTnLst>
                                </p:cTn>
                              </p:par>
                            </p:childTnLst>
                          </p:cTn>
                        </p:par>
                        <p:par>
                          <p:cTn id="15" fill="hold">
                            <p:stCondLst>
                              <p:cond delay="1000"/>
                            </p:stCondLst>
                            <p:childTnLst>
                              <p:par>
                                <p:cTn id="16" presetID="17" presetClass="entr" presetSubtype="8" fill="hold" nodeType="afterEffect">
                                  <p:stCondLst>
                                    <p:cond delay="0"/>
                                  </p:stCondLst>
                                  <p:childTnLst>
                                    <p:set>
                                      <p:cBhvr>
                                        <p:cTn id="17" dur="1" fill="hold">
                                          <p:stCondLst>
                                            <p:cond delay="0"/>
                                          </p:stCondLst>
                                        </p:cTn>
                                        <p:tgtEl>
                                          <p:spTgt spid="546"/>
                                        </p:tgtEl>
                                        <p:attrNameLst>
                                          <p:attrName>style.visibility</p:attrName>
                                        </p:attrNameLst>
                                      </p:cBhvr>
                                      <p:to>
                                        <p:strVal val="visible"/>
                                      </p:to>
                                    </p:set>
                                    <p:anim calcmode="lin" valueType="num">
                                      <p:cBhvr>
                                        <p:cTn id="18" dur="500" fill="hold"/>
                                        <p:tgtEl>
                                          <p:spTgt spid="546"/>
                                        </p:tgtEl>
                                        <p:attrNameLst>
                                          <p:attrName>ppt_x</p:attrName>
                                        </p:attrNameLst>
                                      </p:cBhvr>
                                      <p:tavLst>
                                        <p:tav tm="0">
                                          <p:val>
                                            <p:strVal val="#ppt_x-#ppt_w/2"/>
                                          </p:val>
                                        </p:tav>
                                        <p:tav tm="100000">
                                          <p:val>
                                            <p:strVal val="#ppt_x"/>
                                          </p:val>
                                        </p:tav>
                                      </p:tavLst>
                                    </p:anim>
                                    <p:anim calcmode="lin" valueType="num">
                                      <p:cBhvr>
                                        <p:cTn id="19" dur="500" fill="hold"/>
                                        <p:tgtEl>
                                          <p:spTgt spid="546"/>
                                        </p:tgtEl>
                                        <p:attrNameLst>
                                          <p:attrName>ppt_y</p:attrName>
                                        </p:attrNameLst>
                                      </p:cBhvr>
                                      <p:tavLst>
                                        <p:tav tm="0">
                                          <p:val>
                                            <p:strVal val="#ppt_y"/>
                                          </p:val>
                                        </p:tav>
                                        <p:tav tm="100000">
                                          <p:val>
                                            <p:strVal val="#ppt_y"/>
                                          </p:val>
                                        </p:tav>
                                      </p:tavLst>
                                    </p:anim>
                                    <p:anim calcmode="lin" valueType="num">
                                      <p:cBhvr>
                                        <p:cTn id="20" dur="500" fill="hold"/>
                                        <p:tgtEl>
                                          <p:spTgt spid="546"/>
                                        </p:tgtEl>
                                        <p:attrNameLst>
                                          <p:attrName>ppt_w</p:attrName>
                                        </p:attrNameLst>
                                      </p:cBhvr>
                                      <p:tavLst>
                                        <p:tav tm="0">
                                          <p:val>
                                            <p:fltVal val="0"/>
                                          </p:val>
                                        </p:tav>
                                        <p:tav tm="100000">
                                          <p:val>
                                            <p:strVal val="#ppt_w"/>
                                          </p:val>
                                        </p:tav>
                                      </p:tavLst>
                                    </p:anim>
                                    <p:anim calcmode="lin" valueType="num">
                                      <p:cBhvr>
                                        <p:cTn id="21" dur="500" fill="hold"/>
                                        <p:tgtEl>
                                          <p:spTgt spid="546"/>
                                        </p:tgtEl>
                                        <p:attrNameLst>
                                          <p:attrName>ppt_h</p:attrName>
                                        </p:attrNameLst>
                                      </p:cBhvr>
                                      <p:tavLst>
                                        <p:tav tm="0">
                                          <p:val>
                                            <p:strVal val="#ppt_h"/>
                                          </p:val>
                                        </p:tav>
                                        <p:tav tm="100000">
                                          <p:val>
                                            <p:strVal val="#ppt_h"/>
                                          </p:val>
                                        </p:tav>
                                      </p:tavLst>
                                    </p:anim>
                                  </p:childTnLst>
                                </p:cTn>
                              </p:par>
                            </p:childTnLst>
                          </p:cTn>
                        </p:par>
                        <p:par>
                          <p:cTn id="22" fill="hold">
                            <p:stCondLst>
                              <p:cond delay="1500"/>
                            </p:stCondLst>
                            <p:childTnLst>
                              <p:par>
                                <p:cTn id="23" presetID="53" presetClass="entr" presetSubtype="16" fill="hold" nodeType="afterEffect">
                                  <p:stCondLst>
                                    <p:cond delay="0"/>
                                  </p:stCondLst>
                                  <p:childTnLst>
                                    <p:set>
                                      <p:cBhvr>
                                        <p:cTn id="24" dur="1" fill="hold">
                                          <p:stCondLst>
                                            <p:cond delay="0"/>
                                          </p:stCondLst>
                                        </p:cTn>
                                        <p:tgtEl>
                                          <p:spTgt spid="545"/>
                                        </p:tgtEl>
                                        <p:attrNameLst>
                                          <p:attrName>style.visibility</p:attrName>
                                        </p:attrNameLst>
                                      </p:cBhvr>
                                      <p:to>
                                        <p:strVal val="visible"/>
                                      </p:to>
                                    </p:set>
                                    <p:anim calcmode="lin" valueType="num">
                                      <p:cBhvr>
                                        <p:cTn id="25" dur="500" fill="hold"/>
                                        <p:tgtEl>
                                          <p:spTgt spid="545"/>
                                        </p:tgtEl>
                                        <p:attrNameLst>
                                          <p:attrName>ppt_w</p:attrName>
                                        </p:attrNameLst>
                                      </p:cBhvr>
                                      <p:tavLst>
                                        <p:tav tm="0">
                                          <p:val>
                                            <p:fltVal val="0"/>
                                          </p:val>
                                        </p:tav>
                                        <p:tav tm="100000">
                                          <p:val>
                                            <p:strVal val="#ppt_w"/>
                                          </p:val>
                                        </p:tav>
                                      </p:tavLst>
                                    </p:anim>
                                    <p:anim calcmode="lin" valueType="num">
                                      <p:cBhvr>
                                        <p:cTn id="26" dur="500" fill="hold"/>
                                        <p:tgtEl>
                                          <p:spTgt spid="545"/>
                                        </p:tgtEl>
                                        <p:attrNameLst>
                                          <p:attrName>ppt_h</p:attrName>
                                        </p:attrNameLst>
                                      </p:cBhvr>
                                      <p:tavLst>
                                        <p:tav tm="0">
                                          <p:val>
                                            <p:fltVal val="0"/>
                                          </p:val>
                                        </p:tav>
                                        <p:tav tm="100000">
                                          <p:val>
                                            <p:strVal val="#ppt_h"/>
                                          </p:val>
                                        </p:tav>
                                      </p:tavLst>
                                    </p:anim>
                                    <p:animEffect transition="in" filter="fade">
                                      <p:cBhvr>
                                        <p:cTn id="27" dur="500"/>
                                        <p:tgtEl>
                                          <p:spTgt spid="545"/>
                                        </p:tgtEl>
                                      </p:cBhvr>
                                    </p:animEffect>
                                  </p:childTnLst>
                                </p:cTn>
                              </p:par>
                            </p:childTnLst>
                          </p:cTn>
                        </p:par>
                        <p:par>
                          <p:cTn id="28" fill="hold">
                            <p:stCondLst>
                              <p:cond delay="2000"/>
                            </p:stCondLst>
                            <p:childTnLst>
                              <p:par>
                                <p:cTn id="29" presetID="16" presetClass="entr" presetSubtype="21" fill="hold" nodeType="afterEffect">
                                  <p:stCondLst>
                                    <p:cond delay="0"/>
                                  </p:stCondLst>
                                  <p:childTnLst>
                                    <p:set>
                                      <p:cBhvr>
                                        <p:cTn id="30" dur="1" fill="hold">
                                          <p:stCondLst>
                                            <p:cond delay="0"/>
                                          </p:stCondLst>
                                        </p:cTn>
                                        <p:tgtEl>
                                          <p:spTgt spid="549"/>
                                        </p:tgtEl>
                                        <p:attrNameLst>
                                          <p:attrName>style.visibility</p:attrName>
                                        </p:attrNameLst>
                                      </p:cBhvr>
                                      <p:to>
                                        <p:strVal val="visible"/>
                                      </p:to>
                                    </p:set>
                                    <p:animEffect transition="in" filter="barn(inVertical)">
                                      <p:cBhvr>
                                        <p:cTn id="31" dur="500"/>
                                        <p:tgtEl>
                                          <p:spTgt spid="549"/>
                                        </p:tgtEl>
                                      </p:cBhvr>
                                    </p:animEffect>
                                  </p:childTnLst>
                                </p:cTn>
                              </p:par>
                            </p:childTnLst>
                          </p:cTn>
                        </p:par>
                        <p:par>
                          <p:cTn id="32" fill="hold">
                            <p:stCondLst>
                              <p:cond delay="2500"/>
                            </p:stCondLst>
                            <p:childTnLst>
                              <p:par>
                                <p:cTn id="33" presetID="17" presetClass="entr" presetSubtype="8" fill="hold" nodeType="afterEffect">
                                  <p:stCondLst>
                                    <p:cond delay="0"/>
                                  </p:stCondLst>
                                  <p:childTnLst>
                                    <p:set>
                                      <p:cBhvr>
                                        <p:cTn id="34" dur="1" fill="hold">
                                          <p:stCondLst>
                                            <p:cond delay="0"/>
                                          </p:stCondLst>
                                        </p:cTn>
                                        <p:tgtEl>
                                          <p:spTgt spid="554"/>
                                        </p:tgtEl>
                                        <p:attrNameLst>
                                          <p:attrName>style.visibility</p:attrName>
                                        </p:attrNameLst>
                                      </p:cBhvr>
                                      <p:to>
                                        <p:strVal val="visible"/>
                                      </p:to>
                                    </p:set>
                                    <p:anim calcmode="lin" valueType="num">
                                      <p:cBhvr>
                                        <p:cTn id="35" dur="500" fill="hold"/>
                                        <p:tgtEl>
                                          <p:spTgt spid="554"/>
                                        </p:tgtEl>
                                        <p:attrNameLst>
                                          <p:attrName>ppt_x</p:attrName>
                                        </p:attrNameLst>
                                      </p:cBhvr>
                                      <p:tavLst>
                                        <p:tav tm="0">
                                          <p:val>
                                            <p:strVal val="#ppt_x-#ppt_w/2"/>
                                          </p:val>
                                        </p:tav>
                                        <p:tav tm="100000">
                                          <p:val>
                                            <p:strVal val="#ppt_x"/>
                                          </p:val>
                                        </p:tav>
                                      </p:tavLst>
                                    </p:anim>
                                    <p:anim calcmode="lin" valueType="num">
                                      <p:cBhvr>
                                        <p:cTn id="36" dur="500" fill="hold"/>
                                        <p:tgtEl>
                                          <p:spTgt spid="554"/>
                                        </p:tgtEl>
                                        <p:attrNameLst>
                                          <p:attrName>ppt_y</p:attrName>
                                        </p:attrNameLst>
                                      </p:cBhvr>
                                      <p:tavLst>
                                        <p:tav tm="0">
                                          <p:val>
                                            <p:strVal val="#ppt_y"/>
                                          </p:val>
                                        </p:tav>
                                        <p:tav tm="100000">
                                          <p:val>
                                            <p:strVal val="#ppt_y"/>
                                          </p:val>
                                        </p:tav>
                                      </p:tavLst>
                                    </p:anim>
                                    <p:anim calcmode="lin" valueType="num">
                                      <p:cBhvr>
                                        <p:cTn id="37" dur="500" fill="hold"/>
                                        <p:tgtEl>
                                          <p:spTgt spid="554"/>
                                        </p:tgtEl>
                                        <p:attrNameLst>
                                          <p:attrName>ppt_w</p:attrName>
                                        </p:attrNameLst>
                                      </p:cBhvr>
                                      <p:tavLst>
                                        <p:tav tm="0">
                                          <p:val>
                                            <p:fltVal val="0"/>
                                          </p:val>
                                        </p:tav>
                                        <p:tav tm="100000">
                                          <p:val>
                                            <p:strVal val="#ppt_w"/>
                                          </p:val>
                                        </p:tav>
                                      </p:tavLst>
                                    </p:anim>
                                    <p:anim calcmode="lin" valueType="num">
                                      <p:cBhvr>
                                        <p:cTn id="38" dur="500" fill="hold"/>
                                        <p:tgtEl>
                                          <p:spTgt spid="554"/>
                                        </p:tgtEl>
                                        <p:attrNameLst>
                                          <p:attrName>ppt_h</p:attrName>
                                        </p:attrNameLst>
                                      </p:cBhvr>
                                      <p:tavLst>
                                        <p:tav tm="0">
                                          <p:val>
                                            <p:strVal val="#ppt_h"/>
                                          </p:val>
                                        </p:tav>
                                        <p:tav tm="100000">
                                          <p:val>
                                            <p:strVal val="#ppt_h"/>
                                          </p:val>
                                        </p:tav>
                                      </p:tavLst>
                                    </p:anim>
                                  </p:childTnLst>
                                </p:cTn>
                              </p:par>
                            </p:childTnLst>
                          </p:cTn>
                        </p:par>
                        <p:par>
                          <p:cTn id="39" fill="hold">
                            <p:stCondLst>
                              <p:cond delay="3000"/>
                            </p:stCondLst>
                            <p:childTnLst>
                              <p:par>
                                <p:cTn id="40" presetID="53" presetClass="entr" presetSubtype="16" fill="hold" nodeType="afterEffect">
                                  <p:stCondLst>
                                    <p:cond delay="0"/>
                                  </p:stCondLst>
                                  <p:childTnLst>
                                    <p:set>
                                      <p:cBhvr>
                                        <p:cTn id="41" dur="1" fill="hold">
                                          <p:stCondLst>
                                            <p:cond delay="0"/>
                                          </p:stCondLst>
                                        </p:cTn>
                                        <p:tgtEl>
                                          <p:spTgt spid="553"/>
                                        </p:tgtEl>
                                        <p:attrNameLst>
                                          <p:attrName>style.visibility</p:attrName>
                                        </p:attrNameLst>
                                      </p:cBhvr>
                                      <p:to>
                                        <p:strVal val="visible"/>
                                      </p:to>
                                    </p:set>
                                    <p:anim calcmode="lin" valueType="num">
                                      <p:cBhvr>
                                        <p:cTn id="42" dur="500" fill="hold"/>
                                        <p:tgtEl>
                                          <p:spTgt spid="553"/>
                                        </p:tgtEl>
                                        <p:attrNameLst>
                                          <p:attrName>ppt_w</p:attrName>
                                        </p:attrNameLst>
                                      </p:cBhvr>
                                      <p:tavLst>
                                        <p:tav tm="0">
                                          <p:val>
                                            <p:fltVal val="0"/>
                                          </p:val>
                                        </p:tav>
                                        <p:tav tm="100000">
                                          <p:val>
                                            <p:strVal val="#ppt_w"/>
                                          </p:val>
                                        </p:tav>
                                      </p:tavLst>
                                    </p:anim>
                                    <p:anim calcmode="lin" valueType="num">
                                      <p:cBhvr>
                                        <p:cTn id="43" dur="500" fill="hold"/>
                                        <p:tgtEl>
                                          <p:spTgt spid="553"/>
                                        </p:tgtEl>
                                        <p:attrNameLst>
                                          <p:attrName>ppt_h</p:attrName>
                                        </p:attrNameLst>
                                      </p:cBhvr>
                                      <p:tavLst>
                                        <p:tav tm="0">
                                          <p:val>
                                            <p:fltVal val="0"/>
                                          </p:val>
                                        </p:tav>
                                        <p:tav tm="100000">
                                          <p:val>
                                            <p:strVal val="#ppt_h"/>
                                          </p:val>
                                        </p:tav>
                                      </p:tavLst>
                                    </p:anim>
                                    <p:animEffect transition="in" filter="fade">
                                      <p:cBhvr>
                                        <p:cTn id="44" dur="500"/>
                                        <p:tgtEl>
                                          <p:spTgt spid="553"/>
                                        </p:tgtEl>
                                      </p:cBhvr>
                                    </p:animEffect>
                                  </p:childTnLst>
                                </p:cTn>
                              </p:par>
                            </p:childTnLst>
                          </p:cTn>
                        </p:par>
                        <p:par>
                          <p:cTn id="45" fill="hold">
                            <p:stCondLst>
                              <p:cond delay="3500"/>
                            </p:stCondLst>
                            <p:childTnLst>
                              <p:par>
                                <p:cTn id="46" presetID="16" presetClass="entr" presetSubtype="21" fill="hold" nodeType="afterEffect">
                                  <p:stCondLst>
                                    <p:cond delay="0"/>
                                  </p:stCondLst>
                                  <p:childTnLst>
                                    <p:set>
                                      <p:cBhvr>
                                        <p:cTn id="47" dur="1" fill="hold">
                                          <p:stCondLst>
                                            <p:cond delay="0"/>
                                          </p:stCondLst>
                                        </p:cTn>
                                        <p:tgtEl>
                                          <p:spTgt spid="557"/>
                                        </p:tgtEl>
                                        <p:attrNameLst>
                                          <p:attrName>style.visibility</p:attrName>
                                        </p:attrNameLst>
                                      </p:cBhvr>
                                      <p:to>
                                        <p:strVal val="visible"/>
                                      </p:to>
                                    </p:set>
                                    <p:animEffect transition="in" filter="barn(inVertical)">
                                      <p:cBhvr>
                                        <p:cTn id="48" dur="500"/>
                                        <p:tgtEl>
                                          <p:spTgt spid="557"/>
                                        </p:tgtEl>
                                      </p:cBhvr>
                                    </p:animEffect>
                                  </p:childTnLst>
                                </p:cTn>
                              </p:par>
                            </p:childTnLst>
                          </p:cTn>
                        </p:par>
                        <p:par>
                          <p:cTn id="49" fill="hold">
                            <p:stCondLst>
                              <p:cond delay="4000"/>
                            </p:stCondLst>
                            <p:childTnLst>
                              <p:par>
                                <p:cTn id="50" presetID="17" presetClass="entr" presetSubtype="8" fill="hold" nodeType="afterEffect">
                                  <p:stCondLst>
                                    <p:cond delay="0"/>
                                  </p:stCondLst>
                                  <p:childTnLst>
                                    <p:set>
                                      <p:cBhvr>
                                        <p:cTn id="51" dur="1" fill="hold">
                                          <p:stCondLst>
                                            <p:cond delay="0"/>
                                          </p:stCondLst>
                                        </p:cTn>
                                        <p:tgtEl>
                                          <p:spTgt spid="561"/>
                                        </p:tgtEl>
                                        <p:attrNameLst>
                                          <p:attrName>style.visibility</p:attrName>
                                        </p:attrNameLst>
                                      </p:cBhvr>
                                      <p:to>
                                        <p:strVal val="visible"/>
                                      </p:to>
                                    </p:set>
                                    <p:anim calcmode="lin" valueType="num">
                                      <p:cBhvr>
                                        <p:cTn id="52" dur="500" fill="hold"/>
                                        <p:tgtEl>
                                          <p:spTgt spid="561"/>
                                        </p:tgtEl>
                                        <p:attrNameLst>
                                          <p:attrName>ppt_x</p:attrName>
                                        </p:attrNameLst>
                                      </p:cBhvr>
                                      <p:tavLst>
                                        <p:tav tm="0">
                                          <p:val>
                                            <p:strVal val="#ppt_x-#ppt_w/2"/>
                                          </p:val>
                                        </p:tav>
                                        <p:tav tm="100000">
                                          <p:val>
                                            <p:strVal val="#ppt_x"/>
                                          </p:val>
                                        </p:tav>
                                      </p:tavLst>
                                    </p:anim>
                                    <p:anim calcmode="lin" valueType="num">
                                      <p:cBhvr>
                                        <p:cTn id="53" dur="500" fill="hold"/>
                                        <p:tgtEl>
                                          <p:spTgt spid="561"/>
                                        </p:tgtEl>
                                        <p:attrNameLst>
                                          <p:attrName>ppt_y</p:attrName>
                                        </p:attrNameLst>
                                      </p:cBhvr>
                                      <p:tavLst>
                                        <p:tav tm="0">
                                          <p:val>
                                            <p:strVal val="#ppt_y"/>
                                          </p:val>
                                        </p:tav>
                                        <p:tav tm="100000">
                                          <p:val>
                                            <p:strVal val="#ppt_y"/>
                                          </p:val>
                                        </p:tav>
                                      </p:tavLst>
                                    </p:anim>
                                    <p:anim calcmode="lin" valueType="num">
                                      <p:cBhvr>
                                        <p:cTn id="54" dur="500" fill="hold"/>
                                        <p:tgtEl>
                                          <p:spTgt spid="561"/>
                                        </p:tgtEl>
                                        <p:attrNameLst>
                                          <p:attrName>ppt_w</p:attrName>
                                        </p:attrNameLst>
                                      </p:cBhvr>
                                      <p:tavLst>
                                        <p:tav tm="0">
                                          <p:val>
                                            <p:fltVal val="0"/>
                                          </p:val>
                                        </p:tav>
                                        <p:tav tm="100000">
                                          <p:val>
                                            <p:strVal val="#ppt_w"/>
                                          </p:val>
                                        </p:tav>
                                      </p:tavLst>
                                    </p:anim>
                                    <p:anim calcmode="lin" valueType="num">
                                      <p:cBhvr>
                                        <p:cTn id="55" dur="500" fill="hold"/>
                                        <p:tgtEl>
                                          <p:spTgt spid="561"/>
                                        </p:tgtEl>
                                        <p:attrNameLst>
                                          <p:attrName>ppt_h</p:attrName>
                                        </p:attrNameLst>
                                      </p:cBhvr>
                                      <p:tavLst>
                                        <p:tav tm="0">
                                          <p:val>
                                            <p:strVal val="#ppt_h"/>
                                          </p:val>
                                        </p:tav>
                                        <p:tav tm="100000">
                                          <p:val>
                                            <p:strVal val="#ppt_h"/>
                                          </p:val>
                                        </p:tav>
                                      </p:tavLst>
                                    </p:anim>
                                  </p:childTnLst>
                                </p:cTn>
                              </p:par>
                            </p:childTnLst>
                          </p:cTn>
                        </p:par>
                        <p:par>
                          <p:cTn id="56" fill="hold">
                            <p:stCondLst>
                              <p:cond delay="4500"/>
                            </p:stCondLst>
                            <p:childTnLst>
                              <p:par>
                                <p:cTn id="57" presetID="53" presetClass="entr" presetSubtype="16" fill="hold" nodeType="afterEffect">
                                  <p:stCondLst>
                                    <p:cond delay="0"/>
                                  </p:stCondLst>
                                  <p:childTnLst>
                                    <p:set>
                                      <p:cBhvr>
                                        <p:cTn id="58" dur="1" fill="hold">
                                          <p:stCondLst>
                                            <p:cond delay="0"/>
                                          </p:stCondLst>
                                        </p:cTn>
                                        <p:tgtEl>
                                          <p:spTgt spid="560"/>
                                        </p:tgtEl>
                                        <p:attrNameLst>
                                          <p:attrName>style.visibility</p:attrName>
                                        </p:attrNameLst>
                                      </p:cBhvr>
                                      <p:to>
                                        <p:strVal val="visible"/>
                                      </p:to>
                                    </p:set>
                                    <p:anim calcmode="lin" valueType="num">
                                      <p:cBhvr>
                                        <p:cTn id="59" dur="500" fill="hold"/>
                                        <p:tgtEl>
                                          <p:spTgt spid="560"/>
                                        </p:tgtEl>
                                        <p:attrNameLst>
                                          <p:attrName>ppt_w</p:attrName>
                                        </p:attrNameLst>
                                      </p:cBhvr>
                                      <p:tavLst>
                                        <p:tav tm="0">
                                          <p:val>
                                            <p:fltVal val="0"/>
                                          </p:val>
                                        </p:tav>
                                        <p:tav tm="100000">
                                          <p:val>
                                            <p:strVal val="#ppt_w"/>
                                          </p:val>
                                        </p:tav>
                                      </p:tavLst>
                                    </p:anim>
                                    <p:anim calcmode="lin" valueType="num">
                                      <p:cBhvr>
                                        <p:cTn id="60" dur="500" fill="hold"/>
                                        <p:tgtEl>
                                          <p:spTgt spid="560"/>
                                        </p:tgtEl>
                                        <p:attrNameLst>
                                          <p:attrName>ppt_h</p:attrName>
                                        </p:attrNameLst>
                                      </p:cBhvr>
                                      <p:tavLst>
                                        <p:tav tm="0">
                                          <p:val>
                                            <p:fltVal val="0"/>
                                          </p:val>
                                        </p:tav>
                                        <p:tav tm="100000">
                                          <p:val>
                                            <p:strVal val="#ppt_h"/>
                                          </p:val>
                                        </p:tav>
                                      </p:tavLst>
                                    </p:anim>
                                    <p:animEffect transition="in" filter="fade">
                                      <p:cBhvr>
                                        <p:cTn id="61" dur="500"/>
                                        <p:tgtEl>
                                          <p:spTgt spid="560"/>
                                        </p:tgtEl>
                                      </p:cBhvr>
                                    </p:animEffect>
                                  </p:childTnLst>
                                </p:cTn>
                              </p:par>
                            </p:childTnLst>
                          </p:cTn>
                        </p:par>
                        <p:par>
                          <p:cTn id="62" fill="hold">
                            <p:stCondLst>
                              <p:cond delay="5000"/>
                            </p:stCondLst>
                            <p:childTnLst>
                              <p:par>
                                <p:cTn id="63" presetID="16" presetClass="entr" presetSubtype="21" fill="hold" nodeType="afterEffect">
                                  <p:stCondLst>
                                    <p:cond delay="0"/>
                                  </p:stCondLst>
                                  <p:childTnLst>
                                    <p:set>
                                      <p:cBhvr>
                                        <p:cTn id="64" dur="1" fill="hold">
                                          <p:stCondLst>
                                            <p:cond delay="0"/>
                                          </p:stCondLst>
                                        </p:cTn>
                                        <p:tgtEl>
                                          <p:spTgt spid="564"/>
                                        </p:tgtEl>
                                        <p:attrNameLst>
                                          <p:attrName>style.visibility</p:attrName>
                                        </p:attrNameLst>
                                      </p:cBhvr>
                                      <p:to>
                                        <p:strVal val="visible"/>
                                      </p:to>
                                    </p:set>
                                    <p:animEffect transition="in" filter="barn(inVertical)">
                                      <p:cBhvr>
                                        <p:cTn id="65" dur="500"/>
                                        <p:tgtEl>
                                          <p:spTgt spid="5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4"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图片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a:off x="870840" y="2075706"/>
            <a:ext cx="3292511" cy="2462691"/>
          </a:xfrm>
          <a:prstGeom prst="rect">
            <a:avLst/>
          </a:prstGeom>
          <a:effectLst>
            <a:outerShdw blurRad="50800" dist="38100" dir="2700000" algn="tl" rotWithShape="0">
              <a:prstClr val="black">
                <a:alpha val="40000"/>
              </a:prstClr>
            </a:outerShdw>
          </a:effectLst>
        </p:spPr>
      </p:pic>
      <p:pic>
        <p:nvPicPr>
          <p:cNvPr id="29" name="图片 4"/>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a:xfrm>
            <a:off x="4645139" y="2075703"/>
            <a:ext cx="3017838" cy="2462690"/>
          </a:xfrm>
          <a:prstGeom prst="rect">
            <a:avLst/>
          </a:prstGeom>
          <a:effectLst>
            <a:outerShdw blurRad="50800" dist="38100" dir="2700000" algn="tl" rotWithShape="0">
              <a:prstClr val="black">
                <a:alpha val="40000"/>
              </a:prstClr>
            </a:outerShdw>
          </a:effectLst>
        </p:spPr>
      </p:pic>
      <p:pic>
        <p:nvPicPr>
          <p:cNvPr id="30" name="图片 6"/>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a:xfrm>
            <a:off x="8144533" y="2069930"/>
            <a:ext cx="3267573" cy="2455193"/>
          </a:xfrm>
          <a:prstGeom prst="rect">
            <a:avLst/>
          </a:prstGeom>
          <a:effectLst>
            <a:outerShdw blurRad="50800" dist="38100" dir="2700000" algn="tl" rotWithShape="0">
              <a:prstClr val="black">
                <a:alpha val="40000"/>
              </a:prstClr>
            </a:outerShdw>
          </a:effectLst>
        </p:spPr>
      </p:pic>
      <p:grpSp>
        <p:nvGrpSpPr>
          <p:cNvPr id="31" name="组合 30"/>
          <p:cNvGrpSpPr/>
          <p:nvPr/>
        </p:nvGrpSpPr>
        <p:grpSpPr>
          <a:xfrm>
            <a:off x="1286428" y="4706213"/>
            <a:ext cx="2461336" cy="554008"/>
            <a:chOff x="1962782" y="3317604"/>
            <a:chExt cx="3102392" cy="554008"/>
          </a:xfrm>
        </p:grpSpPr>
        <p:sp>
          <p:nvSpPr>
            <p:cNvPr id="32" name="矩形: 圆角 31"/>
            <p:cNvSpPr/>
            <p:nvPr/>
          </p:nvSpPr>
          <p:spPr>
            <a:xfrm>
              <a:off x="1962782" y="3317604"/>
              <a:ext cx="3028731" cy="554008"/>
            </a:xfrm>
            <a:prstGeom prst="roundRect">
              <a:avLst>
                <a:gd name="adj" fmla="val 10759"/>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sp>
          <p:nvSpPr>
            <p:cNvPr id="33" name="矩形 32"/>
            <p:cNvSpPr/>
            <p:nvPr/>
          </p:nvSpPr>
          <p:spPr>
            <a:xfrm>
              <a:off x="2182443" y="3384550"/>
              <a:ext cx="2882731" cy="461665"/>
            </a:xfrm>
            <a:prstGeom prst="rect">
              <a:avLst/>
            </a:prstGeom>
          </p:spPr>
          <p:txBody>
            <a:bodyPr wrap="square">
              <a:spAutoFit/>
            </a:bodyPr>
            <a:lstStyle/>
            <a:p>
              <a:pPr fontAlgn="base">
                <a:spcAft>
                  <a:spcPct val="0"/>
                </a:spcAft>
                <a:defRPr/>
              </a:pPr>
              <a:r>
                <a:rPr lang="zh-CN" altLang="en-US" sz="2400" dirty="0">
                  <a:latin typeface="+mj-lt"/>
                </a:rPr>
                <a:t> 图</a:t>
              </a:r>
              <a:r>
                <a:rPr lang="en-US" altLang="zh-CN" sz="2400" dirty="0">
                  <a:latin typeface="+mj-lt"/>
                </a:rPr>
                <a:t>4 (256*256) </a:t>
              </a:r>
              <a:endParaRPr lang="zh-CN" altLang="en-US" sz="2400" dirty="0">
                <a:latin typeface="+mj-lt"/>
              </a:endParaRPr>
            </a:p>
          </p:txBody>
        </p:sp>
      </p:grpSp>
      <p:grpSp>
        <p:nvGrpSpPr>
          <p:cNvPr id="34" name="组合 33"/>
          <p:cNvGrpSpPr/>
          <p:nvPr/>
        </p:nvGrpSpPr>
        <p:grpSpPr>
          <a:xfrm>
            <a:off x="4952611" y="4706213"/>
            <a:ext cx="2461336" cy="554008"/>
            <a:chOff x="1962782" y="3317604"/>
            <a:chExt cx="3102392" cy="554008"/>
          </a:xfrm>
        </p:grpSpPr>
        <p:sp>
          <p:nvSpPr>
            <p:cNvPr id="35" name="矩形: 圆角 34"/>
            <p:cNvSpPr/>
            <p:nvPr/>
          </p:nvSpPr>
          <p:spPr>
            <a:xfrm>
              <a:off x="1962782" y="3317604"/>
              <a:ext cx="3028731" cy="554008"/>
            </a:xfrm>
            <a:prstGeom prst="roundRect">
              <a:avLst>
                <a:gd name="adj" fmla="val 10759"/>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sp>
          <p:nvSpPr>
            <p:cNvPr id="36" name="矩形 35"/>
            <p:cNvSpPr/>
            <p:nvPr/>
          </p:nvSpPr>
          <p:spPr>
            <a:xfrm>
              <a:off x="2182443" y="3384550"/>
              <a:ext cx="2882731" cy="461665"/>
            </a:xfrm>
            <a:prstGeom prst="rect">
              <a:avLst/>
            </a:prstGeom>
          </p:spPr>
          <p:txBody>
            <a:bodyPr wrap="square">
              <a:spAutoFit/>
            </a:bodyPr>
            <a:lstStyle/>
            <a:p>
              <a:pPr fontAlgn="base">
                <a:spcAft>
                  <a:spcPct val="0"/>
                </a:spcAft>
                <a:defRPr/>
              </a:pPr>
              <a:r>
                <a:rPr lang="zh-CN" altLang="en-US" sz="2400" dirty="0">
                  <a:latin typeface="+mj-lt"/>
                </a:rPr>
                <a:t> 图</a:t>
              </a:r>
              <a:r>
                <a:rPr lang="en-US" altLang="zh-CN" sz="2400" dirty="0">
                  <a:latin typeface="+mj-lt"/>
                </a:rPr>
                <a:t>5 (256*256) </a:t>
              </a:r>
              <a:endParaRPr lang="zh-CN" altLang="en-US" sz="2400" dirty="0">
                <a:latin typeface="+mj-lt"/>
              </a:endParaRPr>
            </a:p>
          </p:txBody>
        </p:sp>
      </p:grpSp>
      <p:grpSp>
        <p:nvGrpSpPr>
          <p:cNvPr id="37" name="组合 36"/>
          <p:cNvGrpSpPr/>
          <p:nvPr/>
        </p:nvGrpSpPr>
        <p:grpSpPr>
          <a:xfrm>
            <a:off x="8402893" y="4706213"/>
            <a:ext cx="2461336" cy="554008"/>
            <a:chOff x="1962782" y="3317604"/>
            <a:chExt cx="3102392" cy="554008"/>
          </a:xfrm>
        </p:grpSpPr>
        <p:sp>
          <p:nvSpPr>
            <p:cNvPr id="38" name="矩形: 圆角 37"/>
            <p:cNvSpPr/>
            <p:nvPr/>
          </p:nvSpPr>
          <p:spPr>
            <a:xfrm>
              <a:off x="1962782" y="3317604"/>
              <a:ext cx="3028731" cy="554008"/>
            </a:xfrm>
            <a:prstGeom prst="roundRect">
              <a:avLst>
                <a:gd name="adj" fmla="val 10759"/>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sp>
          <p:nvSpPr>
            <p:cNvPr id="39" name="矩形 38"/>
            <p:cNvSpPr/>
            <p:nvPr/>
          </p:nvSpPr>
          <p:spPr>
            <a:xfrm>
              <a:off x="2182443" y="3384550"/>
              <a:ext cx="2882731" cy="461665"/>
            </a:xfrm>
            <a:prstGeom prst="rect">
              <a:avLst/>
            </a:prstGeom>
          </p:spPr>
          <p:txBody>
            <a:bodyPr wrap="square">
              <a:spAutoFit/>
            </a:bodyPr>
            <a:lstStyle/>
            <a:p>
              <a:pPr fontAlgn="base">
                <a:spcAft>
                  <a:spcPct val="0"/>
                </a:spcAft>
                <a:defRPr/>
              </a:pPr>
              <a:r>
                <a:rPr lang="zh-CN" altLang="en-US" sz="2400" dirty="0">
                  <a:latin typeface="+mj-lt"/>
                </a:rPr>
                <a:t> 图</a:t>
              </a:r>
              <a:r>
                <a:rPr lang="en-US" altLang="zh-CN" sz="2400" dirty="0">
                  <a:latin typeface="+mj-lt"/>
                </a:rPr>
                <a:t>6 (256*256) </a:t>
              </a:r>
              <a:endParaRPr lang="zh-CN" altLang="en-US" sz="2400" dirty="0">
                <a:latin typeface="+mj-lt"/>
              </a:endParaRPr>
            </a:p>
          </p:txBody>
        </p:sp>
      </p:grpSp>
      <p:grpSp>
        <p:nvGrpSpPr>
          <p:cNvPr id="18" name="组合 17"/>
          <p:cNvGrpSpPr/>
          <p:nvPr/>
        </p:nvGrpSpPr>
        <p:grpSpPr>
          <a:xfrm>
            <a:off x="3972956" y="757495"/>
            <a:ext cx="3690021" cy="840284"/>
            <a:chOff x="3135993" y="1051060"/>
            <a:chExt cx="3690021" cy="840284"/>
          </a:xfrm>
        </p:grpSpPr>
        <p:sp>
          <p:nvSpPr>
            <p:cNvPr id="19" name="矩形: 圆角 18"/>
            <p:cNvSpPr/>
            <p:nvPr/>
          </p:nvSpPr>
          <p:spPr>
            <a:xfrm>
              <a:off x="3839426" y="1280937"/>
              <a:ext cx="2986588" cy="610407"/>
            </a:xfrm>
            <a:prstGeom prst="roundRect">
              <a:avLst>
                <a:gd name="adj" fmla="val 13726"/>
              </a:avLst>
            </a:prstGeom>
            <a:solidFill>
              <a:srgbClr val="0F73EE"/>
            </a:solidFill>
            <a:ln w="19050">
              <a:solidFill>
                <a:schemeClr val="bg1"/>
              </a:solidFill>
              <a:prstDash val="sysDot"/>
              <a:headEnd type="oval" w="lg" len="lg"/>
              <a:tailEnd type="oval"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20" name="矩形 19"/>
            <p:cNvSpPr/>
            <p:nvPr/>
          </p:nvSpPr>
          <p:spPr>
            <a:xfrm>
              <a:off x="4360731" y="1333399"/>
              <a:ext cx="2120658" cy="523220"/>
            </a:xfrm>
            <a:prstGeom prst="rect">
              <a:avLst/>
            </a:prstGeom>
          </p:spPr>
          <p:txBody>
            <a:bodyPr wrap="square">
              <a:spAutoFit/>
            </a:bodyPr>
            <a:lstStyle/>
            <a:p>
              <a:pPr fontAlgn="base">
                <a:spcAft>
                  <a:spcPct val="0"/>
                </a:spcAft>
                <a:defRPr/>
              </a:pPr>
              <a:r>
                <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rPr>
                <a:t>半色调处理</a:t>
              </a:r>
            </a:p>
          </p:txBody>
        </p:sp>
        <p:sp>
          <p:nvSpPr>
            <p:cNvPr id="21" name="矩形 20"/>
            <p:cNvSpPr/>
            <p:nvPr/>
          </p:nvSpPr>
          <p:spPr>
            <a:xfrm>
              <a:off x="3295769" y="1051060"/>
              <a:ext cx="492443" cy="830997"/>
            </a:xfrm>
            <a:prstGeom prst="rect">
              <a:avLst/>
            </a:prstGeom>
          </p:spPr>
          <p:txBody>
            <a:bodyPr wrap="none">
              <a:spAutoFit/>
            </a:bodyPr>
            <a:lstStyle/>
            <a:p>
              <a:r>
                <a:rPr lang="en-US" altLang="zh-CN" sz="4800" b="1" i="1" dirty="0">
                  <a:solidFill>
                    <a:schemeClr val="accent5">
                      <a:lumMod val="50000"/>
                    </a:schemeClr>
                  </a:solidFill>
                  <a:latin typeface="+mj-lt"/>
                </a:rPr>
                <a:t>4</a:t>
              </a:r>
              <a:endParaRPr lang="zh-CN" altLang="en-US" sz="4800" b="1" i="1" dirty="0">
                <a:solidFill>
                  <a:schemeClr val="accent5">
                    <a:lumMod val="50000"/>
                  </a:schemeClr>
                </a:solidFill>
                <a:latin typeface="+mj-lt"/>
              </a:endParaRPr>
            </a:p>
          </p:txBody>
        </p:sp>
        <p:cxnSp>
          <p:nvCxnSpPr>
            <p:cNvPr id="22" name="直接连接符 21"/>
            <p:cNvCxnSpPr/>
            <p:nvPr/>
          </p:nvCxnSpPr>
          <p:spPr>
            <a:xfrm>
              <a:off x="3135993" y="1748864"/>
              <a:ext cx="703433"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8"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p:cTn id="7" dur="500" fill="hold"/>
                                        <p:tgtEl>
                                          <p:spTgt spid="18"/>
                                        </p:tgtEl>
                                        <p:attrNameLst>
                                          <p:attrName>ppt_x</p:attrName>
                                        </p:attrNameLst>
                                      </p:cBhvr>
                                      <p:tavLst>
                                        <p:tav tm="0">
                                          <p:val>
                                            <p:strVal val="#ppt_x-#ppt_w/2"/>
                                          </p:val>
                                        </p:tav>
                                        <p:tav tm="100000">
                                          <p:val>
                                            <p:strVal val="#ppt_x"/>
                                          </p:val>
                                        </p:tav>
                                      </p:tavLst>
                                    </p:anim>
                                    <p:anim calcmode="lin" valueType="num">
                                      <p:cBhvr>
                                        <p:cTn id="8" dur="500" fill="hold"/>
                                        <p:tgtEl>
                                          <p:spTgt spid="18"/>
                                        </p:tgtEl>
                                        <p:attrNameLst>
                                          <p:attrName>ppt_y</p:attrName>
                                        </p:attrNameLst>
                                      </p:cBhvr>
                                      <p:tavLst>
                                        <p:tav tm="0">
                                          <p:val>
                                            <p:strVal val="#ppt_y"/>
                                          </p:val>
                                        </p:tav>
                                        <p:tav tm="100000">
                                          <p:val>
                                            <p:strVal val="#ppt_y"/>
                                          </p:val>
                                        </p:tav>
                                      </p:tavLst>
                                    </p:anim>
                                    <p:anim calcmode="lin" valueType="num">
                                      <p:cBhvr>
                                        <p:cTn id="9" dur="500" fill="hold"/>
                                        <p:tgtEl>
                                          <p:spTgt spid="18"/>
                                        </p:tgtEl>
                                        <p:attrNameLst>
                                          <p:attrName>ppt_w</p:attrName>
                                        </p:attrNameLst>
                                      </p:cBhvr>
                                      <p:tavLst>
                                        <p:tav tm="0">
                                          <p:val>
                                            <p:fltVal val="0"/>
                                          </p:val>
                                        </p:tav>
                                        <p:tav tm="100000">
                                          <p:val>
                                            <p:strVal val="#ppt_w"/>
                                          </p:val>
                                        </p:tav>
                                      </p:tavLst>
                                    </p:anim>
                                    <p:anim calcmode="lin" valueType="num">
                                      <p:cBhvr>
                                        <p:cTn id="10" dur="500" fill="hold"/>
                                        <p:tgtEl>
                                          <p:spTgt spid="18"/>
                                        </p:tgtEl>
                                        <p:attrNameLst>
                                          <p:attrName>ppt_h</p:attrName>
                                        </p:attrNameLst>
                                      </p:cBhvr>
                                      <p:tavLst>
                                        <p:tav tm="0">
                                          <p:val>
                                            <p:strVal val="#ppt_h"/>
                                          </p:val>
                                        </p:tav>
                                        <p:tav tm="100000">
                                          <p:val>
                                            <p:strVal val="#ppt_h"/>
                                          </p:val>
                                        </p:tav>
                                      </p:tavLst>
                                    </p:anim>
                                  </p:childTnLst>
                                </p:cTn>
                              </p:par>
                            </p:childTnLst>
                          </p:cTn>
                        </p:par>
                        <p:par>
                          <p:cTn id="11" fill="hold">
                            <p:stCondLst>
                              <p:cond delay="500"/>
                            </p:stCondLst>
                            <p:childTnLst>
                              <p:par>
                                <p:cTn id="12" presetID="53" presetClass="entr" presetSubtype="16" fill="hold" nodeType="afterEffect">
                                  <p:stCondLst>
                                    <p:cond delay="0"/>
                                  </p:stCondLst>
                                  <p:childTnLst>
                                    <p:set>
                                      <p:cBhvr>
                                        <p:cTn id="13" dur="1" fill="hold">
                                          <p:stCondLst>
                                            <p:cond delay="0"/>
                                          </p:stCondLst>
                                        </p:cTn>
                                        <p:tgtEl>
                                          <p:spTgt spid="28"/>
                                        </p:tgtEl>
                                        <p:attrNameLst>
                                          <p:attrName>style.visibility</p:attrName>
                                        </p:attrNameLst>
                                      </p:cBhvr>
                                      <p:to>
                                        <p:strVal val="visible"/>
                                      </p:to>
                                    </p:set>
                                    <p:anim calcmode="lin" valueType="num">
                                      <p:cBhvr>
                                        <p:cTn id="14" dur="500" fill="hold"/>
                                        <p:tgtEl>
                                          <p:spTgt spid="28"/>
                                        </p:tgtEl>
                                        <p:attrNameLst>
                                          <p:attrName>ppt_w</p:attrName>
                                        </p:attrNameLst>
                                      </p:cBhvr>
                                      <p:tavLst>
                                        <p:tav tm="0">
                                          <p:val>
                                            <p:fltVal val="0"/>
                                          </p:val>
                                        </p:tav>
                                        <p:tav tm="100000">
                                          <p:val>
                                            <p:strVal val="#ppt_w"/>
                                          </p:val>
                                        </p:tav>
                                      </p:tavLst>
                                    </p:anim>
                                    <p:anim calcmode="lin" valueType="num">
                                      <p:cBhvr>
                                        <p:cTn id="15" dur="500" fill="hold"/>
                                        <p:tgtEl>
                                          <p:spTgt spid="28"/>
                                        </p:tgtEl>
                                        <p:attrNameLst>
                                          <p:attrName>ppt_h</p:attrName>
                                        </p:attrNameLst>
                                      </p:cBhvr>
                                      <p:tavLst>
                                        <p:tav tm="0">
                                          <p:val>
                                            <p:fltVal val="0"/>
                                          </p:val>
                                        </p:tav>
                                        <p:tav tm="100000">
                                          <p:val>
                                            <p:strVal val="#ppt_h"/>
                                          </p:val>
                                        </p:tav>
                                      </p:tavLst>
                                    </p:anim>
                                    <p:animEffect transition="in" filter="fade">
                                      <p:cBhvr>
                                        <p:cTn id="16" dur="500"/>
                                        <p:tgtEl>
                                          <p:spTgt spid="28"/>
                                        </p:tgtEl>
                                      </p:cBhvr>
                                    </p:animEffect>
                                  </p:childTnLst>
                                </p:cTn>
                              </p:par>
                            </p:childTnLst>
                          </p:cTn>
                        </p:par>
                        <p:par>
                          <p:cTn id="17" fill="hold">
                            <p:stCondLst>
                              <p:cond delay="1000"/>
                            </p:stCondLst>
                            <p:childTnLst>
                              <p:par>
                                <p:cTn id="18" presetID="16" presetClass="entr" presetSubtype="21" fill="hold" nodeType="afterEffect">
                                  <p:stCondLst>
                                    <p:cond delay="0"/>
                                  </p:stCondLst>
                                  <p:childTnLst>
                                    <p:set>
                                      <p:cBhvr>
                                        <p:cTn id="19" dur="1" fill="hold">
                                          <p:stCondLst>
                                            <p:cond delay="0"/>
                                          </p:stCondLst>
                                        </p:cTn>
                                        <p:tgtEl>
                                          <p:spTgt spid="31"/>
                                        </p:tgtEl>
                                        <p:attrNameLst>
                                          <p:attrName>style.visibility</p:attrName>
                                        </p:attrNameLst>
                                      </p:cBhvr>
                                      <p:to>
                                        <p:strVal val="visible"/>
                                      </p:to>
                                    </p:set>
                                    <p:animEffect transition="in" filter="barn(inVertical)">
                                      <p:cBhvr>
                                        <p:cTn id="20" dur="500"/>
                                        <p:tgtEl>
                                          <p:spTgt spid="31"/>
                                        </p:tgtEl>
                                      </p:cBhvr>
                                    </p:animEffect>
                                  </p:childTnLst>
                                </p:cTn>
                              </p:par>
                            </p:childTnLst>
                          </p:cTn>
                        </p:par>
                        <p:par>
                          <p:cTn id="21" fill="hold">
                            <p:stCondLst>
                              <p:cond delay="1500"/>
                            </p:stCondLst>
                            <p:childTnLst>
                              <p:par>
                                <p:cTn id="22" presetID="53" presetClass="entr" presetSubtype="16" fill="hold" nodeType="afterEffect">
                                  <p:stCondLst>
                                    <p:cond delay="0"/>
                                  </p:stCondLst>
                                  <p:childTnLst>
                                    <p:set>
                                      <p:cBhvr>
                                        <p:cTn id="23" dur="1" fill="hold">
                                          <p:stCondLst>
                                            <p:cond delay="0"/>
                                          </p:stCondLst>
                                        </p:cTn>
                                        <p:tgtEl>
                                          <p:spTgt spid="29"/>
                                        </p:tgtEl>
                                        <p:attrNameLst>
                                          <p:attrName>style.visibility</p:attrName>
                                        </p:attrNameLst>
                                      </p:cBhvr>
                                      <p:to>
                                        <p:strVal val="visible"/>
                                      </p:to>
                                    </p:set>
                                    <p:anim calcmode="lin" valueType="num">
                                      <p:cBhvr>
                                        <p:cTn id="24" dur="500" fill="hold"/>
                                        <p:tgtEl>
                                          <p:spTgt spid="29"/>
                                        </p:tgtEl>
                                        <p:attrNameLst>
                                          <p:attrName>ppt_w</p:attrName>
                                        </p:attrNameLst>
                                      </p:cBhvr>
                                      <p:tavLst>
                                        <p:tav tm="0">
                                          <p:val>
                                            <p:fltVal val="0"/>
                                          </p:val>
                                        </p:tav>
                                        <p:tav tm="100000">
                                          <p:val>
                                            <p:strVal val="#ppt_w"/>
                                          </p:val>
                                        </p:tav>
                                      </p:tavLst>
                                    </p:anim>
                                    <p:anim calcmode="lin" valueType="num">
                                      <p:cBhvr>
                                        <p:cTn id="25" dur="500" fill="hold"/>
                                        <p:tgtEl>
                                          <p:spTgt spid="29"/>
                                        </p:tgtEl>
                                        <p:attrNameLst>
                                          <p:attrName>ppt_h</p:attrName>
                                        </p:attrNameLst>
                                      </p:cBhvr>
                                      <p:tavLst>
                                        <p:tav tm="0">
                                          <p:val>
                                            <p:fltVal val="0"/>
                                          </p:val>
                                        </p:tav>
                                        <p:tav tm="100000">
                                          <p:val>
                                            <p:strVal val="#ppt_h"/>
                                          </p:val>
                                        </p:tav>
                                      </p:tavLst>
                                    </p:anim>
                                    <p:animEffect transition="in" filter="fade">
                                      <p:cBhvr>
                                        <p:cTn id="26" dur="500"/>
                                        <p:tgtEl>
                                          <p:spTgt spid="29"/>
                                        </p:tgtEl>
                                      </p:cBhvr>
                                    </p:animEffect>
                                  </p:childTnLst>
                                </p:cTn>
                              </p:par>
                            </p:childTnLst>
                          </p:cTn>
                        </p:par>
                        <p:par>
                          <p:cTn id="27" fill="hold">
                            <p:stCondLst>
                              <p:cond delay="2000"/>
                            </p:stCondLst>
                            <p:childTnLst>
                              <p:par>
                                <p:cTn id="28" presetID="16" presetClass="entr" presetSubtype="21" fill="hold" nodeType="afterEffect">
                                  <p:stCondLst>
                                    <p:cond delay="0"/>
                                  </p:stCondLst>
                                  <p:childTnLst>
                                    <p:set>
                                      <p:cBhvr>
                                        <p:cTn id="29" dur="1" fill="hold">
                                          <p:stCondLst>
                                            <p:cond delay="0"/>
                                          </p:stCondLst>
                                        </p:cTn>
                                        <p:tgtEl>
                                          <p:spTgt spid="34"/>
                                        </p:tgtEl>
                                        <p:attrNameLst>
                                          <p:attrName>style.visibility</p:attrName>
                                        </p:attrNameLst>
                                      </p:cBhvr>
                                      <p:to>
                                        <p:strVal val="visible"/>
                                      </p:to>
                                    </p:set>
                                    <p:animEffect transition="in" filter="barn(inVertical)">
                                      <p:cBhvr>
                                        <p:cTn id="30" dur="500"/>
                                        <p:tgtEl>
                                          <p:spTgt spid="34"/>
                                        </p:tgtEl>
                                      </p:cBhvr>
                                    </p:animEffect>
                                  </p:childTnLst>
                                </p:cTn>
                              </p:par>
                            </p:childTnLst>
                          </p:cTn>
                        </p:par>
                        <p:par>
                          <p:cTn id="31" fill="hold">
                            <p:stCondLst>
                              <p:cond delay="2500"/>
                            </p:stCondLst>
                            <p:childTnLst>
                              <p:par>
                                <p:cTn id="32" presetID="53" presetClass="entr" presetSubtype="16" fill="hold" nodeType="afterEffect">
                                  <p:stCondLst>
                                    <p:cond delay="0"/>
                                  </p:stCondLst>
                                  <p:childTnLst>
                                    <p:set>
                                      <p:cBhvr>
                                        <p:cTn id="33" dur="1" fill="hold">
                                          <p:stCondLst>
                                            <p:cond delay="0"/>
                                          </p:stCondLst>
                                        </p:cTn>
                                        <p:tgtEl>
                                          <p:spTgt spid="30"/>
                                        </p:tgtEl>
                                        <p:attrNameLst>
                                          <p:attrName>style.visibility</p:attrName>
                                        </p:attrNameLst>
                                      </p:cBhvr>
                                      <p:to>
                                        <p:strVal val="visible"/>
                                      </p:to>
                                    </p:set>
                                    <p:anim calcmode="lin" valueType="num">
                                      <p:cBhvr>
                                        <p:cTn id="34" dur="500" fill="hold"/>
                                        <p:tgtEl>
                                          <p:spTgt spid="30"/>
                                        </p:tgtEl>
                                        <p:attrNameLst>
                                          <p:attrName>ppt_w</p:attrName>
                                        </p:attrNameLst>
                                      </p:cBhvr>
                                      <p:tavLst>
                                        <p:tav tm="0">
                                          <p:val>
                                            <p:fltVal val="0"/>
                                          </p:val>
                                        </p:tav>
                                        <p:tav tm="100000">
                                          <p:val>
                                            <p:strVal val="#ppt_w"/>
                                          </p:val>
                                        </p:tav>
                                      </p:tavLst>
                                    </p:anim>
                                    <p:anim calcmode="lin" valueType="num">
                                      <p:cBhvr>
                                        <p:cTn id="35" dur="500" fill="hold"/>
                                        <p:tgtEl>
                                          <p:spTgt spid="30"/>
                                        </p:tgtEl>
                                        <p:attrNameLst>
                                          <p:attrName>ppt_h</p:attrName>
                                        </p:attrNameLst>
                                      </p:cBhvr>
                                      <p:tavLst>
                                        <p:tav tm="0">
                                          <p:val>
                                            <p:fltVal val="0"/>
                                          </p:val>
                                        </p:tav>
                                        <p:tav tm="100000">
                                          <p:val>
                                            <p:strVal val="#ppt_h"/>
                                          </p:val>
                                        </p:tav>
                                      </p:tavLst>
                                    </p:anim>
                                    <p:animEffect transition="in" filter="fade">
                                      <p:cBhvr>
                                        <p:cTn id="36" dur="500"/>
                                        <p:tgtEl>
                                          <p:spTgt spid="30"/>
                                        </p:tgtEl>
                                      </p:cBhvr>
                                    </p:animEffect>
                                  </p:childTnLst>
                                </p:cTn>
                              </p:par>
                            </p:childTnLst>
                          </p:cTn>
                        </p:par>
                        <p:par>
                          <p:cTn id="37" fill="hold">
                            <p:stCondLst>
                              <p:cond delay="3000"/>
                            </p:stCondLst>
                            <p:childTnLst>
                              <p:par>
                                <p:cTn id="38" presetID="16" presetClass="entr" presetSubtype="21" fill="hold" nodeType="afterEffect">
                                  <p:stCondLst>
                                    <p:cond delay="0"/>
                                  </p:stCondLst>
                                  <p:childTnLst>
                                    <p:set>
                                      <p:cBhvr>
                                        <p:cTn id="39" dur="1" fill="hold">
                                          <p:stCondLst>
                                            <p:cond delay="0"/>
                                          </p:stCondLst>
                                        </p:cTn>
                                        <p:tgtEl>
                                          <p:spTgt spid="37"/>
                                        </p:tgtEl>
                                        <p:attrNameLst>
                                          <p:attrName>style.visibility</p:attrName>
                                        </p:attrNameLst>
                                      </p:cBhvr>
                                      <p:to>
                                        <p:strVal val="visible"/>
                                      </p:to>
                                    </p:set>
                                    <p:animEffect transition="in" filter="barn(inVertical)">
                                      <p:cBhvr>
                                        <p:cTn id="40"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内容占位符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a:off x="1725289" y="1985706"/>
            <a:ext cx="3706940" cy="2962155"/>
          </a:xfrm>
          <a:prstGeom prst="rect">
            <a:avLst/>
          </a:prstGeom>
          <a:effectLst>
            <a:outerShdw blurRad="50800" dist="38100" dir="2700000" algn="tl" rotWithShape="0">
              <a:prstClr val="black">
                <a:alpha val="40000"/>
              </a:prstClr>
            </a:outerShdw>
          </a:effectLst>
        </p:spPr>
      </p:pic>
      <p:pic>
        <p:nvPicPr>
          <p:cNvPr id="13" name="图片 4"/>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a:xfrm>
            <a:off x="6572119" y="1985707"/>
            <a:ext cx="3955980" cy="2962160"/>
          </a:xfrm>
          <a:prstGeom prst="rect">
            <a:avLst/>
          </a:prstGeom>
          <a:effectLst>
            <a:outerShdw blurRad="50800" dist="38100" dir="2700000" algn="tl" rotWithShape="0">
              <a:prstClr val="black">
                <a:alpha val="40000"/>
              </a:prstClr>
            </a:outerShdw>
          </a:effectLst>
        </p:spPr>
      </p:pic>
      <p:grpSp>
        <p:nvGrpSpPr>
          <p:cNvPr id="34" name="组合 33"/>
          <p:cNvGrpSpPr/>
          <p:nvPr/>
        </p:nvGrpSpPr>
        <p:grpSpPr>
          <a:xfrm>
            <a:off x="2383445" y="5122656"/>
            <a:ext cx="2595005" cy="554008"/>
            <a:chOff x="1962782" y="3317604"/>
            <a:chExt cx="3028731" cy="554008"/>
          </a:xfrm>
        </p:grpSpPr>
        <p:sp>
          <p:nvSpPr>
            <p:cNvPr id="35" name="矩形: 圆角 34"/>
            <p:cNvSpPr/>
            <p:nvPr/>
          </p:nvSpPr>
          <p:spPr>
            <a:xfrm>
              <a:off x="1962782" y="3317604"/>
              <a:ext cx="3028731" cy="554008"/>
            </a:xfrm>
            <a:prstGeom prst="roundRect">
              <a:avLst>
                <a:gd name="adj" fmla="val 10759"/>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sp>
          <p:nvSpPr>
            <p:cNvPr id="36" name="矩形 35"/>
            <p:cNvSpPr/>
            <p:nvPr/>
          </p:nvSpPr>
          <p:spPr>
            <a:xfrm>
              <a:off x="2220503" y="3384550"/>
              <a:ext cx="2620991" cy="461665"/>
            </a:xfrm>
            <a:prstGeom prst="rect">
              <a:avLst/>
            </a:prstGeom>
          </p:spPr>
          <p:txBody>
            <a:bodyPr wrap="square">
              <a:spAutoFit/>
            </a:bodyPr>
            <a:lstStyle/>
            <a:p>
              <a:pPr fontAlgn="base">
                <a:spcAft>
                  <a:spcPct val="0"/>
                </a:spcAft>
                <a:defRPr/>
              </a:pPr>
              <a:r>
                <a:rPr lang="zh-CN" altLang="en-US" sz="2400" dirty="0">
                  <a:latin typeface="+mj-lt"/>
                </a:rPr>
                <a:t> 图</a:t>
              </a:r>
              <a:r>
                <a:rPr lang="en-US" altLang="zh-CN" sz="2400" dirty="0">
                  <a:latin typeface="+mj-lt"/>
                </a:rPr>
                <a:t>7</a:t>
              </a:r>
              <a:r>
                <a:rPr lang="zh-CN" altLang="en-US" sz="2400" dirty="0">
                  <a:latin typeface="+mj-lt"/>
                </a:rPr>
                <a:t>（</a:t>
              </a:r>
              <a:r>
                <a:rPr lang="en-US" altLang="zh-CN" sz="2400" dirty="0">
                  <a:latin typeface="+mj-lt"/>
                </a:rPr>
                <a:t>512*512</a:t>
              </a:r>
              <a:r>
                <a:rPr lang="zh-CN" altLang="en-US" sz="2400" dirty="0">
                  <a:latin typeface="+mj-lt"/>
                </a:rPr>
                <a:t>） </a:t>
              </a:r>
            </a:p>
          </p:txBody>
        </p:sp>
      </p:grpSp>
      <p:grpSp>
        <p:nvGrpSpPr>
          <p:cNvPr id="38" name="组合 37"/>
          <p:cNvGrpSpPr/>
          <p:nvPr/>
        </p:nvGrpSpPr>
        <p:grpSpPr>
          <a:xfrm>
            <a:off x="7382731" y="5122656"/>
            <a:ext cx="2425824" cy="554008"/>
            <a:chOff x="1962782" y="3317604"/>
            <a:chExt cx="3028731" cy="554008"/>
          </a:xfrm>
        </p:grpSpPr>
        <p:sp>
          <p:nvSpPr>
            <p:cNvPr id="39" name="矩形: 圆角 38"/>
            <p:cNvSpPr/>
            <p:nvPr/>
          </p:nvSpPr>
          <p:spPr>
            <a:xfrm>
              <a:off x="1962782" y="3317604"/>
              <a:ext cx="3028731" cy="554008"/>
            </a:xfrm>
            <a:prstGeom prst="roundRect">
              <a:avLst>
                <a:gd name="adj" fmla="val 10759"/>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sp>
          <p:nvSpPr>
            <p:cNvPr id="40" name="矩形 39"/>
            <p:cNvSpPr/>
            <p:nvPr/>
          </p:nvSpPr>
          <p:spPr>
            <a:xfrm>
              <a:off x="2177568" y="3384550"/>
              <a:ext cx="2608298" cy="461665"/>
            </a:xfrm>
            <a:prstGeom prst="rect">
              <a:avLst/>
            </a:prstGeom>
          </p:spPr>
          <p:txBody>
            <a:bodyPr wrap="square">
              <a:spAutoFit/>
            </a:bodyPr>
            <a:lstStyle/>
            <a:p>
              <a:pPr fontAlgn="base">
                <a:spcAft>
                  <a:spcPct val="0"/>
                </a:spcAft>
                <a:defRPr/>
              </a:pPr>
              <a:r>
                <a:rPr lang="zh-CN" altLang="en-US" sz="2400" dirty="0">
                  <a:latin typeface="+mj-lt"/>
                </a:rPr>
                <a:t>图</a:t>
              </a:r>
              <a:r>
                <a:rPr lang="en-US" altLang="zh-CN" sz="2400" dirty="0">
                  <a:latin typeface="+mj-lt"/>
                </a:rPr>
                <a:t>8</a:t>
              </a:r>
              <a:r>
                <a:rPr lang="zh-CN" altLang="en-US" sz="2400" dirty="0">
                  <a:latin typeface="+mj-lt"/>
                </a:rPr>
                <a:t>（</a:t>
              </a:r>
              <a:r>
                <a:rPr lang="en-US" altLang="zh-CN" sz="2400" dirty="0">
                  <a:latin typeface="+mj-lt"/>
                </a:rPr>
                <a:t>512*512</a:t>
              </a:r>
              <a:r>
                <a:rPr lang="zh-CN" altLang="en-US" sz="2400" dirty="0">
                  <a:latin typeface="+mj-lt"/>
                </a:rPr>
                <a:t>）</a:t>
              </a:r>
              <a:endParaRPr lang="en-US" altLang="zh-CN" sz="2400" dirty="0">
                <a:latin typeface="+mj-lt"/>
              </a:endParaRPr>
            </a:p>
          </p:txBody>
        </p:sp>
      </p:grpSp>
      <p:grpSp>
        <p:nvGrpSpPr>
          <p:cNvPr id="43" name="组合 42"/>
          <p:cNvGrpSpPr/>
          <p:nvPr/>
        </p:nvGrpSpPr>
        <p:grpSpPr>
          <a:xfrm>
            <a:off x="3983127" y="757495"/>
            <a:ext cx="4225747" cy="840284"/>
            <a:chOff x="3135993" y="1051060"/>
            <a:chExt cx="3429368" cy="840284"/>
          </a:xfrm>
        </p:grpSpPr>
        <p:sp>
          <p:nvSpPr>
            <p:cNvPr id="44" name="矩形: 圆角 43"/>
            <p:cNvSpPr/>
            <p:nvPr/>
          </p:nvSpPr>
          <p:spPr>
            <a:xfrm>
              <a:off x="3839427" y="1280937"/>
              <a:ext cx="2625724" cy="610407"/>
            </a:xfrm>
            <a:prstGeom prst="roundRect">
              <a:avLst>
                <a:gd name="adj" fmla="val 13726"/>
              </a:avLst>
            </a:prstGeom>
            <a:solidFill>
              <a:srgbClr val="0F73EE"/>
            </a:solidFill>
            <a:ln w="19050">
              <a:solidFill>
                <a:schemeClr val="bg1"/>
              </a:solidFill>
              <a:prstDash val="sysDot"/>
              <a:headEnd type="oval" w="lg" len="lg"/>
              <a:tailEnd type="oval"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45" name="矩形 44"/>
            <p:cNvSpPr/>
            <p:nvPr/>
          </p:nvSpPr>
          <p:spPr>
            <a:xfrm>
              <a:off x="4100078" y="1333399"/>
              <a:ext cx="2465283" cy="523220"/>
            </a:xfrm>
            <a:prstGeom prst="rect">
              <a:avLst/>
            </a:prstGeom>
          </p:spPr>
          <p:txBody>
            <a:bodyPr wrap="square">
              <a:spAutoFit/>
            </a:bodyPr>
            <a:lstStyle/>
            <a:p>
              <a:pPr fontAlgn="base">
                <a:spcAft>
                  <a:spcPct val="0"/>
                </a:spcAft>
                <a:defRPr/>
              </a:pPr>
              <a:r>
                <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rPr>
                <a:t>分存到两个子图</a:t>
              </a:r>
            </a:p>
          </p:txBody>
        </p:sp>
        <p:sp>
          <p:nvSpPr>
            <p:cNvPr id="46" name="矩形 45"/>
            <p:cNvSpPr/>
            <p:nvPr/>
          </p:nvSpPr>
          <p:spPr>
            <a:xfrm>
              <a:off x="3295769" y="1051060"/>
              <a:ext cx="399638" cy="830997"/>
            </a:xfrm>
            <a:prstGeom prst="rect">
              <a:avLst/>
            </a:prstGeom>
          </p:spPr>
          <p:txBody>
            <a:bodyPr wrap="none">
              <a:spAutoFit/>
            </a:bodyPr>
            <a:lstStyle/>
            <a:p>
              <a:r>
                <a:rPr lang="en-US" altLang="zh-CN" sz="4800" b="1" i="1" dirty="0">
                  <a:solidFill>
                    <a:schemeClr val="accent5">
                      <a:lumMod val="50000"/>
                    </a:schemeClr>
                  </a:solidFill>
                  <a:latin typeface="+mj-lt"/>
                </a:rPr>
                <a:t>5</a:t>
              </a:r>
              <a:endParaRPr lang="zh-CN" altLang="en-US" sz="4800" b="1" i="1" dirty="0">
                <a:solidFill>
                  <a:schemeClr val="accent5">
                    <a:lumMod val="50000"/>
                  </a:schemeClr>
                </a:solidFill>
                <a:latin typeface="+mj-lt"/>
              </a:endParaRPr>
            </a:p>
          </p:txBody>
        </p:sp>
        <p:cxnSp>
          <p:nvCxnSpPr>
            <p:cNvPr id="47" name="直接连接符 46"/>
            <p:cNvCxnSpPr/>
            <p:nvPr/>
          </p:nvCxnSpPr>
          <p:spPr>
            <a:xfrm>
              <a:off x="3135993" y="1748864"/>
              <a:ext cx="703433"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8" fill="hold" nodeType="afterEffect">
                                  <p:stCondLst>
                                    <p:cond delay="0"/>
                                  </p:stCondLst>
                                  <p:childTnLst>
                                    <p:set>
                                      <p:cBhvr>
                                        <p:cTn id="6" dur="1" fill="hold">
                                          <p:stCondLst>
                                            <p:cond delay="0"/>
                                          </p:stCondLst>
                                        </p:cTn>
                                        <p:tgtEl>
                                          <p:spTgt spid="43"/>
                                        </p:tgtEl>
                                        <p:attrNameLst>
                                          <p:attrName>style.visibility</p:attrName>
                                        </p:attrNameLst>
                                      </p:cBhvr>
                                      <p:to>
                                        <p:strVal val="visible"/>
                                      </p:to>
                                    </p:set>
                                    <p:anim calcmode="lin" valueType="num">
                                      <p:cBhvr>
                                        <p:cTn id="7" dur="500" fill="hold"/>
                                        <p:tgtEl>
                                          <p:spTgt spid="43"/>
                                        </p:tgtEl>
                                        <p:attrNameLst>
                                          <p:attrName>ppt_x</p:attrName>
                                        </p:attrNameLst>
                                      </p:cBhvr>
                                      <p:tavLst>
                                        <p:tav tm="0">
                                          <p:val>
                                            <p:strVal val="#ppt_x-#ppt_w/2"/>
                                          </p:val>
                                        </p:tav>
                                        <p:tav tm="100000">
                                          <p:val>
                                            <p:strVal val="#ppt_x"/>
                                          </p:val>
                                        </p:tav>
                                      </p:tavLst>
                                    </p:anim>
                                    <p:anim calcmode="lin" valueType="num">
                                      <p:cBhvr>
                                        <p:cTn id="8" dur="500" fill="hold"/>
                                        <p:tgtEl>
                                          <p:spTgt spid="43"/>
                                        </p:tgtEl>
                                        <p:attrNameLst>
                                          <p:attrName>ppt_y</p:attrName>
                                        </p:attrNameLst>
                                      </p:cBhvr>
                                      <p:tavLst>
                                        <p:tav tm="0">
                                          <p:val>
                                            <p:strVal val="#ppt_y"/>
                                          </p:val>
                                        </p:tav>
                                        <p:tav tm="100000">
                                          <p:val>
                                            <p:strVal val="#ppt_y"/>
                                          </p:val>
                                        </p:tav>
                                      </p:tavLst>
                                    </p:anim>
                                    <p:anim calcmode="lin" valueType="num">
                                      <p:cBhvr>
                                        <p:cTn id="9" dur="500" fill="hold"/>
                                        <p:tgtEl>
                                          <p:spTgt spid="43"/>
                                        </p:tgtEl>
                                        <p:attrNameLst>
                                          <p:attrName>ppt_w</p:attrName>
                                        </p:attrNameLst>
                                      </p:cBhvr>
                                      <p:tavLst>
                                        <p:tav tm="0">
                                          <p:val>
                                            <p:fltVal val="0"/>
                                          </p:val>
                                        </p:tav>
                                        <p:tav tm="100000">
                                          <p:val>
                                            <p:strVal val="#ppt_w"/>
                                          </p:val>
                                        </p:tav>
                                      </p:tavLst>
                                    </p:anim>
                                    <p:anim calcmode="lin" valueType="num">
                                      <p:cBhvr>
                                        <p:cTn id="10" dur="500" fill="hold"/>
                                        <p:tgtEl>
                                          <p:spTgt spid="43"/>
                                        </p:tgtEl>
                                        <p:attrNameLst>
                                          <p:attrName>ppt_h</p:attrName>
                                        </p:attrNameLst>
                                      </p:cBhvr>
                                      <p:tavLst>
                                        <p:tav tm="0">
                                          <p:val>
                                            <p:strVal val="#ppt_h"/>
                                          </p:val>
                                        </p:tav>
                                        <p:tav tm="100000">
                                          <p:val>
                                            <p:strVal val="#ppt_h"/>
                                          </p:val>
                                        </p:tav>
                                      </p:tavLst>
                                    </p:anim>
                                  </p:childTnLst>
                                </p:cTn>
                              </p:par>
                            </p:childTnLst>
                          </p:cTn>
                        </p:par>
                        <p:par>
                          <p:cTn id="11" fill="hold">
                            <p:stCondLst>
                              <p:cond delay="500"/>
                            </p:stCondLst>
                            <p:childTnLst>
                              <p:par>
                                <p:cTn id="12" presetID="53" presetClass="entr" presetSubtype="16" fill="hold" nodeType="afterEffect">
                                  <p:stCondLst>
                                    <p:cond delay="0"/>
                                  </p:stCondLst>
                                  <p:childTnLst>
                                    <p:set>
                                      <p:cBhvr>
                                        <p:cTn id="13" dur="1" fill="hold">
                                          <p:stCondLst>
                                            <p:cond delay="0"/>
                                          </p:stCondLst>
                                        </p:cTn>
                                        <p:tgtEl>
                                          <p:spTgt spid="12"/>
                                        </p:tgtEl>
                                        <p:attrNameLst>
                                          <p:attrName>style.visibility</p:attrName>
                                        </p:attrNameLst>
                                      </p:cBhvr>
                                      <p:to>
                                        <p:strVal val="visible"/>
                                      </p:to>
                                    </p:set>
                                    <p:anim calcmode="lin" valueType="num">
                                      <p:cBhvr>
                                        <p:cTn id="14" dur="500" fill="hold"/>
                                        <p:tgtEl>
                                          <p:spTgt spid="12"/>
                                        </p:tgtEl>
                                        <p:attrNameLst>
                                          <p:attrName>ppt_w</p:attrName>
                                        </p:attrNameLst>
                                      </p:cBhvr>
                                      <p:tavLst>
                                        <p:tav tm="0">
                                          <p:val>
                                            <p:fltVal val="0"/>
                                          </p:val>
                                        </p:tav>
                                        <p:tav tm="100000">
                                          <p:val>
                                            <p:strVal val="#ppt_w"/>
                                          </p:val>
                                        </p:tav>
                                      </p:tavLst>
                                    </p:anim>
                                    <p:anim calcmode="lin" valueType="num">
                                      <p:cBhvr>
                                        <p:cTn id="15" dur="500" fill="hold"/>
                                        <p:tgtEl>
                                          <p:spTgt spid="12"/>
                                        </p:tgtEl>
                                        <p:attrNameLst>
                                          <p:attrName>ppt_h</p:attrName>
                                        </p:attrNameLst>
                                      </p:cBhvr>
                                      <p:tavLst>
                                        <p:tav tm="0">
                                          <p:val>
                                            <p:fltVal val="0"/>
                                          </p:val>
                                        </p:tav>
                                        <p:tav tm="100000">
                                          <p:val>
                                            <p:strVal val="#ppt_h"/>
                                          </p:val>
                                        </p:tav>
                                      </p:tavLst>
                                    </p:anim>
                                    <p:animEffect transition="in" filter="fade">
                                      <p:cBhvr>
                                        <p:cTn id="16" dur="500"/>
                                        <p:tgtEl>
                                          <p:spTgt spid="12"/>
                                        </p:tgtEl>
                                      </p:cBhvr>
                                    </p:animEffect>
                                  </p:childTnLst>
                                </p:cTn>
                              </p:par>
                            </p:childTnLst>
                          </p:cTn>
                        </p:par>
                        <p:par>
                          <p:cTn id="17" fill="hold">
                            <p:stCondLst>
                              <p:cond delay="1000"/>
                            </p:stCondLst>
                            <p:childTnLst>
                              <p:par>
                                <p:cTn id="18" presetID="53" presetClass="entr" presetSubtype="16" fill="hold" nodeType="afterEffect">
                                  <p:stCondLst>
                                    <p:cond delay="0"/>
                                  </p:stCondLst>
                                  <p:childTnLst>
                                    <p:set>
                                      <p:cBhvr>
                                        <p:cTn id="19" dur="1" fill="hold">
                                          <p:stCondLst>
                                            <p:cond delay="0"/>
                                          </p:stCondLst>
                                        </p:cTn>
                                        <p:tgtEl>
                                          <p:spTgt spid="13"/>
                                        </p:tgtEl>
                                        <p:attrNameLst>
                                          <p:attrName>style.visibility</p:attrName>
                                        </p:attrNameLst>
                                      </p:cBhvr>
                                      <p:to>
                                        <p:strVal val="visible"/>
                                      </p:to>
                                    </p:set>
                                    <p:anim calcmode="lin" valueType="num">
                                      <p:cBhvr>
                                        <p:cTn id="20" dur="500" fill="hold"/>
                                        <p:tgtEl>
                                          <p:spTgt spid="13"/>
                                        </p:tgtEl>
                                        <p:attrNameLst>
                                          <p:attrName>ppt_w</p:attrName>
                                        </p:attrNameLst>
                                      </p:cBhvr>
                                      <p:tavLst>
                                        <p:tav tm="0">
                                          <p:val>
                                            <p:fltVal val="0"/>
                                          </p:val>
                                        </p:tav>
                                        <p:tav tm="100000">
                                          <p:val>
                                            <p:strVal val="#ppt_w"/>
                                          </p:val>
                                        </p:tav>
                                      </p:tavLst>
                                    </p:anim>
                                    <p:anim calcmode="lin" valueType="num">
                                      <p:cBhvr>
                                        <p:cTn id="21" dur="500" fill="hold"/>
                                        <p:tgtEl>
                                          <p:spTgt spid="13"/>
                                        </p:tgtEl>
                                        <p:attrNameLst>
                                          <p:attrName>ppt_h</p:attrName>
                                        </p:attrNameLst>
                                      </p:cBhvr>
                                      <p:tavLst>
                                        <p:tav tm="0">
                                          <p:val>
                                            <p:fltVal val="0"/>
                                          </p:val>
                                        </p:tav>
                                        <p:tav tm="100000">
                                          <p:val>
                                            <p:strVal val="#ppt_h"/>
                                          </p:val>
                                        </p:tav>
                                      </p:tavLst>
                                    </p:anim>
                                    <p:animEffect transition="in" filter="fade">
                                      <p:cBhvr>
                                        <p:cTn id="22" dur="500"/>
                                        <p:tgtEl>
                                          <p:spTgt spid="13"/>
                                        </p:tgtEl>
                                      </p:cBhvr>
                                    </p:animEffect>
                                  </p:childTnLst>
                                </p:cTn>
                              </p:par>
                            </p:childTnLst>
                          </p:cTn>
                        </p:par>
                        <p:par>
                          <p:cTn id="23" fill="hold">
                            <p:stCondLst>
                              <p:cond delay="1500"/>
                            </p:stCondLst>
                            <p:childTnLst>
                              <p:par>
                                <p:cTn id="24" presetID="16" presetClass="entr" presetSubtype="21" fill="hold" nodeType="afterEffect">
                                  <p:stCondLst>
                                    <p:cond delay="0"/>
                                  </p:stCondLst>
                                  <p:childTnLst>
                                    <p:set>
                                      <p:cBhvr>
                                        <p:cTn id="25" dur="1" fill="hold">
                                          <p:stCondLst>
                                            <p:cond delay="0"/>
                                          </p:stCondLst>
                                        </p:cTn>
                                        <p:tgtEl>
                                          <p:spTgt spid="34"/>
                                        </p:tgtEl>
                                        <p:attrNameLst>
                                          <p:attrName>style.visibility</p:attrName>
                                        </p:attrNameLst>
                                      </p:cBhvr>
                                      <p:to>
                                        <p:strVal val="visible"/>
                                      </p:to>
                                    </p:set>
                                    <p:animEffect transition="in" filter="barn(inVertical)">
                                      <p:cBhvr>
                                        <p:cTn id="26" dur="500"/>
                                        <p:tgtEl>
                                          <p:spTgt spid="34"/>
                                        </p:tgtEl>
                                      </p:cBhvr>
                                    </p:animEffect>
                                  </p:childTnLst>
                                </p:cTn>
                              </p:par>
                            </p:childTnLst>
                          </p:cTn>
                        </p:par>
                        <p:par>
                          <p:cTn id="27" fill="hold">
                            <p:stCondLst>
                              <p:cond delay="2000"/>
                            </p:stCondLst>
                            <p:childTnLst>
                              <p:par>
                                <p:cTn id="28" presetID="16" presetClass="entr" presetSubtype="21" fill="hold" nodeType="afterEffect">
                                  <p:stCondLst>
                                    <p:cond delay="0"/>
                                  </p:stCondLst>
                                  <p:childTnLst>
                                    <p:set>
                                      <p:cBhvr>
                                        <p:cTn id="29" dur="1" fill="hold">
                                          <p:stCondLst>
                                            <p:cond delay="0"/>
                                          </p:stCondLst>
                                        </p:cTn>
                                        <p:tgtEl>
                                          <p:spTgt spid="38"/>
                                        </p:tgtEl>
                                        <p:attrNameLst>
                                          <p:attrName>style.visibility</p:attrName>
                                        </p:attrNameLst>
                                      </p:cBhvr>
                                      <p:to>
                                        <p:strVal val="visible"/>
                                      </p:to>
                                    </p:set>
                                    <p:animEffect transition="in" filter="barn(inVertical)">
                                      <p:cBhvr>
                                        <p:cTn id="30"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内容占位符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a:off x="3997407" y="2223334"/>
            <a:ext cx="4287398" cy="3210609"/>
          </a:xfrm>
          <a:prstGeom prst="rect">
            <a:avLst/>
          </a:prstGeom>
          <a:effectLst>
            <a:outerShdw blurRad="50800" dist="38100" dir="2700000" algn="tl" rotWithShape="0">
              <a:prstClr val="black">
                <a:alpha val="40000"/>
              </a:prstClr>
            </a:outerShdw>
          </a:effectLst>
        </p:spPr>
      </p:pic>
      <p:grpSp>
        <p:nvGrpSpPr>
          <p:cNvPr id="34" name="组合 33"/>
          <p:cNvGrpSpPr/>
          <p:nvPr/>
        </p:nvGrpSpPr>
        <p:grpSpPr>
          <a:xfrm>
            <a:off x="4987780" y="5513958"/>
            <a:ext cx="2306653" cy="554008"/>
            <a:chOff x="1962782" y="3317604"/>
            <a:chExt cx="3028732" cy="554008"/>
          </a:xfrm>
        </p:grpSpPr>
        <p:sp>
          <p:nvSpPr>
            <p:cNvPr id="35" name="矩形: 圆角 34"/>
            <p:cNvSpPr/>
            <p:nvPr/>
          </p:nvSpPr>
          <p:spPr>
            <a:xfrm>
              <a:off x="1962782" y="3317604"/>
              <a:ext cx="3028731" cy="554008"/>
            </a:xfrm>
            <a:prstGeom prst="roundRect">
              <a:avLst>
                <a:gd name="adj" fmla="val 10759"/>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sp>
          <p:nvSpPr>
            <p:cNvPr id="36" name="矩形 35"/>
            <p:cNvSpPr/>
            <p:nvPr/>
          </p:nvSpPr>
          <p:spPr>
            <a:xfrm>
              <a:off x="1962783" y="3384550"/>
              <a:ext cx="3028731" cy="461665"/>
            </a:xfrm>
            <a:prstGeom prst="rect">
              <a:avLst/>
            </a:prstGeom>
          </p:spPr>
          <p:txBody>
            <a:bodyPr wrap="square">
              <a:spAutoFit/>
            </a:bodyPr>
            <a:lstStyle/>
            <a:p>
              <a:pPr fontAlgn="base">
                <a:spcAft>
                  <a:spcPct val="0"/>
                </a:spcAft>
                <a:defRPr/>
              </a:pPr>
              <a:r>
                <a:rPr lang="zh-CN" altLang="en-US" sz="2400" dirty="0">
                  <a:latin typeface="+mj-lt"/>
                </a:rPr>
                <a:t> 图</a:t>
              </a:r>
              <a:r>
                <a:rPr lang="en-US" altLang="zh-CN" sz="2400" dirty="0">
                  <a:latin typeface="+mj-lt"/>
                </a:rPr>
                <a:t>9 </a:t>
              </a:r>
              <a:r>
                <a:rPr lang="zh-CN" altLang="en-US" sz="2400" dirty="0">
                  <a:latin typeface="+mj-lt"/>
                </a:rPr>
                <a:t>（</a:t>
              </a:r>
              <a:r>
                <a:rPr lang="en-US" altLang="zh-CN" sz="2400" dirty="0">
                  <a:latin typeface="+mj-lt"/>
                </a:rPr>
                <a:t>512*512</a:t>
              </a:r>
              <a:r>
                <a:rPr lang="zh-CN" altLang="en-US" sz="2400" dirty="0">
                  <a:latin typeface="+mj-lt"/>
                </a:rPr>
                <a:t>）</a:t>
              </a:r>
            </a:p>
          </p:txBody>
        </p:sp>
      </p:grpSp>
      <p:grpSp>
        <p:nvGrpSpPr>
          <p:cNvPr id="16" name="组合 15"/>
          <p:cNvGrpSpPr/>
          <p:nvPr/>
        </p:nvGrpSpPr>
        <p:grpSpPr>
          <a:xfrm>
            <a:off x="3793451" y="1350354"/>
            <a:ext cx="4695311" cy="763004"/>
            <a:chOff x="4397979" y="1511803"/>
            <a:chExt cx="4695311" cy="763004"/>
          </a:xfrm>
        </p:grpSpPr>
        <p:sp>
          <p:nvSpPr>
            <p:cNvPr id="17" name="矩形: 圆角 16"/>
            <p:cNvSpPr/>
            <p:nvPr/>
          </p:nvSpPr>
          <p:spPr>
            <a:xfrm>
              <a:off x="4512179" y="1596162"/>
              <a:ext cx="4492781" cy="625978"/>
            </a:xfrm>
            <a:prstGeom prst="roundRect">
              <a:avLst/>
            </a:prstGeom>
            <a:solidFill>
              <a:srgbClr val="0F73EE">
                <a:alpha val="1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latin typeface="思源黑体 CN Normal" panose="020B0400000000000000" pitchFamily="34" charset="-122"/>
                <a:ea typeface="思源黑体 CN Normal" panose="020B0400000000000000" pitchFamily="34" charset="-122"/>
              </a:endParaRPr>
            </a:p>
          </p:txBody>
        </p:sp>
        <p:grpSp>
          <p:nvGrpSpPr>
            <p:cNvPr id="18" name="组合 17"/>
            <p:cNvGrpSpPr/>
            <p:nvPr/>
          </p:nvGrpSpPr>
          <p:grpSpPr>
            <a:xfrm>
              <a:off x="4397979" y="1511803"/>
              <a:ext cx="4695311" cy="763004"/>
              <a:chOff x="4397979" y="1511803"/>
              <a:chExt cx="4695311" cy="763004"/>
            </a:xfrm>
          </p:grpSpPr>
          <p:sp>
            <p:nvSpPr>
              <p:cNvPr id="19" name="Freeform 17"/>
              <p:cNvSpPr/>
              <p:nvPr/>
            </p:nvSpPr>
            <p:spPr bwMode="auto">
              <a:xfrm>
                <a:off x="4397979" y="1560722"/>
                <a:ext cx="76200" cy="714085"/>
              </a:xfrm>
              <a:custGeom>
                <a:avLst/>
                <a:gdLst>
                  <a:gd name="T0" fmla="*/ 13 w 25"/>
                  <a:gd name="T1" fmla="*/ 0 h 249"/>
                  <a:gd name="T2" fmla="*/ 25 w 25"/>
                  <a:gd name="T3" fmla="*/ 13 h 249"/>
                  <a:gd name="T4" fmla="*/ 16 w 25"/>
                  <a:gd name="T5" fmla="*/ 25 h 249"/>
                  <a:gd name="T6" fmla="*/ 16 w 25"/>
                  <a:gd name="T7" fmla="*/ 224 h 249"/>
                  <a:gd name="T8" fmla="*/ 25 w 25"/>
                  <a:gd name="T9" fmla="*/ 236 h 249"/>
                  <a:gd name="T10" fmla="*/ 13 w 25"/>
                  <a:gd name="T11" fmla="*/ 249 h 249"/>
                  <a:gd name="T12" fmla="*/ 0 w 25"/>
                  <a:gd name="T13" fmla="*/ 236 h 249"/>
                  <a:gd name="T14" fmla="*/ 9 w 25"/>
                  <a:gd name="T15" fmla="*/ 224 h 249"/>
                  <a:gd name="T16" fmla="*/ 9 w 25"/>
                  <a:gd name="T17" fmla="*/ 25 h 249"/>
                  <a:gd name="T18" fmla="*/ 0 w 25"/>
                  <a:gd name="T19" fmla="*/ 13 h 249"/>
                  <a:gd name="T20" fmla="*/ 13 w 25"/>
                  <a:gd name="T21" fmla="*/ 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249">
                    <a:moveTo>
                      <a:pt x="13" y="0"/>
                    </a:moveTo>
                    <a:cubicBezTo>
                      <a:pt x="20" y="0"/>
                      <a:pt x="25" y="7"/>
                      <a:pt x="25" y="13"/>
                    </a:cubicBezTo>
                    <a:cubicBezTo>
                      <a:pt x="25" y="19"/>
                      <a:pt x="22" y="24"/>
                      <a:pt x="16" y="25"/>
                    </a:cubicBezTo>
                    <a:cubicBezTo>
                      <a:pt x="16" y="224"/>
                      <a:pt x="16" y="224"/>
                      <a:pt x="16" y="224"/>
                    </a:cubicBezTo>
                    <a:cubicBezTo>
                      <a:pt x="22" y="225"/>
                      <a:pt x="25" y="230"/>
                      <a:pt x="25" y="236"/>
                    </a:cubicBezTo>
                    <a:cubicBezTo>
                      <a:pt x="25" y="242"/>
                      <a:pt x="20" y="249"/>
                      <a:pt x="13" y="249"/>
                    </a:cubicBezTo>
                    <a:cubicBezTo>
                      <a:pt x="6" y="249"/>
                      <a:pt x="0" y="242"/>
                      <a:pt x="0" y="236"/>
                    </a:cubicBezTo>
                    <a:cubicBezTo>
                      <a:pt x="0" y="230"/>
                      <a:pt x="4" y="225"/>
                      <a:pt x="9" y="224"/>
                    </a:cubicBezTo>
                    <a:cubicBezTo>
                      <a:pt x="9" y="25"/>
                      <a:pt x="9" y="25"/>
                      <a:pt x="9" y="25"/>
                    </a:cubicBezTo>
                    <a:cubicBezTo>
                      <a:pt x="4" y="24"/>
                      <a:pt x="0" y="19"/>
                      <a:pt x="0" y="13"/>
                    </a:cubicBezTo>
                    <a:cubicBezTo>
                      <a:pt x="0" y="6"/>
                      <a:pt x="6" y="0"/>
                      <a:pt x="13" y="0"/>
                    </a:cubicBezTo>
                    <a:close/>
                  </a:path>
                </a:pathLst>
              </a:custGeom>
              <a:solidFill>
                <a:srgbClr val="0F73EE"/>
              </a:solidFill>
              <a:ln>
                <a:noFill/>
              </a:ln>
            </p:spPr>
            <p:txBody>
              <a:bodyPr vert="horz" wrap="square" lIns="91440" tIns="45720" rIns="91440" bIns="45720" numCol="1" anchor="t" anchorCtr="0" compatLnSpc="1"/>
              <a:lstStyle/>
              <a:p>
                <a:endParaRPr lang="en-US">
                  <a:solidFill>
                    <a:schemeClr val="tx1">
                      <a:lumMod val="85000"/>
                      <a:lumOff val="15000"/>
                    </a:schemeClr>
                  </a:solidFill>
                  <a:latin typeface="思源黑体 CN Normal" panose="020B0400000000000000" pitchFamily="34" charset="-122"/>
                  <a:ea typeface="思源黑体 CN Normal" panose="020B0400000000000000" pitchFamily="34" charset="-122"/>
                </a:endParaRPr>
              </a:p>
            </p:txBody>
          </p:sp>
          <p:sp>
            <p:nvSpPr>
              <p:cNvPr id="20" name="矩形 19"/>
              <p:cNvSpPr/>
              <p:nvPr/>
            </p:nvSpPr>
            <p:spPr>
              <a:xfrm>
                <a:off x="4599752" y="1511803"/>
                <a:ext cx="4493538" cy="671722"/>
              </a:xfrm>
              <a:prstGeom prst="rect">
                <a:avLst/>
              </a:prstGeom>
            </p:spPr>
            <p:txBody>
              <a:bodyPr wrap="none">
                <a:spAutoFit/>
              </a:bodyPr>
              <a:lstStyle/>
              <a:p>
                <a:pPr lvl="0">
                  <a:lnSpc>
                    <a:spcPct val="150000"/>
                  </a:lnSpc>
                </a:pPr>
                <a:r>
                  <a:rPr lang="zh-CN" altLang="en-US" sz="2800" dirty="0">
                    <a:solidFill>
                      <a:schemeClr val="tx1">
                        <a:lumMod val="85000"/>
                        <a:lumOff val="15000"/>
                      </a:schemeClr>
                    </a:solidFill>
                    <a:latin typeface="思源黑体 CN Normal" panose="020B0400000000000000" pitchFamily="34" charset="-122"/>
                    <a:ea typeface="思源黑体 CN Normal" panose="020B0400000000000000" pitchFamily="34" charset="-122"/>
                  </a:rPr>
                  <a:t>将两个子图合并恢复原图：</a:t>
                </a:r>
              </a:p>
            </p:txBody>
          </p:sp>
        </p:grpSp>
      </p:grpSp>
      <p:grpSp>
        <p:nvGrpSpPr>
          <p:cNvPr id="21" name="组合 20"/>
          <p:cNvGrpSpPr/>
          <p:nvPr/>
        </p:nvGrpSpPr>
        <p:grpSpPr>
          <a:xfrm>
            <a:off x="4176722" y="476597"/>
            <a:ext cx="3690021" cy="840284"/>
            <a:chOff x="3135993" y="1051060"/>
            <a:chExt cx="3690021" cy="840284"/>
          </a:xfrm>
        </p:grpSpPr>
        <p:sp>
          <p:nvSpPr>
            <p:cNvPr id="22" name="矩形: 圆角 21"/>
            <p:cNvSpPr/>
            <p:nvPr/>
          </p:nvSpPr>
          <p:spPr>
            <a:xfrm>
              <a:off x="3839426" y="1280937"/>
              <a:ext cx="2986588" cy="610407"/>
            </a:xfrm>
            <a:prstGeom prst="roundRect">
              <a:avLst>
                <a:gd name="adj" fmla="val 13726"/>
              </a:avLst>
            </a:prstGeom>
            <a:solidFill>
              <a:srgbClr val="0F73EE"/>
            </a:solidFill>
            <a:ln w="19050">
              <a:solidFill>
                <a:schemeClr val="bg1"/>
              </a:solidFill>
              <a:prstDash val="sysDot"/>
              <a:headEnd type="oval" w="lg" len="lg"/>
              <a:tailEnd type="oval"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23" name="矩形 22"/>
            <p:cNvSpPr/>
            <p:nvPr/>
          </p:nvSpPr>
          <p:spPr>
            <a:xfrm>
              <a:off x="4575387" y="1333399"/>
              <a:ext cx="1906001" cy="521970"/>
            </a:xfrm>
            <a:prstGeom prst="rect">
              <a:avLst/>
            </a:prstGeom>
          </p:spPr>
          <p:txBody>
            <a:bodyPr wrap="square">
              <a:spAutoFit/>
            </a:bodyPr>
            <a:lstStyle/>
            <a:p>
              <a:pPr fontAlgn="base">
                <a:spcAft>
                  <a:spcPct val="0"/>
                </a:spcAft>
                <a:defRPr/>
              </a:pPr>
              <a:r>
                <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rPr>
                <a:t>密图出现</a:t>
              </a:r>
            </a:p>
          </p:txBody>
        </p:sp>
        <p:sp>
          <p:nvSpPr>
            <p:cNvPr id="26" name="矩形 25"/>
            <p:cNvSpPr/>
            <p:nvPr/>
          </p:nvSpPr>
          <p:spPr>
            <a:xfrm>
              <a:off x="3295769" y="1051060"/>
              <a:ext cx="492443" cy="830997"/>
            </a:xfrm>
            <a:prstGeom prst="rect">
              <a:avLst/>
            </a:prstGeom>
          </p:spPr>
          <p:txBody>
            <a:bodyPr wrap="none">
              <a:spAutoFit/>
            </a:bodyPr>
            <a:lstStyle/>
            <a:p>
              <a:r>
                <a:rPr lang="en-US" altLang="zh-CN" sz="4800" b="1" i="1" dirty="0">
                  <a:solidFill>
                    <a:schemeClr val="accent5">
                      <a:lumMod val="50000"/>
                    </a:schemeClr>
                  </a:solidFill>
                  <a:latin typeface="+mj-lt"/>
                </a:rPr>
                <a:t>6</a:t>
              </a:r>
              <a:endParaRPr lang="zh-CN" altLang="en-US" sz="4800" b="1" i="1" dirty="0">
                <a:solidFill>
                  <a:schemeClr val="accent5">
                    <a:lumMod val="50000"/>
                  </a:schemeClr>
                </a:solidFill>
                <a:latin typeface="+mj-lt"/>
              </a:endParaRPr>
            </a:p>
          </p:txBody>
        </p:sp>
        <p:cxnSp>
          <p:nvCxnSpPr>
            <p:cNvPr id="27" name="直接连接符 26"/>
            <p:cNvCxnSpPr/>
            <p:nvPr/>
          </p:nvCxnSpPr>
          <p:spPr>
            <a:xfrm>
              <a:off x="3135993" y="1748864"/>
              <a:ext cx="703433"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8" fill="hold" nodeType="after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p:cTn id="7" dur="500" fill="hold"/>
                                        <p:tgtEl>
                                          <p:spTgt spid="21"/>
                                        </p:tgtEl>
                                        <p:attrNameLst>
                                          <p:attrName>ppt_x</p:attrName>
                                        </p:attrNameLst>
                                      </p:cBhvr>
                                      <p:tavLst>
                                        <p:tav tm="0">
                                          <p:val>
                                            <p:strVal val="#ppt_x-#ppt_w/2"/>
                                          </p:val>
                                        </p:tav>
                                        <p:tav tm="100000">
                                          <p:val>
                                            <p:strVal val="#ppt_x"/>
                                          </p:val>
                                        </p:tav>
                                      </p:tavLst>
                                    </p:anim>
                                    <p:anim calcmode="lin" valueType="num">
                                      <p:cBhvr>
                                        <p:cTn id="8" dur="500" fill="hold"/>
                                        <p:tgtEl>
                                          <p:spTgt spid="21"/>
                                        </p:tgtEl>
                                        <p:attrNameLst>
                                          <p:attrName>ppt_y</p:attrName>
                                        </p:attrNameLst>
                                      </p:cBhvr>
                                      <p:tavLst>
                                        <p:tav tm="0">
                                          <p:val>
                                            <p:strVal val="#ppt_y"/>
                                          </p:val>
                                        </p:tav>
                                        <p:tav tm="100000">
                                          <p:val>
                                            <p:strVal val="#ppt_y"/>
                                          </p:val>
                                        </p:tav>
                                      </p:tavLst>
                                    </p:anim>
                                    <p:anim calcmode="lin" valueType="num">
                                      <p:cBhvr>
                                        <p:cTn id="9" dur="500" fill="hold"/>
                                        <p:tgtEl>
                                          <p:spTgt spid="21"/>
                                        </p:tgtEl>
                                        <p:attrNameLst>
                                          <p:attrName>ppt_w</p:attrName>
                                        </p:attrNameLst>
                                      </p:cBhvr>
                                      <p:tavLst>
                                        <p:tav tm="0">
                                          <p:val>
                                            <p:fltVal val="0"/>
                                          </p:val>
                                        </p:tav>
                                        <p:tav tm="100000">
                                          <p:val>
                                            <p:strVal val="#ppt_w"/>
                                          </p:val>
                                        </p:tav>
                                      </p:tavLst>
                                    </p:anim>
                                    <p:anim calcmode="lin" valueType="num">
                                      <p:cBhvr>
                                        <p:cTn id="10" dur="500" fill="hold"/>
                                        <p:tgtEl>
                                          <p:spTgt spid="21"/>
                                        </p:tgtEl>
                                        <p:attrNameLst>
                                          <p:attrName>ppt_h</p:attrName>
                                        </p:attrNameLst>
                                      </p:cBhvr>
                                      <p:tavLst>
                                        <p:tav tm="0">
                                          <p:val>
                                            <p:strVal val="#ppt_h"/>
                                          </p:val>
                                        </p:tav>
                                        <p:tav tm="100000">
                                          <p:val>
                                            <p:strVal val="#ppt_h"/>
                                          </p:val>
                                        </p:tav>
                                      </p:tavLst>
                                    </p:anim>
                                  </p:childTnLst>
                                </p:cTn>
                              </p:par>
                            </p:childTnLst>
                          </p:cTn>
                        </p:par>
                        <p:par>
                          <p:cTn id="11" fill="hold">
                            <p:stCondLst>
                              <p:cond delay="500"/>
                            </p:stCondLst>
                            <p:childTnLst>
                              <p:par>
                                <p:cTn id="12" presetID="17" presetClass="entr" presetSubtype="8" fill="hold" nodeType="afterEffect">
                                  <p:stCondLst>
                                    <p:cond delay="0"/>
                                  </p:stCondLst>
                                  <p:childTnLst>
                                    <p:set>
                                      <p:cBhvr>
                                        <p:cTn id="13" dur="1" fill="hold">
                                          <p:stCondLst>
                                            <p:cond delay="0"/>
                                          </p:stCondLst>
                                        </p:cTn>
                                        <p:tgtEl>
                                          <p:spTgt spid="16"/>
                                        </p:tgtEl>
                                        <p:attrNameLst>
                                          <p:attrName>style.visibility</p:attrName>
                                        </p:attrNameLst>
                                      </p:cBhvr>
                                      <p:to>
                                        <p:strVal val="visible"/>
                                      </p:to>
                                    </p:set>
                                    <p:anim calcmode="lin" valueType="num">
                                      <p:cBhvr>
                                        <p:cTn id="14" dur="500" fill="hold"/>
                                        <p:tgtEl>
                                          <p:spTgt spid="16"/>
                                        </p:tgtEl>
                                        <p:attrNameLst>
                                          <p:attrName>ppt_x</p:attrName>
                                        </p:attrNameLst>
                                      </p:cBhvr>
                                      <p:tavLst>
                                        <p:tav tm="0">
                                          <p:val>
                                            <p:strVal val="#ppt_x-#ppt_w/2"/>
                                          </p:val>
                                        </p:tav>
                                        <p:tav tm="100000">
                                          <p:val>
                                            <p:strVal val="#ppt_x"/>
                                          </p:val>
                                        </p:tav>
                                      </p:tavLst>
                                    </p:anim>
                                    <p:anim calcmode="lin" valueType="num">
                                      <p:cBhvr>
                                        <p:cTn id="15" dur="500" fill="hold"/>
                                        <p:tgtEl>
                                          <p:spTgt spid="16"/>
                                        </p:tgtEl>
                                        <p:attrNameLst>
                                          <p:attrName>ppt_y</p:attrName>
                                        </p:attrNameLst>
                                      </p:cBhvr>
                                      <p:tavLst>
                                        <p:tav tm="0">
                                          <p:val>
                                            <p:strVal val="#ppt_y"/>
                                          </p:val>
                                        </p:tav>
                                        <p:tav tm="100000">
                                          <p:val>
                                            <p:strVal val="#ppt_y"/>
                                          </p:val>
                                        </p:tav>
                                      </p:tavLst>
                                    </p:anim>
                                    <p:anim calcmode="lin" valueType="num">
                                      <p:cBhvr>
                                        <p:cTn id="16" dur="500" fill="hold"/>
                                        <p:tgtEl>
                                          <p:spTgt spid="16"/>
                                        </p:tgtEl>
                                        <p:attrNameLst>
                                          <p:attrName>ppt_w</p:attrName>
                                        </p:attrNameLst>
                                      </p:cBhvr>
                                      <p:tavLst>
                                        <p:tav tm="0">
                                          <p:val>
                                            <p:fltVal val="0"/>
                                          </p:val>
                                        </p:tav>
                                        <p:tav tm="100000">
                                          <p:val>
                                            <p:strVal val="#ppt_w"/>
                                          </p:val>
                                        </p:tav>
                                      </p:tavLst>
                                    </p:anim>
                                    <p:anim calcmode="lin" valueType="num">
                                      <p:cBhvr>
                                        <p:cTn id="17" dur="500" fill="hold"/>
                                        <p:tgtEl>
                                          <p:spTgt spid="16"/>
                                        </p:tgtEl>
                                        <p:attrNameLst>
                                          <p:attrName>ppt_h</p:attrName>
                                        </p:attrNameLst>
                                      </p:cBhvr>
                                      <p:tavLst>
                                        <p:tav tm="0">
                                          <p:val>
                                            <p:strVal val="#ppt_h"/>
                                          </p:val>
                                        </p:tav>
                                        <p:tav tm="100000">
                                          <p:val>
                                            <p:strVal val="#ppt_h"/>
                                          </p:val>
                                        </p:tav>
                                      </p:tavLst>
                                    </p:anim>
                                  </p:childTnLst>
                                </p:cTn>
                              </p:par>
                            </p:childTnLst>
                          </p:cTn>
                        </p:par>
                        <p:par>
                          <p:cTn id="18" fill="hold">
                            <p:stCondLst>
                              <p:cond delay="1000"/>
                            </p:stCondLst>
                            <p:childTnLst>
                              <p:par>
                                <p:cTn id="19" presetID="53" presetClass="entr" presetSubtype="16" fill="hold" nodeType="afterEffect">
                                  <p:stCondLst>
                                    <p:cond delay="0"/>
                                  </p:stCondLst>
                                  <p:childTnLst>
                                    <p:set>
                                      <p:cBhvr>
                                        <p:cTn id="20" dur="1" fill="hold">
                                          <p:stCondLst>
                                            <p:cond delay="0"/>
                                          </p:stCondLst>
                                        </p:cTn>
                                        <p:tgtEl>
                                          <p:spTgt spid="12"/>
                                        </p:tgtEl>
                                        <p:attrNameLst>
                                          <p:attrName>style.visibility</p:attrName>
                                        </p:attrNameLst>
                                      </p:cBhvr>
                                      <p:to>
                                        <p:strVal val="visible"/>
                                      </p:to>
                                    </p:set>
                                    <p:anim calcmode="lin" valueType="num">
                                      <p:cBhvr>
                                        <p:cTn id="21" dur="500" fill="hold"/>
                                        <p:tgtEl>
                                          <p:spTgt spid="12"/>
                                        </p:tgtEl>
                                        <p:attrNameLst>
                                          <p:attrName>ppt_w</p:attrName>
                                        </p:attrNameLst>
                                      </p:cBhvr>
                                      <p:tavLst>
                                        <p:tav tm="0">
                                          <p:val>
                                            <p:fltVal val="0"/>
                                          </p:val>
                                        </p:tav>
                                        <p:tav tm="100000">
                                          <p:val>
                                            <p:strVal val="#ppt_w"/>
                                          </p:val>
                                        </p:tav>
                                      </p:tavLst>
                                    </p:anim>
                                    <p:anim calcmode="lin" valueType="num">
                                      <p:cBhvr>
                                        <p:cTn id="22" dur="500" fill="hold"/>
                                        <p:tgtEl>
                                          <p:spTgt spid="12"/>
                                        </p:tgtEl>
                                        <p:attrNameLst>
                                          <p:attrName>ppt_h</p:attrName>
                                        </p:attrNameLst>
                                      </p:cBhvr>
                                      <p:tavLst>
                                        <p:tav tm="0">
                                          <p:val>
                                            <p:fltVal val="0"/>
                                          </p:val>
                                        </p:tav>
                                        <p:tav tm="100000">
                                          <p:val>
                                            <p:strVal val="#ppt_h"/>
                                          </p:val>
                                        </p:tav>
                                      </p:tavLst>
                                    </p:anim>
                                    <p:animEffect transition="in" filter="fade">
                                      <p:cBhvr>
                                        <p:cTn id="23" dur="500"/>
                                        <p:tgtEl>
                                          <p:spTgt spid="12"/>
                                        </p:tgtEl>
                                      </p:cBhvr>
                                    </p:animEffect>
                                  </p:childTnLst>
                                </p:cTn>
                              </p:par>
                            </p:childTnLst>
                          </p:cTn>
                        </p:par>
                        <p:par>
                          <p:cTn id="24" fill="hold">
                            <p:stCondLst>
                              <p:cond delay="1500"/>
                            </p:stCondLst>
                            <p:childTnLst>
                              <p:par>
                                <p:cTn id="25" presetID="16" presetClass="entr" presetSubtype="21" fill="hold" nodeType="afterEffect">
                                  <p:stCondLst>
                                    <p:cond delay="0"/>
                                  </p:stCondLst>
                                  <p:childTnLst>
                                    <p:set>
                                      <p:cBhvr>
                                        <p:cTn id="26" dur="1" fill="hold">
                                          <p:stCondLst>
                                            <p:cond delay="0"/>
                                          </p:stCondLst>
                                        </p:cTn>
                                        <p:tgtEl>
                                          <p:spTgt spid="34"/>
                                        </p:tgtEl>
                                        <p:attrNameLst>
                                          <p:attrName>style.visibility</p:attrName>
                                        </p:attrNameLst>
                                      </p:cBhvr>
                                      <p:to>
                                        <p:strVal val="visible"/>
                                      </p:to>
                                    </p:set>
                                    <p:animEffect transition="in" filter="barn(inVertical)">
                                      <p:cBhvr>
                                        <p:cTn id="27"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4731544" y="457682"/>
            <a:ext cx="2728912" cy="791052"/>
            <a:chOff x="824072" y="1564267"/>
            <a:chExt cx="2728912" cy="791052"/>
          </a:xfrm>
        </p:grpSpPr>
        <p:sp>
          <p:nvSpPr>
            <p:cNvPr id="25" name="矩形: 圆角 24"/>
            <p:cNvSpPr/>
            <p:nvPr/>
          </p:nvSpPr>
          <p:spPr>
            <a:xfrm>
              <a:off x="824072" y="1740416"/>
              <a:ext cx="2728912" cy="614363"/>
            </a:xfrm>
            <a:prstGeom prst="roundRect">
              <a:avLst/>
            </a:prstGeom>
            <a:solidFill>
              <a:srgbClr val="0F73EE"/>
            </a:solidFill>
            <a:ln>
              <a:solidFill>
                <a:srgbClr val="FBA70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1701522" y="1862197"/>
              <a:ext cx="1620957" cy="480131"/>
            </a:xfrm>
            <a:prstGeom prst="rect">
              <a:avLst/>
            </a:prstGeom>
          </p:spPr>
          <p:txBody>
            <a:bodyPr wrap="none">
              <a:spAutoFit/>
            </a:bodyPr>
            <a:lstStyle/>
            <a:p>
              <a:pPr>
                <a:lnSpc>
                  <a:spcPct val="90000"/>
                </a:lnSpc>
              </a:pPr>
              <a:r>
                <a:rPr lang="zh-CN" altLang="en-US" sz="2800" dirty="0">
                  <a:solidFill>
                    <a:schemeClr val="bg1"/>
                  </a:solidFill>
                  <a:latin typeface="+mj-ea"/>
                  <a:ea typeface="+mj-ea"/>
                </a:rPr>
                <a:t>参考文献</a:t>
              </a:r>
            </a:p>
          </p:txBody>
        </p:sp>
        <p:pic>
          <p:nvPicPr>
            <p:cNvPr id="29" name="图片 28"/>
            <p:cNvPicPr>
              <a:picLocks noChangeAspect="1"/>
            </p:cNvPicPr>
            <p:nvPr/>
          </p:nvPicPr>
          <p:blipFill>
            <a:blip r:embed="rId3" cstate="print">
              <a:lum bright="70000" contrast="-70000"/>
              <a:extLst>
                <a:ext uri="{28A0092B-C50C-407E-A947-70E740481C1C}">
                  <a14:useLocalDpi xmlns:a14="http://schemas.microsoft.com/office/drawing/2010/main" val="0"/>
                </a:ext>
              </a:extLst>
            </a:blip>
            <a:stretch>
              <a:fillRect/>
            </a:stretch>
          </p:blipFill>
          <p:spPr>
            <a:xfrm>
              <a:off x="887146" y="1564267"/>
              <a:ext cx="751303" cy="791052"/>
            </a:xfrm>
            <a:prstGeom prst="rect">
              <a:avLst/>
            </a:prstGeom>
          </p:spPr>
        </p:pic>
      </p:grpSp>
      <p:grpSp>
        <p:nvGrpSpPr>
          <p:cNvPr id="30" name="组合 29"/>
          <p:cNvGrpSpPr/>
          <p:nvPr/>
        </p:nvGrpSpPr>
        <p:grpSpPr>
          <a:xfrm>
            <a:off x="1030268" y="1513104"/>
            <a:ext cx="10131464" cy="617070"/>
            <a:chOff x="5493750" y="892151"/>
            <a:chExt cx="10131464" cy="617070"/>
          </a:xfrm>
        </p:grpSpPr>
        <p:sp>
          <p:nvSpPr>
            <p:cNvPr id="31" name="矩形: 圆角 30"/>
            <p:cNvSpPr/>
            <p:nvPr/>
          </p:nvSpPr>
          <p:spPr>
            <a:xfrm>
              <a:off x="5493750" y="892151"/>
              <a:ext cx="10131464" cy="617070"/>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cs typeface="+mn-ea"/>
                <a:sym typeface="+mn-lt"/>
              </a:endParaRPr>
            </a:p>
          </p:txBody>
        </p:sp>
        <p:sp>
          <p:nvSpPr>
            <p:cNvPr id="32" name="human-head-silhouette-with-cogwheels_31441"/>
            <p:cNvSpPr>
              <a:spLocks noChangeAspect="1"/>
            </p:cNvSpPr>
            <p:nvPr/>
          </p:nvSpPr>
          <p:spPr bwMode="auto">
            <a:xfrm>
              <a:off x="5632235" y="1103269"/>
              <a:ext cx="322881" cy="405952"/>
            </a:xfrm>
            <a:custGeom>
              <a:avLst/>
              <a:gdLst>
                <a:gd name="connsiteX0" fmla="*/ 332813 w 483894"/>
                <a:gd name="connsiteY0" fmla="*/ 285272 h 608391"/>
                <a:gd name="connsiteX1" fmla="*/ 370636 w 483894"/>
                <a:gd name="connsiteY1" fmla="*/ 323201 h 608391"/>
                <a:gd name="connsiteX2" fmla="*/ 332813 w 483894"/>
                <a:gd name="connsiteY2" fmla="*/ 361130 h 608391"/>
                <a:gd name="connsiteX3" fmla="*/ 294990 w 483894"/>
                <a:gd name="connsiteY3" fmla="*/ 323201 h 608391"/>
                <a:gd name="connsiteX4" fmla="*/ 332813 w 483894"/>
                <a:gd name="connsiteY4" fmla="*/ 285272 h 608391"/>
                <a:gd name="connsiteX5" fmla="*/ 329299 w 483894"/>
                <a:gd name="connsiteY5" fmla="*/ 254544 h 608391"/>
                <a:gd name="connsiteX6" fmla="*/ 308471 w 483894"/>
                <a:gd name="connsiteY6" fmla="*/ 258937 h 608391"/>
                <a:gd name="connsiteX7" fmla="*/ 311405 w 483894"/>
                <a:gd name="connsiteY7" fmla="*/ 272119 h 608391"/>
                <a:gd name="connsiteX8" fmla="*/ 292924 w 483894"/>
                <a:gd name="connsiteY8" fmla="*/ 284422 h 608391"/>
                <a:gd name="connsiteX9" fmla="*/ 281776 w 483894"/>
                <a:gd name="connsiteY9" fmla="*/ 277099 h 608391"/>
                <a:gd name="connsiteX10" fmla="*/ 270042 w 483894"/>
                <a:gd name="connsiteY10" fmla="*/ 294967 h 608391"/>
                <a:gd name="connsiteX11" fmla="*/ 281483 w 483894"/>
                <a:gd name="connsiteY11" fmla="*/ 302290 h 608391"/>
                <a:gd name="connsiteX12" fmla="*/ 277376 w 483894"/>
                <a:gd name="connsiteY12" fmla="*/ 323966 h 608391"/>
                <a:gd name="connsiteX13" fmla="*/ 264175 w 483894"/>
                <a:gd name="connsiteY13" fmla="*/ 326895 h 608391"/>
                <a:gd name="connsiteX14" fmla="*/ 268282 w 483894"/>
                <a:gd name="connsiteY14" fmla="*/ 347399 h 608391"/>
                <a:gd name="connsiteX15" fmla="*/ 281483 w 483894"/>
                <a:gd name="connsiteY15" fmla="*/ 344763 h 608391"/>
                <a:gd name="connsiteX16" fmla="*/ 294097 w 483894"/>
                <a:gd name="connsiteY16" fmla="*/ 363217 h 608391"/>
                <a:gd name="connsiteX17" fmla="*/ 286763 w 483894"/>
                <a:gd name="connsiteY17" fmla="*/ 374348 h 608391"/>
                <a:gd name="connsiteX18" fmla="*/ 304364 w 483894"/>
                <a:gd name="connsiteY18" fmla="*/ 385772 h 608391"/>
                <a:gd name="connsiteX19" fmla="*/ 311698 w 483894"/>
                <a:gd name="connsiteY19" fmla="*/ 374641 h 608391"/>
                <a:gd name="connsiteX20" fmla="*/ 333699 w 483894"/>
                <a:gd name="connsiteY20" fmla="*/ 378742 h 608391"/>
                <a:gd name="connsiteX21" fmla="*/ 336633 w 483894"/>
                <a:gd name="connsiteY21" fmla="*/ 391923 h 608391"/>
                <a:gd name="connsiteX22" fmla="*/ 357167 w 483894"/>
                <a:gd name="connsiteY22" fmla="*/ 387529 h 608391"/>
                <a:gd name="connsiteX23" fmla="*/ 354527 w 483894"/>
                <a:gd name="connsiteY23" fmla="*/ 374348 h 608391"/>
                <a:gd name="connsiteX24" fmla="*/ 372715 w 483894"/>
                <a:gd name="connsiteY24" fmla="*/ 362045 h 608391"/>
                <a:gd name="connsiteX25" fmla="*/ 384155 w 483894"/>
                <a:gd name="connsiteY25" fmla="*/ 369368 h 608391"/>
                <a:gd name="connsiteX26" fmla="*/ 395596 w 483894"/>
                <a:gd name="connsiteY26" fmla="*/ 351500 h 608391"/>
                <a:gd name="connsiteX27" fmla="*/ 384449 w 483894"/>
                <a:gd name="connsiteY27" fmla="*/ 344177 h 608391"/>
                <a:gd name="connsiteX28" fmla="*/ 388556 w 483894"/>
                <a:gd name="connsiteY28" fmla="*/ 322208 h 608391"/>
                <a:gd name="connsiteX29" fmla="*/ 401756 w 483894"/>
                <a:gd name="connsiteY29" fmla="*/ 319572 h 608391"/>
                <a:gd name="connsiteX30" fmla="*/ 397356 w 483894"/>
                <a:gd name="connsiteY30" fmla="*/ 299068 h 608391"/>
                <a:gd name="connsiteX31" fmla="*/ 384155 w 483894"/>
                <a:gd name="connsiteY31" fmla="*/ 301704 h 608391"/>
                <a:gd name="connsiteX32" fmla="*/ 371541 w 483894"/>
                <a:gd name="connsiteY32" fmla="*/ 283250 h 608391"/>
                <a:gd name="connsiteX33" fmla="*/ 378875 w 483894"/>
                <a:gd name="connsiteY33" fmla="*/ 272119 h 608391"/>
                <a:gd name="connsiteX34" fmla="*/ 361274 w 483894"/>
                <a:gd name="connsiteY34" fmla="*/ 260695 h 608391"/>
                <a:gd name="connsiteX35" fmla="*/ 353940 w 483894"/>
                <a:gd name="connsiteY35" fmla="*/ 271826 h 608391"/>
                <a:gd name="connsiteX36" fmla="*/ 331939 w 483894"/>
                <a:gd name="connsiteY36" fmla="*/ 267725 h 608391"/>
                <a:gd name="connsiteX37" fmla="*/ 302012 w 483894"/>
                <a:gd name="connsiteY37" fmla="*/ 100461 h 608391"/>
                <a:gd name="connsiteX38" fmla="*/ 360970 w 483894"/>
                <a:gd name="connsiteY38" fmla="*/ 159348 h 608391"/>
                <a:gd name="connsiteX39" fmla="*/ 302012 w 483894"/>
                <a:gd name="connsiteY39" fmla="*/ 218235 h 608391"/>
                <a:gd name="connsiteX40" fmla="*/ 243054 w 483894"/>
                <a:gd name="connsiteY40" fmla="*/ 159348 h 608391"/>
                <a:gd name="connsiteX41" fmla="*/ 302012 w 483894"/>
                <a:gd name="connsiteY41" fmla="*/ 100461 h 608391"/>
                <a:gd name="connsiteX42" fmla="*/ 309644 w 483894"/>
                <a:gd name="connsiteY42" fmla="*/ 52722 h 608391"/>
                <a:gd name="connsiteX43" fmla="*/ 304951 w 483894"/>
                <a:gd name="connsiteY43" fmla="*/ 72933 h 608391"/>
                <a:gd name="connsiteX44" fmla="*/ 270922 w 483894"/>
                <a:gd name="connsiteY44" fmla="*/ 78792 h 608391"/>
                <a:gd name="connsiteX45" fmla="*/ 259775 w 483894"/>
                <a:gd name="connsiteY45" fmla="*/ 60924 h 608391"/>
                <a:gd name="connsiteX46" fmla="*/ 231907 w 483894"/>
                <a:gd name="connsiteY46" fmla="*/ 78499 h 608391"/>
                <a:gd name="connsiteX47" fmla="*/ 243054 w 483894"/>
                <a:gd name="connsiteY47" fmla="*/ 96074 h 608391"/>
                <a:gd name="connsiteX48" fmla="*/ 222813 w 483894"/>
                <a:gd name="connsiteY48" fmla="*/ 124487 h 608391"/>
                <a:gd name="connsiteX49" fmla="*/ 202278 w 483894"/>
                <a:gd name="connsiteY49" fmla="*/ 119508 h 608391"/>
                <a:gd name="connsiteX50" fmla="*/ 194945 w 483894"/>
                <a:gd name="connsiteY50" fmla="*/ 151729 h 608391"/>
                <a:gd name="connsiteX51" fmla="*/ 215479 w 483894"/>
                <a:gd name="connsiteY51" fmla="*/ 156416 h 608391"/>
                <a:gd name="connsiteX52" fmla="*/ 221346 w 483894"/>
                <a:gd name="connsiteY52" fmla="*/ 190394 h 608391"/>
                <a:gd name="connsiteX53" fmla="*/ 203452 w 483894"/>
                <a:gd name="connsiteY53" fmla="*/ 201525 h 608391"/>
                <a:gd name="connsiteX54" fmla="*/ 220759 w 483894"/>
                <a:gd name="connsiteY54" fmla="*/ 229353 h 608391"/>
                <a:gd name="connsiteX55" fmla="*/ 238654 w 483894"/>
                <a:gd name="connsiteY55" fmla="*/ 218222 h 608391"/>
                <a:gd name="connsiteX56" fmla="*/ 266815 w 483894"/>
                <a:gd name="connsiteY56" fmla="*/ 238433 h 608391"/>
                <a:gd name="connsiteX57" fmla="*/ 262122 w 483894"/>
                <a:gd name="connsiteY57" fmla="*/ 258645 h 608391"/>
                <a:gd name="connsiteX58" fmla="*/ 294097 w 483894"/>
                <a:gd name="connsiteY58" fmla="*/ 265968 h 608391"/>
                <a:gd name="connsiteX59" fmla="*/ 298791 w 483894"/>
                <a:gd name="connsiteY59" fmla="*/ 245756 h 608391"/>
                <a:gd name="connsiteX60" fmla="*/ 333112 w 483894"/>
                <a:gd name="connsiteY60" fmla="*/ 239898 h 608391"/>
                <a:gd name="connsiteX61" fmla="*/ 343966 w 483894"/>
                <a:gd name="connsiteY61" fmla="*/ 257766 h 608391"/>
                <a:gd name="connsiteX62" fmla="*/ 371835 w 483894"/>
                <a:gd name="connsiteY62" fmla="*/ 240191 h 608391"/>
                <a:gd name="connsiteX63" fmla="*/ 360687 w 483894"/>
                <a:gd name="connsiteY63" fmla="*/ 222615 h 608391"/>
                <a:gd name="connsiteX64" fmla="*/ 380928 w 483894"/>
                <a:gd name="connsiteY64" fmla="*/ 194495 h 608391"/>
                <a:gd name="connsiteX65" fmla="*/ 401463 w 483894"/>
                <a:gd name="connsiteY65" fmla="*/ 199182 h 608391"/>
                <a:gd name="connsiteX66" fmla="*/ 408797 w 483894"/>
                <a:gd name="connsiteY66" fmla="*/ 167254 h 608391"/>
                <a:gd name="connsiteX67" fmla="*/ 388262 w 483894"/>
                <a:gd name="connsiteY67" fmla="*/ 162567 h 608391"/>
                <a:gd name="connsiteX68" fmla="*/ 382689 w 483894"/>
                <a:gd name="connsiteY68" fmla="*/ 128295 h 608391"/>
                <a:gd name="connsiteX69" fmla="*/ 400290 w 483894"/>
                <a:gd name="connsiteY69" fmla="*/ 117164 h 608391"/>
                <a:gd name="connsiteX70" fmla="*/ 382982 w 483894"/>
                <a:gd name="connsiteY70" fmla="*/ 89337 h 608391"/>
                <a:gd name="connsiteX71" fmla="*/ 365088 w 483894"/>
                <a:gd name="connsiteY71" fmla="*/ 100468 h 608391"/>
                <a:gd name="connsiteX72" fmla="*/ 336926 w 483894"/>
                <a:gd name="connsiteY72" fmla="*/ 80549 h 608391"/>
                <a:gd name="connsiteX73" fmla="*/ 341620 w 483894"/>
                <a:gd name="connsiteY73" fmla="*/ 60045 h 608391"/>
                <a:gd name="connsiteX74" fmla="*/ 227919 w 483894"/>
                <a:gd name="connsiteY74" fmla="*/ 591 h 608391"/>
                <a:gd name="connsiteX75" fmla="*/ 306124 w 483894"/>
                <a:gd name="connsiteY75" fmla="*/ 3804 h 608391"/>
                <a:gd name="connsiteX76" fmla="*/ 483308 w 483894"/>
                <a:gd name="connsiteY76" fmla="*/ 197717 h 608391"/>
                <a:gd name="connsiteX77" fmla="*/ 387382 w 483894"/>
                <a:gd name="connsiteY77" fmla="*/ 442305 h 608391"/>
                <a:gd name="connsiteX78" fmla="*/ 483894 w 483894"/>
                <a:gd name="connsiteY78" fmla="*/ 608391 h 608391"/>
                <a:gd name="connsiteX79" fmla="*/ 143902 w 483894"/>
                <a:gd name="connsiteY79" fmla="*/ 608391 h 608391"/>
                <a:gd name="connsiteX80" fmla="*/ 181744 w 483894"/>
                <a:gd name="connsiteY80" fmla="*/ 512899 h 608391"/>
                <a:gd name="connsiteX81" fmla="*/ 108993 w 483894"/>
                <a:gd name="connsiteY81" fmla="*/ 524909 h 608391"/>
                <a:gd name="connsiteX82" fmla="*/ 54137 w 483894"/>
                <a:gd name="connsiteY82" fmla="*/ 498839 h 608391"/>
                <a:gd name="connsiteX83" fmla="*/ 57657 w 483894"/>
                <a:gd name="connsiteY83" fmla="*/ 454022 h 608391"/>
                <a:gd name="connsiteX84" fmla="*/ 38589 w 483894"/>
                <a:gd name="connsiteY84" fmla="*/ 405690 h 608391"/>
                <a:gd name="connsiteX85" fmla="*/ 42109 w 483894"/>
                <a:gd name="connsiteY85" fmla="*/ 376984 h 608391"/>
                <a:gd name="connsiteX86" fmla="*/ 160 w 483894"/>
                <a:gd name="connsiteY86" fmla="*/ 355308 h 608391"/>
                <a:gd name="connsiteX87" fmla="*/ 52670 w 483894"/>
                <a:gd name="connsiteY87" fmla="*/ 255130 h 608391"/>
                <a:gd name="connsiteX88" fmla="*/ 38003 w 483894"/>
                <a:gd name="connsiteY88" fmla="*/ 222908 h 608391"/>
                <a:gd name="connsiteX89" fmla="*/ 74378 w 483894"/>
                <a:gd name="connsiteY89" fmla="*/ 82893 h 608391"/>
                <a:gd name="connsiteX90" fmla="*/ 227919 w 483894"/>
                <a:gd name="connsiteY90" fmla="*/ 591 h 608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483894" h="608391">
                  <a:moveTo>
                    <a:pt x="332813" y="285272"/>
                  </a:moveTo>
                  <a:cubicBezTo>
                    <a:pt x="353702" y="285272"/>
                    <a:pt x="370636" y="302253"/>
                    <a:pt x="370636" y="323201"/>
                  </a:cubicBezTo>
                  <a:cubicBezTo>
                    <a:pt x="370636" y="344149"/>
                    <a:pt x="353702" y="361130"/>
                    <a:pt x="332813" y="361130"/>
                  </a:cubicBezTo>
                  <a:cubicBezTo>
                    <a:pt x="311924" y="361130"/>
                    <a:pt x="294990" y="344149"/>
                    <a:pt x="294990" y="323201"/>
                  </a:cubicBezTo>
                  <a:cubicBezTo>
                    <a:pt x="294990" y="302253"/>
                    <a:pt x="311924" y="285272"/>
                    <a:pt x="332813" y="285272"/>
                  </a:cubicBezTo>
                  <a:close/>
                  <a:moveTo>
                    <a:pt x="329299" y="254544"/>
                  </a:moveTo>
                  <a:lnTo>
                    <a:pt x="308471" y="258937"/>
                  </a:lnTo>
                  <a:lnTo>
                    <a:pt x="311405" y="272119"/>
                  </a:lnTo>
                  <a:cubicBezTo>
                    <a:pt x="304364" y="275048"/>
                    <a:pt x="298204" y="279149"/>
                    <a:pt x="292924" y="284422"/>
                  </a:cubicBezTo>
                  <a:lnTo>
                    <a:pt x="281776" y="277099"/>
                  </a:lnTo>
                  <a:lnTo>
                    <a:pt x="270042" y="294967"/>
                  </a:lnTo>
                  <a:lnTo>
                    <a:pt x="281483" y="302290"/>
                  </a:lnTo>
                  <a:cubicBezTo>
                    <a:pt x="278549" y="309027"/>
                    <a:pt x="277083" y="316350"/>
                    <a:pt x="277376" y="323966"/>
                  </a:cubicBezTo>
                  <a:lnTo>
                    <a:pt x="264175" y="326895"/>
                  </a:lnTo>
                  <a:lnTo>
                    <a:pt x="268282" y="347399"/>
                  </a:lnTo>
                  <a:lnTo>
                    <a:pt x="281483" y="344763"/>
                  </a:lnTo>
                  <a:cubicBezTo>
                    <a:pt x="284416" y="351793"/>
                    <a:pt x="288817" y="357944"/>
                    <a:pt x="294097" y="363217"/>
                  </a:cubicBezTo>
                  <a:lnTo>
                    <a:pt x="286763" y="374348"/>
                  </a:lnTo>
                  <a:lnTo>
                    <a:pt x="304364" y="385772"/>
                  </a:lnTo>
                  <a:lnTo>
                    <a:pt x="311698" y="374641"/>
                  </a:lnTo>
                  <a:cubicBezTo>
                    <a:pt x="318738" y="377570"/>
                    <a:pt x="326072" y="378742"/>
                    <a:pt x="333699" y="378742"/>
                  </a:cubicBezTo>
                  <a:lnTo>
                    <a:pt x="336633" y="391923"/>
                  </a:lnTo>
                  <a:lnTo>
                    <a:pt x="357167" y="387529"/>
                  </a:lnTo>
                  <a:lnTo>
                    <a:pt x="354527" y="374348"/>
                  </a:lnTo>
                  <a:cubicBezTo>
                    <a:pt x="361274" y="371419"/>
                    <a:pt x="367728" y="367318"/>
                    <a:pt x="372715" y="362045"/>
                  </a:cubicBezTo>
                  <a:lnTo>
                    <a:pt x="384155" y="369368"/>
                  </a:lnTo>
                  <a:lnTo>
                    <a:pt x="395596" y="351500"/>
                  </a:lnTo>
                  <a:lnTo>
                    <a:pt x="384449" y="344177"/>
                  </a:lnTo>
                  <a:cubicBezTo>
                    <a:pt x="387089" y="337440"/>
                    <a:pt x="388556" y="330117"/>
                    <a:pt x="388556" y="322208"/>
                  </a:cubicBezTo>
                  <a:lnTo>
                    <a:pt x="401756" y="319572"/>
                  </a:lnTo>
                  <a:lnTo>
                    <a:pt x="397356" y="299068"/>
                  </a:lnTo>
                  <a:lnTo>
                    <a:pt x="384155" y="301704"/>
                  </a:lnTo>
                  <a:cubicBezTo>
                    <a:pt x="381222" y="294674"/>
                    <a:pt x="376822" y="288522"/>
                    <a:pt x="371541" y="283250"/>
                  </a:cubicBezTo>
                  <a:lnTo>
                    <a:pt x="378875" y="272119"/>
                  </a:lnTo>
                  <a:lnTo>
                    <a:pt x="361274" y="260695"/>
                  </a:lnTo>
                  <a:lnTo>
                    <a:pt x="353940" y="271826"/>
                  </a:lnTo>
                  <a:cubicBezTo>
                    <a:pt x="347193" y="268897"/>
                    <a:pt x="339566" y="267432"/>
                    <a:pt x="331939" y="267725"/>
                  </a:cubicBezTo>
                  <a:close/>
                  <a:moveTo>
                    <a:pt x="302012" y="100461"/>
                  </a:moveTo>
                  <a:cubicBezTo>
                    <a:pt x="334574" y="100461"/>
                    <a:pt x="360970" y="126826"/>
                    <a:pt x="360970" y="159348"/>
                  </a:cubicBezTo>
                  <a:cubicBezTo>
                    <a:pt x="360970" y="191870"/>
                    <a:pt x="334574" y="218235"/>
                    <a:pt x="302012" y="218235"/>
                  </a:cubicBezTo>
                  <a:cubicBezTo>
                    <a:pt x="269450" y="218235"/>
                    <a:pt x="243054" y="191870"/>
                    <a:pt x="243054" y="159348"/>
                  </a:cubicBezTo>
                  <a:cubicBezTo>
                    <a:pt x="243054" y="126826"/>
                    <a:pt x="269450" y="100461"/>
                    <a:pt x="302012" y="100461"/>
                  </a:cubicBezTo>
                  <a:close/>
                  <a:moveTo>
                    <a:pt x="309644" y="52722"/>
                  </a:moveTo>
                  <a:lnTo>
                    <a:pt x="304951" y="72933"/>
                  </a:lnTo>
                  <a:cubicBezTo>
                    <a:pt x="293510" y="72640"/>
                    <a:pt x="282070" y="74398"/>
                    <a:pt x="270922" y="78792"/>
                  </a:cubicBezTo>
                  <a:lnTo>
                    <a:pt x="259775" y="60924"/>
                  </a:lnTo>
                  <a:lnTo>
                    <a:pt x="231907" y="78499"/>
                  </a:lnTo>
                  <a:lnTo>
                    <a:pt x="243054" y="96074"/>
                  </a:lnTo>
                  <a:cubicBezTo>
                    <a:pt x="234254" y="104276"/>
                    <a:pt x="227507" y="113942"/>
                    <a:pt x="222813" y="124487"/>
                  </a:cubicBezTo>
                  <a:lnTo>
                    <a:pt x="202278" y="119508"/>
                  </a:lnTo>
                  <a:lnTo>
                    <a:pt x="194945" y="151729"/>
                  </a:lnTo>
                  <a:lnTo>
                    <a:pt x="215479" y="156416"/>
                  </a:lnTo>
                  <a:cubicBezTo>
                    <a:pt x="214892" y="167839"/>
                    <a:pt x="216946" y="179263"/>
                    <a:pt x="221346" y="190394"/>
                  </a:cubicBezTo>
                  <a:lnTo>
                    <a:pt x="203452" y="201525"/>
                  </a:lnTo>
                  <a:lnTo>
                    <a:pt x="220759" y="229353"/>
                  </a:lnTo>
                  <a:lnTo>
                    <a:pt x="238654" y="218222"/>
                  </a:lnTo>
                  <a:cubicBezTo>
                    <a:pt x="246574" y="227009"/>
                    <a:pt x="256255" y="233746"/>
                    <a:pt x="266815" y="238433"/>
                  </a:cubicBezTo>
                  <a:lnTo>
                    <a:pt x="262122" y="258645"/>
                  </a:lnTo>
                  <a:lnTo>
                    <a:pt x="294097" y="265968"/>
                  </a:lnTo>
                  <a:lnTo>
                    <a:pt x="298791" y="245756"/>
                  </a:lnTo>
                  <a:cubicBezTo>
                    <a:pt x="310231" y="246049"/>
                    <a:pt x="321965" y="244292"/>
                    <a:pt x="333112" y="239898"/>
                  </a:cubicBezTo>
                  <a:lnTo>
                    <a:pt x="343966" y="257766"/>
                  </a:lnTo>
                  <a:lnTo>
                    <a:pt x="371835" y="240191"/>
                  </a:lnTo>
                  <a:lnTo>
                    <a:pt x="360687" y="222615"/>
                  </a:lnTo>
                  <a:cubicBezTo>
                    <a:pt x="369488" y="214414"/>
                    <a:pt x="376235" y="204747"/>
                    <a:pt x="380928" y="194495"/>
                  </a:cubicBezTo>
                  <a:lnTo>
                    <a:pt x="401463" y="199182"/>
                  </a:lnTo>
                  <a:lnTo>
                    <a:pt x="408797" y="167254"/>
                  </a:lnTo>
                  <a:lnTo>
                    <a:pt x="388262" y="162567"/>
                  </a:lnTo>
                  <a:cubicBezTo>
                    <a:pt x="388849" y="151143"/>
                    <a:pt x="386795" y="139426"/>
                    <a:pt x="382689" y="128295"/>
                  </a:cubicBezTo>
                  <a:lnTo>
                    <a:pt x="400290" y="117164"/>
                  </a:lnTo>
                  <a:lnTo>
                    <a:pt x="382982" y="89337"/>
                  </a:lnTo>
                  <a:lnTo>
                    <a:pt x="365088" y="100468"/>
                  </a:lnTo>
                  <a:cubicBezTo>
                    <a:pt x="357167" y="91973"/>
                    <a:pt x="347487" y="84943"/>
                    <a:pt x="336926" y="80549"/>
                  </a:cubicBezTo>
                  <a:lnTo>
                    <a:pt x="341620" y="60045"/>
                  </a:lnTo>
                  <a:close/>
                  <a:moveTo>
                    <a:pt x="227919" y="591"/>
                  </a:moveTo>
                  <a:cubicBezTo>
                    <a:pt x="252020" y="-809"/>
                    <a:pt x="278183" y="289"/>
                    <a:pt x="306124" y="3804"/>
                  </a:cubicBezTo>
                  <a:cubicBezTo>
                    <a:pt x="417597" y="17864"/>
                    <a:pt x="483014" y="130053"/>
                    <a:pt x="483308" y="197717"/>
                  </a:cubicBezTo>
                  <a:cubicBezTo>
                    <a:pt x="483894" y="332167"/>
                    <a:pt x="388556" y="393974"/>
                    <a:pt x="387382" y="442305"/>
                  </a:cubicBezTo>
                  <a:cubicBezTo>
                    <a:pt x="385329" y="529010"/>
                    <a:pt x="483894" y="608391"/>
                    <a:pt x="483894" y="608391"/>
                  </a:cubicBezTo>
                  <a:lnTo>
                    <a:pt x="143902" y="608391"/>
                  </a:lnTo>
                  <a:cubicBezTo>
                    <a:pt x="143902" y="608391"/>
                    <a:pt x="208439" y="575877"/>
                    <a:pt x="181744" y="512899"/>
                  </a:cubicBezTo>
                  <a:cubicBezTo>
                    <a:pt x="169717" y="514950"/>
                    <a:pt x="135688" y="521394"/>
                    <a:pt x="108993" y="524909"/>
                  </a:cubicBezTo>
                  <a:cubicBezTo>
                    <a:pt x="82298" y="528424"/>
                    <a:pt x="59124" y="512313"/>
                    <a:pt x="54137" y="498839"/>
                  </a:cubicBezTo>
                  <a:cubicBezTo>
                    <a:pt x="49443" y="485658"/>
                    <a:pt x="63817" y="461638"/>
                    <a:pt x="57657" y="454022"/>
                  </a:cubicBezTo>
                  <a:cubicBezTo>
                    <a:pt x="51790" y="446406"/>
                    <a:pt x="31549" y="424437"/>
                    <a:pt x="38589" y="405690"/>
                  </a:cubicBezTo>
                  <a:cubicBezTo>
                    <a:pt x="45630" y="386651"/>
                    <a:pt x="42109" y="376984"/>
                    <a:pt x="42109" y="376984"/>
                  </a:cubicBezTo>
                  <a:cubicBezTo>
                    <a:pt x="42109" y="376984"/>
                    <a:pt x="3681" y="369368"/>
                    <a:pt x="160" y="355308"/>
                  </a:cubicBezTo>
                  <a:cubicBezTo>
                    <a:pt x="-3360" y="341248"/>
                    <a:pt x="52670" y="255130"/>
                    <a:pt x="52670" y="255130"/>
                  </a:cubicBezTo>
                  <a:cubicBezTo>
                    <a:pt x="52670" y="255130"/>
                    <a:pt x="40936" y="234332"/>
                    <a:pt x="38003" y="222908"/>
                  </a:cubicBezTo>
                  <a:cubicBezTo>
                    <a:pt x="35362" y="211777"/>
                    <a:pt x="38003" y="151436"/>
                    <a:pt x="74378" y="82893"/>
                  </a:cubicBezTo>
                  <a:cubicBezTo>
                    <a:pt x="101880" y="31485"/>
                    <a:pt x="155618" y="4793"/>
                    <a:pt x="227919" y="591"/>
                  </a:cubicBezTo>
                  <a:close/>
                </a:path>
              </a:pathLst>
            </a:custGeom>
            <a:solidFill>
              <a:srgbClr val="0F73EE"/>
            </a:solidFill>
            <a:ln>
              <a:noFill/>
            </a:ln>
          </p:spPr>
        </p:sp>
        <p:sp>
          <p:nvSpPr>
            <p:cNvPr id="33" name="矩形: 圆角 32"/>
            <p:cNvSpPr/>
            <p:nvPr/>
          </p:nvSpPr>
          <p:spPr>
            <a:xfrm>
              <a:off x="6096000" y="892151"/>
              <a:ext cx="9529214" cy="61707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2400" dirty="0">
                  <a:solidFill>
                    <a:schemeClr val="tx1">
                      <a:lumMod val="85000"/>
                      <a:lumOff val="15000"/>
                    </a:schemeClr>
                  </a:solidFill>
                  <a:ea typeface="+mj-ea"/>
                  <a:cs typeface="+mn-ea"/>
                  <a:sym typeface="+mn-lt"/>
                </a:rPr>
                <a:t>[1]</a:t>
              </a:r>
              <a:r>
                <a:rPr lang="zh-CN" altLang="en-US" sz="2400" dirty="0">
                  <a:solidFill>
                    <a:schemeClr val="tx1">
                      <a:lumMod val="85000"/>
                      <a:lumOff val="15000"/>
                    </a:schemeClr>
                  </a:solidFill>
                  <a:ea typeface="+mj-ea"/>
                  <a:cs typeface="+mn-ea"/>
                  <a:sym typeface="+mn-lt"/>
                </a:rPr>
                <a:t>夏光升</a:t>
              </a:r>
              <a:r>
                <a:rPr lang="en-US" altLang="zh-CN" sz="2400" dirty="0">
                  <a:solidFill>
                    <a:schemeClr val="tx1">
                      <a:lumMod val="85000"/>
                      <a:lumOff val="15000"/>
                    </a:schemeClr>
                  </a:solidFill>
                  <a:ea typeface="+mj-ea"/>
                  <a:cs typeface="+mn-ea"/>
                  <a:sym typeface="+mn-lt"/>
                </a:rPr>
                <a:t>,</a:t>
              </a:r>
              <a:r>
                <a:rPr lang="zh-CN" altLang="en-US" sz="2400" dirty="0">
                  <a:solidFill>
                    <a:schemeClr val="tx1">
                      <a:lumMod val="85000"/>
                      <a:lumOff val="15000"/>
                    </a:schemeClr>
                  </a:solidFill>
                  <a:ea typeface="+mj-ea"/>
                  <a:cs typeface="+mn-ea"/>
                  <a:sym typeface="+mn-lt"/>
                </a:rPr>
                <a:t>杨义先</a:t>
              </a:r>
              <a:r>
                <a:rPr lang="en-US" altLang="zh-CN" sz="2400" dirty="0">
                  <a:solidFill>
                    <a:schemeClr val="tx1">
                      <a:lumMod val="85000"/>
                      <a:lumOff val="15000"/>
                    </a:schemeClr>
                  </a:solidFill>
                  <a:ea typeface="+mj-ea"/>
                  <a:cs typeface="+mn-ea"/>
                  <a:sym typeface="+mn-lt"/>
                </a:rPr>
                <a:t>.</a:t>
              </a:r>
              <a:r>
                <a:rPr lang="zh-CN" altLang="en-US" sz="2400" dirty="0">
                  <a:solidFill>
                    <a:schemeClr val="tx1">
                      <a:lumMod val="85000"/>
                      <a:lumOff val="15000"/>
                    </a:schemeClr>
                  </a:solidFill>
                  <a:ea typeface="+mj-ea"/>
                  <a:cs typeface="+mn-ea"/>
                  <a:sym typeface="+mn-lt"/>
                </a:rPr>
                <a:t>一种新的秘钥分享方案</a:t>
              </a:r>
              <a:r>
                <a:rPr lang="en-US" altLang="zh-CN" sz="2400" dirty="0">
                  <a:solidFill>
                    <a:schemeClr val="tx1">
                      <a:lumMod val="85000"/>
                      <a:lumOff val="15000"/>
                    </a:schemeClr>
                  </a:solidFill>
                  <a:ea typeface="+mj-ea"/>
                  <a:cs typeface="+mn-ea"/>
                  <a:sym typeface="+mn-lt"/>
                </a:rPr>
                <a:t>.</a:t>
              </a:r>
              <a:r>
                <a:rPr lang="zh-CN" altLang="en-US" sz="2400" dirty="0">
                  <a:solidFill>
                    <a:schemeClr val="tx1">
                      <a:lumMod val="85000"/>
                      <a:lumOff val="15000"/>
                    </a:schemeClr>
                  </a:solidFill>
                  <a:ea typeface="+mj-ea"/>
                  <a:cs typeface="+mn-ea"/>
                  <a:sym typeface="+mn-lt"/>
                </a:rPr>
                <a:t>北京邮电大学学报</a:t>
              </a:r>
              <a:r>
                <a:rPr lang="en-US" altLang="zh-CN" sz="2400" dirty="0">
                  <a:solidFill>
                    <a:schemeClr val="tx1">
                      <a:lumMod val="85000"/>
                      <a:lumOff val="15000"/>
                    </a:schemeClr>
                  </a:solidFill>
                  <a:ea typeface="+mj-ea"/>
                  <a:cs typeface="+mn-ea"/>
                  <a:sym typeface="+mn-lt"/>
                </a:rPr>
                <a:t>[].1999</a:t>
              </a:r>
            </a:p>
          </p:txBody>
        </p:sp>
      </p:grpSp>
      <p:grpSp>
        <p:nvGrpSpPr>
          <p:cNvPr id="37" name="组合 36"/>
          <p:cNvGrpSpPr/>
          <p:nvPr/>
        </p:nvGrpSpPr>
        <p:grpSpPr>
          <a:xfrm>
            <a:off x="1030268" y="2302613"/>
            <a:ext cx="10131464" cy="617070"/>
            <a:chOff x="5493750" y="892151"/>
            <a:chExt cx="10131464" cy="617070"/>
          </a:xfrm>
        </p:grpSpPr>
        <p:sp>
          <p:nvSpPr>
            <p:cNvPr id="38" name="矩形: 圆角 37"/>
            <p:cNvSpPr/>
            <p:nvPr/>
          </p:nvSpPr>
          <p:spPr>
            <a:xfrm>
              <a:off x="5493750" y="892151"/>
              <a:ext cx="10131464" cy="617070"/>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cs typeface="+mn-ea"/>
                <a:sym typeface="+mn-lt"/>
              </a:endParaRPr>
            </a:p>
          </p:txBody>
        </p:sp>
        <p:sp>
          <p:nvSpPr>
            <p:cNvPr id="39" name="human-head-silhouette-with-cogwheels_31441"/>
            <p:cNvSpPr>
              <a:spLocks noChangeAspect="1"/>
            </p:cNvSpPr>
            <p:nvPr/>
          </p:nvSpPr>
          <p:spPr bwMode="auto">
            <a:xfrm>
              <a:off x="5632235" y="1103269"/>
              <a:ext cx="322881" cy="405952"/>
            </a:xfrm>
            <a:custGeom>
              <a:avLst/>
              <a:gdLst>
                <a:gd name="connsiteX0" fmla="*/ 332813 w 483894"/>
                <a:gd name="connsiteY0" fmla="*/ 285272 h 608391"/>
                <a:gd name="connsiteX1" fmla="*/ 370636 w 483894"/>
                <a:gd name="connsiteY1" fmla="*/ 323201 h 608391"/>
                <a:gd name="connsiteX2" fmla="*/ 332813 w 483894"/>
                <a:gd name="connsiteY2" fmla="*/ 361130 h 608391"/>
                <a:gd name="connsiteX3" fmla="*/ 294990 w 483894"/>
                <a:gd name="connsiteY3" fmla="*/ 323201 h 608391"/>
                <a:gd name="connsiteX4" fmla="*/ 332813 w 483894"/>
                <a:gd name="connsiteY4" fmla="*/ 285272 h 608391"/>
                <a:gd name="connsiteX5" fmla="*/ 329299 w 483894"/>
                <a:gd name="connsiteY5" fmla="*/ 254544 h 608391"/>
                <a:gd name="connsiteX6" fmla="*/ 308471 w 483894"/>
                <a:gd name="connsiteY6" fmla="*/ 258937 h 608391"/>
                <a:gd name="connsiteX7" fmla="*/ 311405 w 483894"/>
                <a:gd name="connsiteY7" fmla="*/ 272119 h 608391"/>
                <a:gd name="connsiteX8" fmla="*/ 292924 w 483894"/>
                <a:gd name="connsiteY8" fmla="*/ 284422 h 608391"/>
                <a:gd name="connsiteX9" fmla="*/ 281776 w 483894"/>
                <a:gd name="connsiteY9" fmla="*/ 277099 h 608391"/>
                <a:gd name="connsiteX10" fmla="*/ 270042 w 483894"/>
                <a:gd name="connsiteY10" fmla="*/ 294967 h 608391"/>
                <a:gd name="connsiteX11" fmla="*/ 281483 w 483894"/>
                <a:gd name="connsiteY11" fmla="*/ 302290 h 608391"/>
                <a:gd name="connsiteX12" fmla="*/ 277376 w 483894"/>
                <a:gd name="connsiteY12" fmla="*/ 323966 h 608391"/>
                <a:gd name="connsiteX13" fmla="*/ 264175 w 483894"/>
                <a:gd name="connsiteY13" fmla="*/ 326895 h 608391"/>
                <a:gd name="connsiteX14" fmla="*/ 268282 w 483894"/>
                <a:gd name="connsiteY14" fmla="*/ 347399 h 608391"/>
                <a:gd name="connsiteX15" fmla="*/ 281483 w 483894"/>
                <a:gd name="connsiteY15" fmla="*/ 344763 h 608391"/>
                <a:gd name="connsiteX16" fmla="*/ 294097 w 483894"/>
                <a:gd name="connsiteY16" fmla="*/ 363217 h 608391"/>
                <a:gd name="connsiteX17" fmla="*/ 286763 w 483894"/>
                <a:gd name="connsiteY17" fmla="*/ 374348 h 608391"/>
                <a:gd name="connsiteX18" fmla="*/ 304364 w 483894"/>
                <a:gd name="connsiteY18" fmla="*/ 385772 h 608391"/>
                <a:gd name="connsiteX19" fmla="*/ 311698 w 483894"/>
                <a:gd name="connsiteY19" fmla="*/ 374641 h 608391"/>
                <a:gd name="connsiteX20" fmla="*/ 333699 w 483894"/>
                <a:gd name="connsiteY20" fmla="*/ 378742 h 608391"/>
                <a:gd name="connsiteX21" fmla="*/ 336633 w 483894"/>
                <a:gd name="connsiteY21" fmla="*/ 391923 h 608391"/>
                <a:gd name="connsiteX22" fmla="*/ 357167 w 483894"/>
                <a:gd name="connsiteY22" fmla="*/ 387529 h 608391"/>
                <a:gd name="connsiteX23" fmla="*/ 354527 w 483894"/>
                <a:gd name="connsiteY23" fmla="*/ 374348 h 608391"/>
                <a:gd name="connsiteX24" fmla="*/ 372715 w 483894"/>
                <a:gd name="connsiteY24" fmla="*/ 362045 h 608391"/>
                <a:gd name="connsiteX25" fmla="*/ 384155 w 483894"/>
                <a:gd name="connsiteY25" fmla="*/ 369368 h 608391"/>
                <a:gd name="connsiteX26" fmla="*/ 395596 w 483894"/>
                <a:gd name="connsiteY26" fmla="*/ 351500 h 608391"/>
                <a:gd name="connsiteX27" fmla="*/ 384449 w 483894"/>
                <a:gd name="connsiteY27" fmla="*/ 344177 h 608391"/>
                <a:gd name="connsiteX28" fmla="*/ 388556 w 483894"/>
                <a:gd name="connsiteY28" fmla="*/ 322208 h 608391"/>
                <a:gd name="connsiteX29" fmla="*/ 401756 w 483894"/>
                <a:gd name="connsiteY29" fmla="*/ 319572 h 608391"/>
                <a:gd name="connsiteX30" fmla="*/ 397356 w 483894"/>
                <a:gd name="connsiteY30" fmla="*/ 299068 h 608391"/>
                <a:gd name="connsiteX31" fmla="*/ 384155 w 483894"/>
                <a:gd name="connsiteY31" fmla="*/ 301704 h 608391"/>
                <a:gd name="connsiteX32" fmla="*/ 371541 w 483894"/>
                <a:gd name="connsiteY32" fmla="*/ 283250 h 608391"/>
                <a:gd name="connsiteX33" fmla="*/ 378875 w 483894"/>
                <a:gd name="connsiteY33" fmla="*/ 272119 h 608391"/>
                <a:gd name="connsiteX34" fmla="*/ 361274 w 483894"/>
                <a:gd name="connsiteY34" fmla="*/ 260695 h 608391"/>
                <a:gd name="connsiteX35" fmla="*/ 353940 w 483894"/>
                <a:gd name="connsiteY35" fmla="*/ 271826 h 608391"/>
                <a:gd name="connsiteX36" fmla="*/ 331939 w 483894"/>
                <a:gd name="connsiteY36" fmla="*/ 267725 h 608391"/>
                <a:gd name="connsiteX37" fmla="*/ 302012 w 483894"/>
                <a:gd name="connsiteY37" fmla="*/ 100461 h 608391"/>
                <a:gd name="connsiteX38" fmla="*/ 360970 w 483894"/>
                <a:gd name="connsiteY38" fmla="*/ 159348 h 608391"/>
                <a:gd name="connsiteX39" fmla="*/ 302012 w 483894"/>
                <a:gd name="connsiteY39" fmla="*/ 218235 h 608391"/>
                <a:gd name="connsiteX40" fmla="*/ 243054 w 483894"/>
                <a:gd name="connsiteY40" fmla="*/ 159348 h 608391"/>
                <a:gd name="connsiteX41" fmla="*/ 302012 w 483894"/>
                <a:gd name="connsiteY41" fmla="*/ 100461 h 608391"/>
                <a:gd name="connsiteX42" fmla="*/ 309644 w 483894"/>
                <a:gd name="connsiteY42" fmla="*/ 52722 h 608391"/>
                <a:gd name="connsiteX43" fmla="*/ 304951 w 483894"/>
                <a:gd name="connsiteY43" fmla="*/ 72933 h 608391"/>
                <a:gd name="connsiteX44" fmla="*/ 270922 w 483894"/>
                <a:gd name="connsiteY44" fmla="*/ 78792 h 608391"/>
                <a:gd name="connsiteX45" fmla="*/ 259775 w 483894"/>
                <a:gd name="connsiteY45" fmla="*/ 60924 h 608391"/>
                <a:gd name="connsiteX46" fmla="*/ 231907 w 483894"/>
                <a:gd name="connsiteY46" fmla="*/ 78499 h 608391"/>
                <a:gd name="connsiteX47" fmla="*/ 243054 w 483894"/>
                <a:gd name="connsiteY47" fmla="*/ 96074 h 608391"/>
                <a:gd name="connsiteX48" fmla="*/ 222813 w 483894"/>
                <a:gd name="connsiteY48" fmla="*/ 124487 h 608391"/>
                <a:gd name="connsiteX49" fmla="*/ 202278 w 483894"/>
                <a:gd name="connsiteY49" fmla="*/ 119508 h 608391"/>
                <a:gd name="connsiteX50" fmla="*/ 194945 w 483894"/>
                <a:gd name="connsiteY50" fmla="*/ 151729 h 608391"/>
                <a:gd name="connsiteX51" fmla="*/ 215479 w 483894"/>
                <a:gd name="connsiteY51" fmla="*/ 156416 h 608391"/>
                <a:gd name="connsiteX52" fmla="*/ 221346 w 483894"/>
                <a:gd name="connsiteY52" fmla="*/ 190394 h 608391"/>
                <a:gd name="connsiteX53" fmla="*/ 203452 w 483894"/>
                <a:gd name="connsiteY53" fmla="*/ 201525 h 608391"/>
                <a:gd name="connsiteX54" fmla="*/ 220759 w 483894"/>
                <a:gd name="connsiteY54" fmla="*/ 229353 h 608391"/>
                <a:gd name="connsiteX55" fmla="*/ 238654 w 483894"/>
                <a:gd name="connsiteY55" fmla="*/ 218222 h 608391"/>
                <a:gd name="connsiteX56" fmla="*/ 266815 w 483894"/>
                <a:gd name="connsiteY56" fmla="*/ 238433 h 608391"/>
                <a:gd name="connsiteX57" fmla="*/ 262122 w 483894"/>
                <a:gd name="connsiteY57" fmla="*/ 258645 h 608391"/>
                <a:gd name="connsiteX58" fmla="*/ 294097 w 483894"/>
                <a:gd name="connsiteY58" fmla="*/ 265968 h 608391"/>
                <a:gd name="connsiteX59" fmla="*/ 298791 w 483894"/>
                <a:gd name="connsiteY59" fmla="*/ 245756 h 608391"/>
                <a:gd name="connsiteX60" fmla="*/ 333112 w 483894"/>
                <a:gd name="connsiteY60" fmla="*/ 239898 h 608391"/>
                <a:gd name="connsiteX61" fmla="*/ 343966 w 483894"/>
                <a:gd name="connsiteY61" fmla="*/ 257766 h 608391"/>
                <a:gd name="connsiteX62" fmla="*/ 371835 w 483894"/>
                <a:gd name="connsiteY62" fmla="*/ 240191 h 608391"/>
                <a:gd name="connsiteX63" fmla="*/ 360687 w 483894"/>
                <a:gd name="connsiteY63" fmla="*/ 222615 h 608391"/>
                <a:gd name="connsiteX64" fmla="*/ 380928 w 483894"/>
                <a:gd name="connsiteY64" fmla="*/ 194495 h 608391"/>
                <a:gd name="connsiteX65" fmla="*/ 401463 w 483894"/>
                <a:gd name="connsiteY65" fmla="*/ 199182 h 608391"/>
                <a:gd name="connsiteX66" fmla="*/ 408797 w 483894"/>
                <a:gd name="connsiteY66" fmla="*/ 167254 h 608391"/>
                <a:gd name="connsiteX67" fmla="*/ 388262 w 483894"/>
                <a:gd name="connsiteY67" fmla="*/ 162567 h 608391"/>
                <a:gd name="connsiteX68" fmla="*/ 382689 w 483894"/>
                <a:gd name="connsiteY68" fmla="*/ 128295 h 608391"/>
                <a:gd name="connsiteX69" fmla="*/ 400290 w 483894"/>
                <a:gd name="connsiteY69" fmla="*/ 117164 h 608391"/>
                <a:gd name="connsiteX70" fmla="*/ 382982 w 483894"/>
                <a:gd name="connsiteY70" fmla="*/ 89337 h 608391"/>
                <a:gd name="connsiteX71" fmla="*/ 365088 w 483894"/>
                <a:gd name="connsiteY71" fmla="*/ 100468 h 608391"/>
                <a:gd name="connsiteX72" fmla="*/ 336926 w 483894"/>
                <a:gd name="connsiteY72" fmla="*/ 80549 h 608391"/>
                <a:gd name="connsiteX73" fmla="*/ 341620 w 483894"/>
                <a:gd name="connsiteY73" fmla="*/ 60045 h 608391"/>
                <a:gd name="connsiteX74" fmla="*/ 227919 w 483894"/>
                <a:gd name="connsiteY74" fmla="*/ 591 h 608391"/>
                <a:gd name="connsiteX75" fmla="*/ 306124 w 483894"/>
                <a:gd name="connsiteY75" fmla="*/ 3804 h 608391"/>
                <a:gd name="connsiteX76" fmla="*/ 483308 w 483894"/>
                <a:gd name="connsiteY76" fmla="*/ 197717 h 608391"/>
                <a:gd name="connsiteX77" fmla="*/ 387382 w 483894"/>
                <a:gd name="connsiteY77" fmla="*/ 442305 h 608391"/>
                <a:gd name="connsiteX78" fmla="*/ 483894 w 483894"/>
                <a:gd name="connsiteY78" fmla="*/ 608391 h 608391"/>
                <a:gd name="connsiteX79" fmla="*/ 143902 w 483894"/>
                <a:gd name="connsiteY79" fmla="*/ 608391 h 608391"/>
                <a:gd name="connsiteX80" fmla="*/ 181744 w 483894"/>
                <a:gd name="connsiteY80" fmla="*/ 512899 h 608391"/>
                <a:gd name="connsiteX81" fmla="*/ 108993 w 483894"/>
                <a:gd name="connsiteY81" fmla="*/ 524909 h 608391"/>
                <a:gd name="connsiteX82" fmla="*/ 54137 w 483894"/>
                <a:gd name="connsiteY82" fmla="*/ 498839 h 608391"/>
                <a:gd name="connsiteX83" fmla="*/ 57657 w 483894"/>
                <a:gd name="connsiteY83" fmla="*/ 454022 h 608391"/>
                <a:gd name="connsiteX84" fmla="*/ 38589 w 483894"/>
                <a:gd name="connsiteY84" fmla="*/ 405690 h 608391"/>
                <a:gd name="connsiteX85" fmla="*/ 42109 w 483894"/>
                <a:gd name="connsiteY85" fmla="*/ 376984 h 608391"/>
                <a:gd name="connsiteX86" fmla="*/ 160 w 483894"/>
                <a:gd name="connsiteY86" fmla="*/ 355308 h 608391"/>
                <a:gd name="connsiteX87" fmla="*/ 52670 w 483894"/>
                <a:gd name="connsiteY87" fmla="*/ 255130 h 608391"/>
                <a:gd name="connsiteX88" fmla="*/ 38003 w 483894"/>
                <a:gd name="connsiteY88" fmla="*/ 222908 h 608391"/>
                <a:gd name="connsiteX89" fmla="*/ 74378 w 483894"/>
                <a:gd name="connsiteY89" fmla="*/ 82893 h 608391"/>
                <a:gd name="connsiteX90" fmla="*/ 227919 w 483894"/>
                <a:gd name="connsiteY90" fmla="*/ 591 h 608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483894" h="608391">
                  <a:moveTo>
                    <a:pt x="332813" y="285272"/>
                  </a:moveTo>
                  <a:cubicBezTo>
                    <a:pt x="353702" y="285272"/>
                    <a:pt x="370636" y="302253"/>
                    <a:pt x="370636" y="323201"/>
                  </a:cubicBezTo>
                  <a:cubicBezTo>
                    <a:pt x="370636" y="344149"/>
                    <a:pt x="353702" y="361130"/>
                    <a:pt x="332813" y="361130"/>
                  </a:cubicBezTo>
                  <a:cubicBezTo>
                    <a:pt x="311924" y="361130"/>
                    <a:pt x="294990" y="344149"/>
                    <a:pt x="294990" y="323201"/>
                  </a:cubicBezTo>
                  <a:cubicBezTo>
                    <a:pt x="294990" y="302253"/>
                    <a:pt x="311924" y="285272"/>
                    <a:pt x="332813" y="285272"/>
                  </a:cubicBezTo>
                  <a:close/>
                  <a:moveTo>
                    <a:pt x="329299" y="254544"/>
                  </a:moveTo>
                  <a:lnTo>
                    <a:pt x="308471" y="258937"/>
                  </a:lnTo>
                  <a:lnTo>
                    <a:pt x="311405" y="272119"/>
                  </a:lnTo>
                  <a:cubicBezTo>
                    <a:pt x="304364" y="275048"/>
                    <a:pt x="298204" y="279149"/>
                    <a:pt x="292924" y="284422"/>
                  </a:cubicBezTo>
                  <a:lnTo>
                    <a:pt x="281776" y="277099"/>
                  </a:lnTo>
                  <a:lnTo>
                    <a:pt x="270042" y="294967"/>
                  </a:lnTo>
                  <a:lnTo>
                    <a:pt x="281483" y="302290"/>
                  </a:lnTo>
                  <a:cubicBezTo>
                    <a:pt x="278549" y="309027"/>
                    <a:pt x="277083" y="316350"/>
                    <a:pt x="277376" y="323966"/>
                  </a:cubicBezTo>
                  <a:lnTo>
                    <a:pt x="264175" y="326895"/>
                  </a:lnTo>
                  <a:lnTo>
                    <a:pt x="268282" y="347399"/>
                  </a:lnTo>
                  <a:lnTo>
                    <a:pt x="281483" y="344763"/>
                  </a:lnTo>
                  <a:cubicBezTo>
                    <a:pt x="284416" y="351793"/>
                    <a:pt x="288817" y="357944"/>
                    <a:pt x="294097" y="363217"/>
                  </a:cubicBezTo>
                  <a:lnTo>
                    <a:pt x="286763" y="374348"/>
                  </a:lnTo>
                  <a:lnTo>
                    <a:pt x="304364" y="385772"/>
                  </a:lnTo>
                  <a:lnTo>
                    <a:pt x="311698" y="374641"/>
                  </a:lnTo>
                  <a:cubicBezTo>
                    <a:pt x="318738" y="377570"/>
                    <a:pt x="326072" y="378742"/>
                    <a:pt x="333699" y="378742"/>
                  </a:cubicBezTo>
                  <a:lnTo>
                    <a:pt x="336633" y="391923"/>
                  </a:lnTo>
                  <a:lnTo>
                    <a:pt x="357167" y="387529"/>
                  </a:lnTo>
                  <a:lnTo>
                    <a:pt x="354527" y="374348"/>
                  </a:lnTo>
                  <a:cubicBezTo>
                    <a:pt x="361274" y="371419"/>
                    <a:pt x="367728" y="367318"/>
                    <a:pt x="372715" y="362045"/>
                  </a:cubicBezTo>
                  <a:lnTo>
                    <a:pt x="384155" y="369368"/>
                  </a:lnTo>
                  <a:lnTo>
                    <a:pt x="395596" y="351500"/>
                  </a:lnTo>
                  <a:lnTo>
                    <a:pt x="384449" y="344177"/>
                  </a:lnTo>
                  <a:cubicBezTo>
                    <a:pt x="387089" y="337440"/>
                    <a:pt x="388556" y="330117"/>
                    <a:pt x="388556" y="322208"/>
                  </a:cubicBezTo>
                  <a:lnTo>
                    <a:pt x="401756" y="319572"/>
                  </a:lnTo>
                  <a:lnTo>
                    <a:pt x="397356" y="299068"/>
                  </a:lnTo>
                  <a:lnTo>
                    <a:pt x="384155" y="301704"/>
                  </a:lnTo>
                  <a:cubicBezTo>
                    <a:pt x="381222" y="294674"/>
                    <a:pt x="376822" y="288522"/>
                    <a:pt x="371541" y="283250"/>
                  </a:cubicBezTo>
                  <a:lnTo>
                    <a:pt x="378875" y="272119"/>
                  </a:lnTo>
                  <a:lnTo>
                    <a:pt x="361274" y="260695"/>
                  </a:lnTo>
                  <a:lnTo>
                    <a:pt x="353940" y="271826"/>
                  </a:lnTo>
                  <a:cubicBezTo>
                    <a:pt x="347193" y="268897"/>
                    <a:pt x="339566" y="267432"/>
                    <a:pt x="331939" y="267725"/>
                  </a:cubicBezTo>
                  <a:close/>
                  <a:moveTo>
                    <a:pt x="302012" y="100461"/>
                  </a:moveTo>
                  <a:cubicBezTo>
                    <a:pt x="334574" y="100461"/>
                    <a:pt x="360970" y="126826"/>
                    <a:pt x="360970" y="159348"/>
                  </a:cubicBezTo>
                  <a:cubicBezTo>
                    <a:pt x="360970" y="191870"/>
                    <a:pt x="334574" y="218235"/>
                    <a:pt x="302012" y="218235"/>
                  </a:cubicBezTo>
                  <a:cubicBezTo>
                    <a:pt x="269450" y="218235"/>
                    <a:pt x="243054" y="191870"/>
                    <a:pt x="243054" y="159348"/>
                  </a:cubicBezTo>
                  <a:cubicBezTo>
                    <a:pt x="243054" y="126826"/>
                    <a:pt x="269450" y="100461"/>
                    <a:pt x="302012" y="100461"/>
                  </a:cubicBezTo>
                  <a:close/>
                  <a:moveTo>
                    <a:pt x="309644" y="52722"/>
                  </a:moveTo>
                  <a:lnTo>
                    <a:pt x="304951" y="72933"/>
                  </a:lnTo>
                  <a:cubicBezTo>
                    <a:pt x="293510" y="72640"/>
                    <a:pt x="282070" y="74398"/>
                    <a:pt x="270922" y="78792"/>
                  </a:cubicBezTo>
                  <a:lnTo>
                    <a:pt x="259775" y="60924"/>
                  </a:lnTo>
                  <a:lnTo>
                    <a:pt x="231907" y="78499"/>
                  </a:lnTo>
                  <a:lnTo>
                    <a:pt x="243054" y="96074"/>
                  </a:lnTo>
                  <a:cubicBezTo>
                    <a:pt x="234254" y="104276"/>
                    <a:pt x="227507" y="113942"/>
                    <a:pt x="222813" y="124487"/>
                  </a:cubicBezTo>
                  <a:lnTo>
                    <a:pt x="202278" y="119508"/>
                  </a:lnTo>
                  <a:lnTo>
                    <a:pt x="194945" y="151729"/>
                  </a:lnTo>
                  <a:lnTo>
                    <a:pt x="215479" y="156416"/>
                  </a:lnTo>
                  <a:cubicBezTo>
                    <a:pt x="214892" y="167839"/>
                    <a:pt x="216946" y="179263"/>
                    <a:pt x="221346" y="190394"/>
                  </a:cubicBezTo>
                  <a:lnTo>
                    <a:pt x="203452" y="201525"/>
                  </a:lnTo>
                  <a:lnTo>
                    <a:pt x="220759" y="229353"/>
                  </a:lnTo>
                  <a:lnTo>
                    <a:pt x="238654" y="218222"/>
                  </a:lnTo>
                  <a:cubicBezTo>
                    <a:pt x="246574" y="227009"/>
                    <a:pt x="256255" y="233746"/>
                    <a:pt x="266815" y="238433"/>
                  </a:cubicBezTo>
                  <a:lnTo>
                    <a:pt x="262122" y="258645"/>
                  </a:lnTo>
                  <a:lnTo>
                    <a:pt x="294097" y="265968"/>
                  </a:lnTo>
                  <a:lnTo>
                    <a:pt x="298791" y="245756"/>
                  </a:lnTo>
                  <a:cubicBezTo>
                    <a:pt x="310231" y="246049"/>
                    <a:pt x="321965" y="244292"/>
                    <a:pt x="333112" y="239898"/>
                  </a:cubicBezTo>
                  <a:lnTo>
                    <a:pt x="343966" y="257766"/>
                  </a:lnTo>
                  <a:lnTo>
                    <a:pt x="371835" y="240191"/>
                  </a:lnTo>
                  <a:lnTo>
                    <a:pt x="360687" y="222615"/>
                  </a:lnTo>
                  <a:cubicBezTo>
                    <a:pt x="369488" y="214414"/>
                    <a:pt x="376235" y="204747"/>
                    <a:pt x="380928" y="194495"/>
                  </a:cubicBezTo>
                  <a:lnTo>
                    <a:pt x="401463" y="199182"/>
                  </a:lnTo>
                  <a:lnTo>
                    <a:pt x="408797" y="167254"/>
                  </a:lnTo>
                  <a:lnTo>
                    <a:pt x="388262" y="162567"/>
                  </a:lnTo>
                  <a:cubicBezTo>
                    <a:pt x="388849" y="151143"/>
                    <a:pt x="386795" y="139426"/>
                    <a:pt x="382689" y="128295"/>
                  </a:cubicBezTo>
                  <a:lnTo>
                    <a:pt x="400290" y="117164"/>
                  </a:lnTo>
                  <a:lnTo>
                    <a:pt x="382982" y="89337"/>
                  </a:lnTo>
                  <a:lnTo>
                    <a:pt x="365088" y="100468"/>
                  </a:lnTo>
                  <a:cubicBezTo>
                    <a:pt x="357167" y="91973"/>
                    <a:pt x="347487" y="84943"/>
                    <a:pt x="336926" y="80549"/>
                  </a:cubicBezTo>
                  <a:lnTo>
                    <a:pt x="341620" y="60045"/>
                  </a:lnTo>
                  <a:close/>
                  <a:moveTo>
                    <a:pt x="227919" y="591"/>
                  </a:moveTo>
                  <a:cubicBezTo>
                    <a:pt x="252020" y="-809"/>
                    <a:pt x="278183" y="289"/>
                    <a:pt x="306124" y="3804"/>
                  </a:cubicBezTo>
                  <a:cubicBezTo>
                    <a:pt x="417597" y="17864"/>
                    <a:pt x="483014" y="130053"/>
                    <a:pt x="483308" y="197717"/>
                  </a:cubicBezTo>
                  <a:cubicBezTo>
                    <a:pt x="483894" y="332167"/>
                    <a:pt x="388556" y="393974"/>
                    <a:pt x="387382" y="442305"/>
                  </a:cubicBezTo>
                  <a:cubicBezTo>
                    <a:pt x="385329" y="529010"/>
                    <a:pt x="483894" y="608391"/>
                    <a:pt x="483894" y="608391"/>
                  </a:cubicBezTo>
                  <a:lnTo>
                    <a:pt x="143902" y="608391"/>
                  </a:lnTo>
                  <a:cubicBezTo>
                    <a:pt x="143902" y="608391"/>
                    <a:pt x="208439" y="575877"/>
                    <a:pt x="181744" y="512899"/>
                  </a:cubicBezTo>
                  <a:cubicBezTo>
                    <a:pt x="169717" y="514950"/>
                    <a:pt x="135688" y="521394"/>
                    <a:pt x="108993" y="524909"/>
                  </a:cubicBezTo>
                  <a:cubicBezTo>
                    <a:pt x="82298" y="528424"/>
                    <a:pt x="59124" y="512313"/>
                    <a:pt x="54137" y="498839"/>
                  </a:cubicBezTo>
                  <a:cubicBezTo>
                    <a:pt x="49443" y="485658"/>
                    <a:pt x="63817" y="461638"/>
                    <a:pt x="57657" y="454022"/>
                  </a:cubicBezTo>
                  <a:cubicBezTo>
                    <a:pt x="51790" y="446406"/>
                    <a:pt x="31549" y="424437"/>
                    <a:pt x="38589" y="405690"/>
                  </a:cubicBezTo>
                  <a:cubicBezTo>
                    <a:pt x="45630" y="386651"/>
                    <a:pt x="42109" y="376984"/>
                    <a:pt x="42109" y="376984"/>
                  </a:cubicBezTo>
                  <a:cubicBezTo>
                    <a:pt x="42109" y="376984"/>
                    <a:pt x="3681" y="369368"/>
                    <a:pt x="160" y="355308"/>
                  </a:cubicBezTo>
                  <a:cubicBezTo>
                    <a:pt x="-3360" y="341248"/>
                    <a:pt x="52670" y="255130"/>
                    <a:pt x="52670" y="255130"/>
                  </a:cubicBezTo>
                  <a:cubicBezTo>
                    <a:pt x="52670" y="255130"/>
                    <a:pt x="40936" y="234332"/>
                    <a:pt x="38003" y="222908"/>
                  </a:cubicBezTo>
                  <a:cubicBezTo>
                    <a:pt x="35362" y="211777"/>
                    <a:pt x="38003" y="151436"/>
                    <a:pt x="74378" y="82893"/>
                  </a:cubicBezTo>
                  <a:cubicBezTo>
                    <a:pt x="101880" y="31485"/>
                    <a:pt x="155618" y="4793"/>
                    <a:pt x="227919" y="591"/>
                  </a:cubicBezTo>
                  <a:close/>
                </a:path>
              </a:pathLst>
            </a:custGeom>
            <a:solidFill>
              <a:srgbClr val="0F73EE"/>
            </a:solidFill>
            <a:ln>
              <a:noFill/>
            </a:ln>
          </p:spPr>
        </p:sp>
        <p:sp>
          <p:nvSpPr>
            <p:cNvPr id="40" name="矩形: 圆角 39"/>
            <p:cNvSpPr/>
            <p:nvPr/>
          </p:nvSpPr>
          <p:spPr>
            <a:xfrm>
              <a:off x="6096000" y="892151"/>
              <a:ext cx="9529214" cy="61707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2400" dirty="0">
                  <a:solidFill>
                    <a:schemeClr val="tx1">
                      <a:lumMod val="85000"/>
                      <a:lumOff val="15000"/>
                    </a:schemeClr>
                  </a:solidFill>
                  <a:ea typeface="+mj-ea"/>
                  <a:cs typeface="+mn-ea"/>
                  <a:sym typeface="+mn-lt"/>
                </a:rPr>
                <a:t>[2] </a:t>
              </a:r>
              <a:r>
                <a:rPr lang="zh-CN" altLang="en-US" sz="2400" dirty="0">
                  <a:solidFill>
                    <a:schemeClr val="tx1">
                      <a:lumMod val="85000"/>
                      <a:lumOff val="15000"/>
                    </a:schemeClr>
                  </a:solidFill>
                  <a:ea typeface="+mj-ea"/>
                  <a:cs typeface="+mn-ea"/>
                  <a:sym typeface="+mn-lt"/>
                </a:rPr>
                <a:t>乔明秋</a:t>
              </a:r>
              <a:r>
                <a:rPr lang="en-US" altLang="zh-CN" sz="2400" dirty="0">
                  <a:solidFill>
                    <a:schemeClr val="tx1">
                      <a:lumMod val="85000"/>
                      <a:lumOff val="15000"/>
                    </a:schemeClr>
                  </a:solidFill>
                  <a:ea typeface="+mj-ea"/>
                  <a:cs typeface="+mn-ea"/>
                  <a:sym typeface="+mn-lt"/>
                </a:rPr>
                <a:t>,</a:t>
              </a:r>
              <a:r>
                <a:rPr lang="zh-CN" altLang="en-US" sz="2400" dirty="0">
                  <a:solidFill>
                    <a:schemeClr val="tx1">
                      <a:lumMod val="85000"/>
                      <a:lumOff val="15000"/>
                    </a:schemeClr>
                  </a:solidFill>
                  <a:ea typeface="+mj-ea"/>
                  <a:cs typeface="+mn-ea"/>
                  <a:sym typeface="+mn-lt"/>
                </a:rPr>
                <a:t>赵振洲</a:t>
              </a:r>
              <a:r>
                <a:rPr lang="en-US" altLang="zh-CN" sz="2400" dirty="0">
                  <a:solidFill>
                    <a:schemeClr val="tx1">
                      <a:lumMod val="85000"/>
                      <a:lumOff val="15000"/>
                    </a:schemeClr>
                  </a:solidFill>
                  <a:ea typeface="+mj-ea"/>
                  <a:cs typeface="+mn-ea"/>
                  <a:sym typeface="+mn-lt"/>
                </a:rPr>
                <a:t>,</a:t>
              </a:r>
              <a:r>
                <a:rPr lang="zh-CN" altLang="en-US" sz="2400" dirty="0">
                  <a:solidFill>
                    <a:schemeClr val="tx1">
                      <a:lumMod val="85000"/>
                      <a:lumOff val="15000"/>
                    </a:schemeClr>
                  </a:solidFill>
                  <a:ea typeface="+mj-ea"/>
                  <a:cs typeface="+mn-ea"/>
                  <a:sym typeface="+mn-lt"/>
                </a:rPr>
                <a:t>王润华</a:t>
              </a:r>
              <a:r>
                <a:rPr lang="en-US" altLang="zh-CN" sz="2400" dirty="0">
                  <a:solidFill>
                    <a:schemeClr val="tx1">
                      <a:lumMod val="85000"/>
                      <a:lumOff val="15000"/>
                    </a:schemeClr>
                  </a:solidFill>
                  <a:ea typeface="+mj-ea"/>
                  <a:cs typeface="+mn-ea"/>
                  <a:sym typeface="+mn-lt"/>
                </a:rPr>
                <a:t>.</a:t>
              </a:r>
              <a:r>
                <a:rPr lang="zh-CN" altLang="en-US" sz="2400" dirty="0">
                  <a:solidFill>
                    <a:schemeClr val="tx1">
                      <a:lumMod val="85000"/>
                      <a:lumOff val="15000"/>
                    </a:schemeClr>
                  </a:solidFill>
                  <a:ea typeface="+mj-ea"/>
                  <a:cs typeface="+mn-ea"/>
                  <a:sym typeface="+mn-lt"/>
                </a:rPr>
                <a:t>可视密码概述</a:t>
              </a:r>
              <a:r>
                <a:rPr lang="en-US" altLang="zh-CN" sz="2400" dirty="0">
                  <a:solidFill>
                    <a:schemeClr val="tx1">
                      <a:lumMod val="85000"/>
                      <a:lumOff val="15000"/>
                    </a:schemeClr>
                  </a:solidFill>
                  <a:ea typeface="+mj-ea"/>
                  <a:cs typeface="+mn-ea"/>
                  <a:sym typeface="+mn-lt"/>
                </a:rPr>
                <a:t>.</a:t>
              </a:r>
              <a:r>
                <a:rPr lang="zh-CN" altLang="en-US" sz="2400" dirty="0">
                  <a:solidFill>
                    <a:schemeClr val="tx1">
                      <a:lumMod val="85000"/>
                      <a:lumOff val="15000"/>
                    </a:schemeClr>
                  </a:solidFill>
                  <a:ea typeface="+mj-ea"/>
                  <a:cs typeface="+mn-ea"/>
                  <a:sym typeface="+mn-lt"/>
                </a:rPr>
                <a:t>中国新技术新产品</a:t>
              </a:r>
              <a:r>
                <a:rPr lang="en-US" altLang="zh-CN" sz="2400" dirty="0">
                  <a:solidFill>
                    <a:schemeClr val="tx1">
                      <a:lumMod val="85000"/>
                      <a:lumOff val="15000"/>
                    </a:schemeClr>
                  </a:solidFill>
                  <a:ea typeface="+mj-ea"/>
                  <a:cs typeface="+mn-ea"/>
                  <a:sym typeface="+mn-lt"/>
                </a:rPr>
                <a:t>.2009</a:t>
              </a:r>
            </a:p>
          </p:txBody>
        </p:sp>
      </p:grpSp>
      <p:grpSp>
        <p:nvGrpSpPr>
          <p:cNvPr id="41" name="组合 40"/>
          <p:cNvGrpSpPr/>
          <p:nvPr/>
        </p:nvGrpSpPr>
        <p:grpSpPr>
          <a:xfrm>
            <a:off x="1030268" y="3092122"/>
            <a:ext cx="10131464" cy="617070"/>
            <a:chOff x="5493750" y="892151"/>
            <a:chExt cx="10131464" cy="617070"/>
          </a:xfrm>
        </p:grpSpPr>
        <p:sp>
          <p:nvSpPr>
            <p:cNvPr id="42" name="矩形: 圆角 41"/>
            <p:cNvSpPr/>
            <p:nvPr/>
          </p:nvSpPr>
          <p:spPr>
            <a:xfrm>
              <a:off x="5493750" y="892151"/>
              <a:ext cx="10131464" cy="617070"/>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cs typeface="+mn-ea"/>
                <a:sym typeface="+mn-lt"/>
              </a:endParaRPr>
            </a:p>
          </p:txBody>
        </p:sp>
        <p:sp>
          <p:nvSpPr>
            <p:cNvPr id="43" name="human-head-silhouette-with-cogwheels_31441"/>
            <p:cNvSpPr>
              <a:spLocks noChangeAspect="1"/>
            </p:cNvSpPr>
            <p:nvPr/>
          </p:nvSpPr>
          <p:spPr bwMode="auto">
            <a:xfrm>
              <a:off x="5632235" y="1103269"/>
              <a:ext cx="322881" cy="405952"/>
            </a:xfrm>
            <a:custGeom>
              <a:avLst/>
              <a:gdLst>
                <a:gd name="connsiteX0" fmla="*/ 332813 w 483894"/>
                <a:gd name="connsiteY0" fmla="*/ 285272 h 608391"/>
                <a:gd name="connsiteX1" fmla="*/ 370636 w 483894"/>
                <a:gd name="connsiteY1" fmla="*/ 323201 h 608391"/>
                <a:gd name="connsiteX2" fmla="*/ 332813 w 483894"/>
                <a:gd name="connsiteY2" fmla="*/ 361130 h 608391"/>
                <a:gd name="connsiteX3" fmla="*/ 294990 w 483894"/>
                <a:gd name="connsiteY3" fmla="*/ 323201 h 608391"/>
                <a:gd name="connsiteX4" fmla="*/ 332813 w 483894"/>
                <a:gd name="connsiteY4" fmla="*/ 285272 h 608391"/>
                <a:gd name="connsiteX5" fmla="*/ 329299 w 483894"/>
                <a:gd name="connsiteY5" fmla="*/ 254544 h 608391"/>
                <a:gd name="connsiteX6" fmla="*/ 308471 w 483894"/>
                <a:gd name="connsiteY6" fmla="*/ 258937 h 608391"/>
                <a:gd name="connsiteX7" fmla="*/ 311405 w 483894"/>
                <a:gd name="connsiteY7" fmla="*/ 272119 h 608391"/>
                <a:gd name="connsiteX8" fmla="*/ 292924 w 483894"/>
                <a:gd name="connsiteY8" fmla="*/ 284422 h 608391"/>
                <a:gd name="connsiteX9" fmla="*/ 281776 w 483894"/>
                <a:gd name="connsiteY9" fmla="*/ 277099 h 608391"/>
                <a:gd name="connsiteX10" fmla="*/ 270042 w 483894"/>
                <a:gd name="connsiteY10" fmla="*/ 294967 h 608391"/>
                <a:gd name="connsiteX11" fmla="*/ 281483 w 483894"/>
                <a:gd name="connsiteY11" fmla="*/ 302290 h 608391"/>
                <a:gd name="connsiteX12" fmla="*/ 277376 w 483894"/>
                <a:gd name="connsiteY12" fmla="*/ 323966 h 608391"/>
                <a:gd name="connsiteX13" fmla="*/ 264175 w 483894"/>
                <a:gd name="connsiteY13" fmla="*/ 326895 h 608391"/>
                <a:gd name="connsiteX14" fmla="*/ 268282 w 483894"/>
                <a:gd name="connsiteY14" fmla="*/ 347399 h 608391"/>
                <a:gd name="connsiteX15" fmla="*/ 281483 w 483894"/>
                <a:gd name="connsiteY15" fmla="*/ 344763 h 608391"/>
                <a:gd name="connsiteX16" fmla="*/ 294097 w 483894"/>
                <a:gd name="connsiteY16" fmla="*/ 363217 h 608391"/>
                <a:gd name="connsiteX17" fmla="*/ 286763 w 483894"/>
                <a:gd name="connsiteY17" fmla="*/ 374348 h 608391"/>
                <a:gd name="connsiteX18" fmla="*/ 304364 w 483894"/>
                <a:gd name="connsiteY18" fmla="*/ 385772 h 608391"/>
                <a:gd name="connsiteX19" fmla="*/ 311698 w 483894"/>
                <a:gd name="connsiteY19" fmla="*/ 374641 h 608391"/>
                <a:gd name="connsiteX20" fmla="*/ 333699 w 483894"/>
                <a:gd name="connsiteY20" fmla="*/ 378742 h 608391"/>
                <a:gd name="connsiteX21" fmla="*/ 336633 w 483894"/>
                <a:gd name="connsiteY21" fmla="*/ 391923 h 608391"/>
                <a:gd name="connsiteX22" fmla="*/ 357167 w 483894"/>
                <a:gd name="connsiteY22" fmla="*/ 387529 h 608391"/>
                <a:gd name="connsiteX23" fmla="*/ 354527 w 483894"/>
                <a:gd name="connsiteY23" fmla="*/ 374348 h 608391"/>
                <a:gd name="connsiteX24" fmla="*/ 372715 w 483894"/>
                <a:gd name="connsiteY24" fmla="*/ 362045 h 608391"/>
                <a:gd name="connsiteX25" fmla="*/ 384155 w 483894"/>
                <a:gd name="connsiteY25" fmla="*/ 369368 h 608391"/>
                <a:gd name="connsiteX26" fmla="*/ 395596 w 483894"/>
                <a:gd name="connsiteY26" fmla="*/ 351500 h 608391"/>
                <a:gd name="connsiteX27" fmla="*/ 384449 w 483894"/>
                <a:gd name="connsiteY27" fmla="*/ 344177 h 608391"/>
                <a:gd name="connsiteX28" fmla="*/ 388556 w 483894"/>
                <a:gd name="connsiteY28" fmla="*/ 322208 h 608391"/>
                <a:gd name="connsiteX29" fmla="*/ 401756 w 483894"/>
                <a:gd name="connsiteY29" fmla="*/ 319572 h 608391"/>
                <a:gd name="connsiteX30" fmla="*/ 397356 w 483894"/>
                <a:gd name="connsiteY30" fmla="*/ 299068 h 608391"/>
                <a:gd name="connsiteX31" fmla="*/ 384155 w 483894"/>
                <a:gd name="connsiteY31" fmla="*/ 301704 h 608391"/>
                <a:gd name="connsiteX32" fmla="*/ 371541 w 483894"/>
                <a:gd name="connsiteY32" fmla="*/ 283250 h 608391"/>
                <a:gd name="connsiteX33" fmla="*/ 378875 w 483894"/>
                <a:gd name="connsiteY33" fmla="*/ 272119 h 608391"/>
                <a:gd name="connsiteX34" fmla="*/ 361274 w 483894"/>
                <a:gd name="connsiteY34" fmla="*/ 260695 h 608391"/>
                <a:gd name="connsiteX35" fmla="*/ 353940 w 483894"/>
                <a:gd name="connsiteY35" fmla="*/ 271826 h 608391"/>
                <a:gd name="connsiteX36" fmla="*/ 331939 w 483894"/>
                <a:gd name="connsiteY36" fmla="*/ 267725 h 608391"/>
                <a:gd name="connsiteX37" fmla="*/ 302012 w 483894"/>
                <a:gd name="connsiteY37" fmla="*/ 100461 h 608391"/>
                <a:gd name="connsiteX38" fmla="*/ 360970 w 483894"/>
                <a:gd name="connsiteY38" fmla="*/ 159348 h 608391"/>
                <a:gd name="connsiteX39" fmla="*/ 302012 w 483894"/>
                <a:gd name="connsiteY39" fmla="*/ 218235 h 608391"/>
                <a:gd name="connsiteX40" fmla="*/ 243054 w 483894"/>
                <a:gd name="connsiteY40" fmla="*/ 159348 h 608391"/>
                <a:gd name="connsiteX41" fmla="*/ 302012 w 483894"/>
                <a:gd name="connsiteY41" fmla="*/ 100461 h 608391"/>
                <a:gd name="connsiteX42" fmla="*/ 309644 w 483894"/>
                <a:gd name="connsiteY42" fmla="*/ 52722 h 608391"/>
                <a:gd name="connsiteX43" fmla="*/ 304951 w 483894"/>
                <a:gd name="connsiteY43" fmla="*/ 72933 h 608391"/>
                <a:gd name="connsiteX44" fmla="*/ 270922 w 483894"/>
                <a:gd name="connsiteY44" fmla="*/ 78792 h 608391"/>
                <a:gd name="connsiteX45" fmla="*/ 259775 w 483894"/>
                <a:gd name="connsiteY45" fmla="*/ 60924 h 608391"/>
                <a:gd name="connsiteX46" fmla="*/ 231907 w 483894"/>
                <a:gd name="connsiteY46" fmla="*/ 78499 h 608391"/>
                <a:gd name="connsiteX47" fmla="*/ 243054 w 483894"/>
                <a:gd name="connsiteY47" fmla="*/ 96074 h 608391"/>
                <a:gd name="connsiteX48" fmla="*/ 222813 w 483894"/>
                <a:gd name="connsiteY48" fmla="*/ 124487 h 608391"/>
                <a:gd name="connsiteX49" fmla="*/ 202278 w 483894"/>
                <a:gd name="connsiteY49" fmla="*/ 119508 h 608391"/>
                <a:gd name="connsiteX50" fmla="*/ 194945 w 483894"/>
                <a:gd name="connsiteY50" fmla="*/ 151729 h 608391"/>
                <a:gd name="connsiteX51" fmla="*/ 215479 w 483894"/>
                <a:gd name="connsiteY51" fmla="*/ 156416 h 608391"/>
                <a:gd name="connsiteX52" fmla="*/ 221346 w 483894"/>
                <a:gd name="connsiteY52" fmla="*/ 190394 h 608391"/>
                <a:gd name="connsiteX53" fmla="*/ 203452 w 483894"/>
                <a:gd name="connsiteY53" fmla="*/ 201525 h 608391"/>
                <a:gd name="connsiteX54" fmla="*/ 220759 w 483894"/>
                <a:gd name="connsiteY54" fmla="*/ 229353 h 608391"/>
                <a:gd name="connsiteX55" fmla="*/ 238654 w 483894"/>
                <a:gd name="connsiteY55" fmla="*/ 218222 h 608391"/>
                <a:gd name="connsiteX56" fmla="*/ 266815 w 483894"/>
                <a:gd name="connsiteY56" fmla="*/ 238433 h 608391"/>
                <a:gd name="connsiteX57" fmla="*/ 262122 w 483894"/>
                <a:gd name="connsiteY57" fmla="*/ 258645 h 608391"/>
                <a:gd name="connsiteX58" fmla="*/ 294097 w 483894"/>
                <a:gd name="connsiteY58" fmla="*/ 265968 h 608391"/>
                <a:gd name="connsiteX59" fmla="*/ 298791 w 483894"/>
                <a:gd name="connsiteY59" fmla="*/ 245756 h 608391"/>
                <a:gd name="connsiteX60" fmla="*/ 333112 w 483894"/>
                <a:gd name="connsiteY60" fmla="*/ 239898 h 608391"/>
                <a:gd name="connsiteX61" fmla="*/ 343966 w 483894"/>
                <a:gd name="connsiteY61" fmla="*/ 257766 h 608391"/>
                <a:gd name="connsiteX62" fmla="*/ 371835 w 483894"/>
                <a:gd name="connsiteY62" fmla="*/ 240191 h 608391"/>
                <a:gd name="connsiteX63" fmla="*/ 360687 w 483894"/>
                <a:gd name="connsiteY63" fmla="*/ 222615 h 608391"/>
                <a:gd name="connsiteX64" fmla="*/ 380928 w 483894"/>
                <a:gd name="connsiteY64" fmla="*/ 194495 h 608391"/>
                <a:gd name="connsiteX65" fmla="*/ 401463 w 483894"/>
                <a:gd name="connsiteY65" fmla="*/ 199182 h 608391"/>
                <a:gd name="connsiteX66" fmla="*/ 408797 w 483894"/>
                <a:gd name="connsiteY66" fmla="*/ 167254 h 608391"/>
                <a:gd name="connsiteX67" fmla="*/ 388262 w 483894"/>
                <a:gd name="connsiteY67" fmla="*/ 162567 h 608391"/>
                <a:gd name="connsiteX68" fmla="*/ 382689 w 483894"/>
                <a:gd name="connsiteY68" fmla="*/ 128295 h 608391"/>
                <a:gd name="connsiteX69" fmla="*/ 400290 w 483894"/>
                <a:gd name="connsiteY69" fmla="*/ 117164 h 608391"/>
                <a:gd name="connsiteX70" fmla="*/ 382982 w 483894"/>
                <a:gd name="connsiteY70" fmla="*/ 89337 h 608391"/>
                <a:gd name="connsiteX71" fmla="*/ 365088 w 483894"/>
                <a:gd name="connsiteY71" fmla="*/ 100468 h 608391"/>
                <a:gd name="connsiteX72" fmla="*/ 336926 w 483894"/>
                <a:gd name="connsiteY72" fmla="*/ 80549 h 608391"/>
                <a:gd name="connsiteX73" fmla="*/ 341620 w 483894"/>
                <a:gd name="connsiteY73" fmla="*/ 60045 h 608391"/>
                <a:gd name="connsiteX74" fmla="*/ 227919 w 483894"/>
                <a:gd name="connsiteY74" fmla="*/ 591 h 608391"/>
                <a:gd name="connsiteX75" fmla="*/ 306124 w 483894"/>
                <a:gd name="connsiteY75" fmla="*/ 3804 h 608391"/>
                <a:gd name="connsiteX76" fmla="*/ 483308 w 483894"/>
                <a:gd name="connsiteY76" fmla="*/ 197717 h 608391"/>
                <a:gd name="connsiteX77" fmla="*/ 387382 w 483894"/>
                <a:gd name="connsiteY77" fmla="*/ 442305 h 608391"/>
                <a:gd name="connsiteX78" fmla="*/ 483894 w 483894"/>
                <a:gd name="connsiteY78" fmla="*/ 608391 h 608391"/>
                <a:gd name="connsiteX79" fmla="*/ 143902 w 483894"/>
                <a:gd name="connsiteY79" fmla="*/ 608391 h 608391"/>
                <a:gd name="connsiteX80" fmla="*/ 181744 w 483894"/>
                <a:gd name="connsiteY80" fmla="*/ 512899 h 608391"/>
                <a:gd name="connsiteX81" fmla="*/ 108993 w 483894"/>
                <a:gd name="connsiteY81" fmla="*/ 524909 h 608391"/>
                <a:gd name="connsiteX82" fmla="*/ 54137 w 483894"/>
                <a:gd name="connsiteY82" fmla="*/ 498839 h 608391"/>
                <a:gd name="connsiteX83" fmla="*/ 57657 w 483894"/>
                <a:gd name="connsiteY83" fmla="*/ 454022 h 608391"/>
                <a:gd name="connsiteX84" fmla="*/ 38589 w 483894"/>
                <a:gd name="connsiteY84" fmla="*/ 405690 h 608391"/>
                <a:gd name="connsiteX85" fmla="*/ 42109 w 483894"/>
                <a:gd name="connsiteY85" fmla="*/ 376984 h 608391"/>
                <a:gd name="connsiteX86" fmla="*/ 160 w 483894"/>
                <a:gd name="connsiteY86" fmla="*/ 355308 h 608391"/>
                <a:gd name="connsiteX87" fmla="*/ 52670 w 483894"/>
                <a:gd name="connsiteY87" fmla="*/ 255130 h 608391"/>
                <a:gd name="connsiteX88" fmla="*/ 38003 w 483894"/>
                <a:gd name="connsiteY88" fmla="*/ 222908 h 608391"/>
                <a:gd name="connsiteX89" fmla="*/ 74378 w 483894"/>
                <a:gd name="connsiteY89" fmla="*/ 82893 h 608391"/>
                <a:gd name="connsiteX90" fmla="*/ 227919 w 483894"/>
                <a:gd name="connsiteY90" fmla="*/ 591 h 608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483894" h="608391">
                  <a:moveTo>
                    <a:pt x="332813" y="285272"/>
                  </a:moveTo>
                  <a:cubicBezTo>
                    <a:pt x="353702" y="285272"/>
                    <a:pt x="370636" y="302253"/>
                    <a:pt x="370636" y="323201"/>
                  </a:cubicBezTo>
                  <a:cubicBezTo>
                    <a:pt x="370636" y="344149"/>
                    <a:pt x="353702" y="361130"/>
                    <a:pt x="332813" y="361130"/>
                  </a:cubicBezTo>
                  <a:cubicBezTo>
                    <a:pt x="311924" y="361130"/>
                    <a:pt x="294990" y="344149"/>
                    <a:pt x="294990" y="323201"/>
                  </a:cubicBezTo>
                  <a:cubicBezTo>
                    <a:pt x="294990" y="302253"/>
                    <a:pt x="311924" y="285272"/>
                    <a:pt x="332813" y="285272"/>
                  </a:cubicBezTo>
                  <a:close/>
                  <a:moveTo>
                    <a:pt x="329299" y="254544"/>
                  </a:moveTo>
                  <a:lnTo>
                    <a:pt x="308471" y="258937"/>
                  </a:lnTo>
                  <a:lnTo>
                    <a:pt x="311405" y="272119"/>
                  </a:lnTo>
                  <a:cubicBezTo>
                    <a:pt x="304364" y="275048"/>
                    <a:pt x="298204" y="279149"/>
                    <a:pt x="292924" y="284422"/>
                  </a:cubicBezTo>
                  <a:lnTo>
                    <a:pt x="281776" y="277099"/>
                  </a:lnTo>
                  <a:lnTo>
                    <a:pt x="270042" y="294967"/>
                  </a:lnTo>
                  <a:lnTo>
                    <a:pt x="281483" y="302290"/>
                  </a:lnTo>
                  <a:cubicBezTo>
                    <a:pt x="278549" y="309027"/>
                    <a:pt x="277083" y="316350"/>
                    <a:pt x="277376" y="323966"/>
                  </a:cubicBezTo>
                  <a:lnTo>
                    <a:pt x="264175" y="326895"/>
                  </a:lnTo>
                  <a:lnTo>
                    <a:pt x="268282" y="347399"/>
                  </a:lnTo>
                  <a:lnTo>
                    <a:pt x="281483" y="344763"/>
                  </a:lnTo>
                  <a:cubicBezTo>
                    <a:pt x="284416" y="351793"/>
                    <a:pt x="288817" y="357944"/>
                    <a:pt x="294097" y="363217"/>
                  </a:cubicBezTo>
                  <a:lnTo>
                    <a:pt x="286763" y="374348"/>
                  </a:lnTo>
                  <a:lnTo>
                    <a:pt x="304364" y="385772"/>
                  </a:lnTo>
                  <a:lnTo>
                    <a:pt x="311698" y="374641"/>
                  </a:lnTo>
                  <a:cubicBezTo>
                    <a:pt x="318738" y="377570"/>
                    <a:pt x="326072" y="378742"/>
                    <a:pt x="333699" y="378742"/>
                  </a:cubicBezTo>
                  <a:lnTo>
                    <a:pt x="336633" y="391923"/>
                  </a:lnTo>
                  <a:lnTo>
                    <a:pt x="357167" y="387529"/>
                  </a:lnTo>
                  <a:lnTo>
                    <a:pt x="354527" y="374348"/>
                  </a:lnTo>
                  <a:cubicBezTo>
                    <a:pt x="361274" y="371419"/>
                    <a:pt x="367728" y="367318"/>
                    <a:pt x="372715" y="362045"/>
                  </a:cubicBezTo>
                  <a:lnTo>
                    <a:pt x="384155" y="369368"/>
                  </a:lnTo>
                  <a:lnTo>
                    <a:pt x="395596" y="351500"/>
                  </a:lnTo>
                  <a:lnTo>
                    <a:pt x="384449" y="344177"/>
                  </a:lnTo>
                  <a:cubicBezTo>
                    <a:pt x="387089" y="337440"/>
                    <a:pt x="388556" y="330117"/>
                    <a:pt x="388556" y="322208"/>
                  </a:cubicBezTo>
                  <a:lnTo>
                    <a:pt x="401756" y="319572"/>
                  </a:lnTo>
                  <a:lnTo>
                    <a:pt x="397356" y="299068"/>
                  </a:lnTo>
                  <a:lnTo>
                    <a:pt x="384155" y="301704"/>
                  </a:lnTo>
                  <a:cubicBezTo>
                    <a:pt x="381222" y="294674"/>
                    <a:pt x="376822" y="288522"/>
                    <a:pt x="371541" y="283250"/>
                  </a:cubicBezTo>
                  <a:lnTo>
                    <a:pt x="378875" y="272119"/>
                  </a:lnTo>
                  <a:lnTo>
                    <a:pt x="361274" y="260695"/>
                  </a:lnTo>
                  <a:lnTo>
                    <a:pt x="353940" y="271826"/>
                  </a:lnTo>
                  <a:cubicBezTo>
                    <a:pt x="347193" y="268897"/>
                    <a:pt x="339566" y="267432"/>
                    <a:pt x="331939" y="267725"/>
                  </a:cubicBezTo>
                  <a:close/>
                  <a:moveTo>
                    <a:pt x="302012" y="100461"/>
                  </a:moveTo>
                  <a:cubicBezTo>
                    <a:pt x="334574" y="100461"/>
                    <a:pt x="360970" y="126826"/>
                    <a:pt x="360970" y="159348"/>
                  </a:cubicBezTo>
                  <a:cubicBezTo>
                    <a:pt x="360970" y="191870"/>
                    <a:pt x="334574" y="218235"/>
                    <a:pt x="302012" y="218235"/>
                  </a:cubicBezTo>
                  <a:cubicBezTo>
                    <a:pt x="269450" y="218235"/>
                    <a:pt x="243054" y="191870"/>
                    <a:pt x="243054" y="159348"/>
                  </a:cubicBezTo>
                  <a:cubicBezTo>
                    <a:pt x="243054" y="126826"/>
                    <a:pt x="269450" y="100461"/>
                    <a:pt x="302012" y="100461"/>
                  </a:cubicBezTo>
                  <a:close/>
                  <a:moveTo>
                    <a:pt x="309644" y="52722"/>
                  </a:moveTo>
                  <a:lnTo>
                    <a:pt x="304951" y="72933"/>
                  </a:lnTo>
                  <a:cubicBezTo>
                    <a:pt x="293510" y="72640"/>
                    <a:pt x="282070" y="74398"/>
                    <a:pt x="270922" y="78792"/>
                  </a:cubicBezTo>
                  <a:lnTo>
                    <a:pt x="259775" y="60924"/>
                  </a:lnTo>
                  <a:lnTo>
                    <a:pt x="231907" y="78499"/>
                  </a:lnTo>
                  <a:lnTo>
                    <a:pt x="243054" y="96074"/>
                  </a:lnTo>
                  <a:cubicBezTo>
                    <a:pt x="234254" y="104276"/>
                    <a:pt x="227507" y="113942"/>
                    <a:pt x="222813" y="124487"/>
                  </a:cubicBezTo>
                  <a:lnTo>
                    <a:pt x="202278" y="119508"/>
                  </a:lnTo>
                  <a:lnTo>
                    <a:pt x="194945" y="151729"/>
                  </a:lnTo>
                  <a:lnTo>
                    <a:pt x="215479" y="156416"/>
                  </a:lnTo>
                  <a:cubicBezTo>
                    <a:pt x="214892" y="167839"/>
                    <a:pt x="216946" y="179263"/>
                    <a:pt x="221346" y="190394"/>
                  </a:cubicBezTo>
                  <a:lnTo>
                    <a:pt x="203452" y="201525"/>
                  </a:lnTo>
                  <a:lnTo>
                    <a:pt x="220759" y="229353"/>
                  </a:lnTo>
                  <a:lnTo>
                    <a:pt x="238654" y="218222"/>
                  </a:lnTo>
                  <a:cubicBezTo>
                    <a:pt x="246574" y="227009"/>
                    <a:pt x="256255" y="233746"/>
                    <a:pt x="266815" y="238433"/>
                  </a:cubicBezTo>
                  <a:lnTo>
                    <a:pt x="262122" y="258645"/>
                  </a:lnTo>
                  <a:lnTo>
                    <a:pt x="294097" y="265968"/>
                  </a:lnTo>
                  <a:lnTo>
                    <a:pt x="298791" y="245756"/>
                  </a:lnTo>
                  <a:cubicBezTo>
                    <a:pt x="310231" y="246049"/>
                    <a:pt x="321965" y="244292"/>
                    <a:pt x="333112" y="239898"/>
                  </a:cubicBezTo>
                  <a:lnTo>
                    <a:pt x="343966" y="257766"/>
                  </a:lnTo>
                  <a:lnTo>
                    <a:pt x="371835" y="240191"/>
                  </a:lnTo>
                  <a:lnTo>
                    <a:pt x="360687" y="222615"/>
                  </a:lnTo>
                  <a:cubicBezTo>
                    <a:pt x="369488" y="214414"/>
                    <a:pt x="376235" y="204747"/>
                    <a:pt x="380928" y="194495"/>
                  </a:cubicBezTo>
                  <a:lnTo>
                    <a:pt x="401463" y="199182"/>
                  </a:lnTo>
                  <a:lnTo>
                    <a:pt x="408797" y="167254"/>
                  </a:lnTo>
                  <a:lnTo>
                    <a:pt x="388262" y="162567"/>
                  </a:lnTo>
                  <a:cubicBezTo>
                    <a:pt x="388849" y="151143"/>
                    <a:pt x="386795" y="139426"/>
                    <a:pt x="382689" y="128295"/>
                  </a:cubicBezTo>
                  <a:lnTo>
                    <a:pt x="400290" y="117164"/>
                  </a:lnTo>
                  <a:lnTo>
                    <a:pt x="382982" y="89337"/>
                  </a:lnTo>
                  <a:lnTo>
                    <a:pt x="365088" y="100468"/>
                  </a:lnTo>
                  <a:cubicBezTo>
                    <a:pt x="357167" y="91973"/>
                    <a:pt x="347487" y="84943"/>
                    <a:pt x="336926" y="80549"/>
                  </a:cubicBezTo>
                  <a:lnTo>
                    <a:pt x="341620" y="60045"/>
                  </a:lnTo>
                  <a:close/>
                  <a:moveTo>
                    <a:pt x="227919" y="591"/>
                  </a:moveTo>
                  <a:cubicBezTo>
                    <a:pt x="252020" y="-809"/>
                    <a:pt x="278183" y="289"/>
                    <a:pt x="306124" y="3804"/>
                  </a:cubicBezTo>
                  <a:cubicBezTo>
                    <a:pt x="417597" y="17864"/>
                    <a:pt x="483014" y="130053"/>
                    <a:pt x="483308" y="197717"/>
                  </a:cubicBezTo>
                  <a:cubicBezTo>
                    <a:pt x="483894" y="332167"/>
                    <a:pt x="388556" y="393974"/>
                    <a:pt x="387382" y="442305"/>
                  </a:cubicBezTo>
                  <a:cubicBezTo>
                    <a:pt x="385329" y="529010"/>
                    <a:pt x="483894" y="608391"/>
                    <a:pt x="483894" y="608391"/>
                  </a:cubicBezTo>
                  <a:lnTo>
                    <a:pt x="143902" y="608391"/>
                  </a:lnTo>
                  <a:cubicBezTo>
                    <a:pt x="143902" y="608391"/>
                    <a:pt x="208439" y="575877"/>
                    <a:pt x="181744" y="512899"/>
                  </a:cubicBezTo>
                  <a:cubicBezTo>
                    <a:pt x="169717" y="514950"/>
                    <a:pt x="135688" y="521394"/>
                    <a:pt x="108993" y="524909"/>
                  </a:cubicBezTo>
                  <a:cubicBezTo>
                    <a:pt x="82298" y="528424"/>
                    <a:pt x="59124" y="512313"/>
                    <a:pt x="54137" y="498839"/>
                  </a:cubicBezTo>
                  <a:cubicBezTo>
                    <a:pt x="49443" y="485658"/>
                    <a:pt x="63817" y="461638"/>
                    <a:pt x="57657" y="454022"/>
                  </a:cubicBezTo>
                  <a:cubicBezTo>
                    <a:pt x="51790" y="446406"/>
                    <a:pt x="31549" y="424437"/>
                    <a:pt x="38589" y="405690"/>
                  </a:cubicBezTo>
                  <a:cubicBezTo>
                    <a:pt x="45630" y="386651"/>
                    <a:pt x="42109" y="376984"/>
                    <a:pt x="42109" y="376984"/>
                  </a:cubicBezTo>
                  <a:cubicBezTo>
                    <a:pt x="42109" y="376984"/>
                    <a:pt x="3681" y="369368"/>
                    <a:pt x="160" y="355308"/>
                  </a:cubicBezTo>
                  <a:cubicBezTo>
                    <a:pt x="-3360" y="341248"/>
                    <a:pt x="52670" y="255130"/>
                    <a:pt x="52670" y="255130"/>
                  </a:cubicBezTo>
                  <a:cubicBezTo>
                    <a:pt x="52670" y="255130"/>
                    <a:pt x="40936" y="234332"/>
                    <a:pt x="38003" y="222908"/>
                  </a:cubicBezTo>
                  <a:cubicBezTo>
                    <a:pt x="35362" y="211777"/>
                    <a:pt x="38003" y="151436"/>
                    <a:pt x="74378" y="82893"/>
                  </a:cubicBezTo>
                  <a:cubicBezTo>
                    <a:pt x="101880" y="31485"/>
                    <a:pt x="155618" y="4793"/>
                    <a:pt x="227919" y="591"/>
                  </a:cubicBezTo>
                  <a:close/>
                </a:path>
              </a:pathLst>
            </a:custGeom>
            <a:solidFill>
              <a:srgbClr val="0F73EE"/>
            </a:solidFill>
            <a:ln>
              <a:noFill/>
            </a:ln>
          </p:spPr>
        </p:sp>
        <p:sp>
          <p:nvSpPr>
            <p:cNvPr id="44" name="矩形: 圆角 43"/>
            <p:cNvSpPr/>
            <p:nvPr/>
          </p:nvSpPr>
          <p:spPr>
            <a:xfrm>
              <a:off x="6096000" y="892151"/>
              <a:ext cx="9529214" cy="61707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2400" dirty="0">
                  <a:solidFill>
                    <a:schemeClr val="tx1">
                      <a:lumMod val="85000"/>
                      <a:lumOff val="15000"/>
                    </a:schemeClr>
                  </a:solidFill>
                  <a:ea typeface="+mj-ea"/>
                  <a:cs typeface="+mn-ea"/>
                  <a:sym typeface="+mn-lt"/>
                </a:rPr>
                <a:t>[3]</a:t>
              </a:r>
              <a:r>
                <a:rPr lang="zh-CN" altLang="en-US" sz="2400" dirty="0">
                  <a:solidFill>
                    <a:schemeClr val="tx1">
                      <a:lumMod val="85000"/>
                      <a:lumOff val="15000"/>
                    </a:schemeClr>
                  </a:solidFill>
                  <a:ea typeface="+mj-ea"/>
                  <a:cs typeface="+mn-ea"/>
                  <a:sym typeface="+mn-lt"/>
                </a:rPr>
                <a:t>丁玮</a:t>
              </a:r>
              <a:r>
                <a:rPr lang="en-US" altLang="zh-CN" sz="2400" dirty="0">
                  <a:solidFill>
                    <a:schemeClr val="tx1">
                      <a:lumMod val="85000"/>
                      <a:lumOff val="15000"/>
                    </a:schemeClr>
                  </a:solidFill>
                  <a:ea typeface="+mj-ea"/>
                  <a:cs typeface="+mn-ea"/>
                  <a:sym typeface="+mn-lt"/>
                </a:rPr>
                <a:t>,</a:t>
              </a:r>
              <a:r>
                <a:rPr lang="zh-CN" altLang="en-US" sz="2400" dirty="0">
                  <a:solidFill>
                    <a:schemeClr val="tx1">
                      <a:lumMod val="85000"/>
                      <a:lumOff val="15000"/>
                    </a:schemeClr>
                  </a:solidFill>
                  <a:ea typeface="+mj-ea"/>
                  <a:cs typeface="+mn-ea"/>
                  <a:sym typeface="+mn-lt"/>
                </a:rPr>
                <a:t>齐东旭</a:t>
              </a:r>
              <a:r>
                <a:rPr lang="en-US" altLang="zh-CN" sz="2400" dirty="0">
                  <a:solidFill>
                    <a:schemeClr val="tx1">
                      <a:lumMod val="85000"/>
                      <a:lumOff val="15000"/>
                    </a:schemeClr>
                  </a:solidFill>
                  <a:ea typeface="+mj-ea"/>
                  <a:cs typeface="+mn-ea"/>
                  <a:sym typeface="+mn-lt"/>
                </a:rPr>
                <a:t>.</a:t>
              </a:r>
              <a:r>
                <a:rPr lang="zh-CN" altLang="en-US" sz="2400" dirty="0">
                  <a:solidFill>
                    <a:schemeClr val="tx1">
                      <a:lumMod val="85000"/>
                      <a:lumOff val="15000"/>
                    </a:schemeClr>
                  </a:solidFill>
                  <a:ea typeface="+mj-ea"/>
                  <a:cs typeface="+mn-ea"/>
                  <a:sym typeface="+mn-lt"/>
                </a:rPr>
                <a:t>数字图像变换及信息隐藏与伪装技术</a:t>
              </a:r>
              <a:r>
                <a:rPr lang="en-US" altLang="zh-CN" sz="2400" dirty="0">
                  <a:solidFill>
                    <a:schemeClr val="tx1">
                      <a:lumMod val="85000"/>
                      <a:lumOff val="15000"/>
                    </a:schemeClr>
                  </a:solidFill>
                  <a:ea typeface="+mj-ea"/>
                  <a:cs typeface="+mn-ea"/>
                  <a:sym typeface="+mn-lt"/>
                </a:rPr>
                <a:t>.</a:t>
              </a:r>
              <a:r>
                <a:rPr lang="zh-CN" altLang="en-US" sz="2400" dirty="0">
                  <a:solidFill>
                    <a:schemeClr val="tx1">
                      <a:lumMod val="85000"/>
                      <a:lumOff val="15000"/>
                    </a:schemeClr>
                  </a:solidFill>
                  <a:ea typeface="+mj-ea"/>
                  <a:cs typeface="+mn-ea"/>
                  <a:sym typeface="+mn-lt"/>
                </a:rPr>
                <a:t>计算机学报</a:t>
              </a:r>
              <a:r>
                <a:rPr lang="en-US" altLang="zh-CN" sz="2400" dirty="0">
                  <a:solidFill>
                    <a:schemeClr val="tx1">
                      <a:lumMod val="85000"/>
                      <a:lumOff val="15000"/>
                    </a:schemeClr>
                  </a:solidFill>
                  <a:ea typeface="+mj-ea"/>
                  <a:cs typeface="+mn-ea"/>
                  <a:sym typeface="+mn-lt"/>
                </a:rPr>
                <a:t>.1998</a:t>
              </a:r>
            </a:p>
          </p:txBody>
        </p:sp>
      </p:grpSp>
      <p:grpSp>
        <p:nvGrpSpPr>
          <p:cNvPr id="45" name="组合 44"/>
          <p:cNvGrpSpPr/>
          <p:nvPr/>
        </p:nvGrpSpPr>
        <p:grpSpPr>
          <a:xfrm>
            <a:off x="1030268" y="3881631"/>
            <a:ext cx="10131464" cy="918159"/>
            <a:chOff x="5493750" y="892150"/>
            <a:chExt cx="10131464" cy="918159"/>
          </a:xfrm>
        </p:grpSpPr>
        <p:sp>
          <p:nvSpPr>
            <p:cNvPr id="46" name="矩形: 圆角 45"/>
            <p:cNvSpPr/>
            <p:nvPr/>
          </p:nvSpPr>
          <p:spPr>
            <a:xfrm>
              <a:off x="5493750" y="892151"/>
              <a:ext cx="10131464" cy="918158"/>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cs typeface="+mn-ea"/>
                <a:sym typeface="+mn-lt"/>
              </a:endParaRPr>
            </a:p>
          </p:txBody>
        </p:sp>
        <p:sp>
          <p:nvSpPr>
            <p:cNvPr id="47" name="human-head-silhouette-with-cogwheels_31441"/>
            <p:cNvSpPr>
              <a:spLocks noChangeAspect="1"/>
            </p:cNvSpPr>
            <p:nvPr/>
          </p:nvSpPr>
          <p:spPr bwMode="auto">
            <a:xfrm>
              <a:off x="5632235" y="1103269"/>
              <a:ext cx="322881" cy="405952"/>
            </a:xfrm>
            <a:custGeom>
              <a:avLst/>
              <a:gdLst>
                <a:gd name="connsiteX0" fmla="*/ 332813 w 483894"/>
                <a:gd name="connsiteY0" fmla="*/ 285272 h 608391"/>
                <a:gd name="connsiteX1" fmla="*/ 370636 w 483894"/>
                <a:gd name="connsiteY1" fmla="*/ 323201 h 608391"/>
                <a:gd name="connsiteX2" fmla="*/ 332813 w 483894"/>
                <a:gd name="connsiteY2" fmla="*/ 361130 h 608391"/>
                <a:gd name="connsiteX3" fmla="*/ 294990 w 483894"/>
                <a:gd name="connsiteY3" fmla="*/ 323201 h 608391"/>
                <a:gd name="connsiteX4" fmla="*/ 332813 w 483894"/>
                <a:gd name="connsiteY4" fmla="*/ 285272 h 608391"/>
                <a:gd name="connsiteX5" fmla="*/ 329299 w 483894"/>
                <a:gd name="connsiteY5" fmla="*/ 254544 h 608391"/>
                <a:gd name="connsiteX6" fmla="*/ 308471 w 483894"/>
                <a:gd name="connsiteY6" fmla="*/ 258937 h 608391"/>
                <a:gd name="connsiteX7" fmla="*/ 311405 w 483894"/>
                <a:gd name="connsiteY7" fmla="*/ 272119 h 608391"/>
                <a:gd name="connsiteX8" fmla="*/ 292924 w 483894"/>
                <a:gd name="connsiteY8" fmla="*/ 284422 h 608391"/>
                <a:gd name="connsiteX9" fmla="*/ 281776 w 483894"/>
                <a:gd name="connsiteY9" fmla="*/ 277099 h 608391"/>
                <a:gd name="connsiteX10" fmla="*/ 270042 w 483894"/>
                <a:gd name="connsiteY10" fmla="*/ 294967 h 608391"/>
                <a:gd name="connsiteX11" fmla="*/ 281483 w 483894"/>
                <a:gd name="connsiteY11" fmla="*/ 302290 h 608391"/>
                <a:gd name="connsiteX12" fmla="*/ 277376 w 483894"/>
                <a:gd name="connsiteY12" fmla="*/ 323966 h 608391"/>
                <a:gd name="connsiteX13" fmla="*/ 264175 w 483894"/>
                <a:gd name="connsiteY13" fmla="*/ 326895 h 608391"/>
                <a:gd name="connsiteX14" fmla="*/ 268282 w 483894"/>
                <a:gd name="connsiteY14" fmla="*/ 347399 h 608391"/>
                <a:gd name="connsiteX15" fmla="*/ 281483 w 483894"/>
                <a:gd name="connsiteY15" fmla="*/ 344763 h 608391"/>
                <a:gd name="connsiteX16" fmla="*/ 294097 w 483894"/>
                <a:gd name="connsiteY16" fmla="*/ 363217 h 608391"/>
                <a:gd name="connsiteX17" fmla="*/ 286763 w 483894"/>
                <a:gd name="connsiteY17" fmla="*/ 374348 h 608391"/>
                <a:gd name="connsiteX18" fmla="*/ 304364 w 483894"/>
                <a:gd name="connsiteY18" fmla="*/ 385772 h 608391"/>
                <a:gd name="connsiteX19" fmla="*/ 311698 w 483894"/>
                <a:gd name="connsiteY19" fmla="*/ 374641 h 608391"/>
                <a:gd name="connsiteX20" fmla="*/ 333699 w 483894"/>
                <a:gd name="connsiteY20" fmla="*/ 378742 h 608391"/>
                <a:gd name="connsiteX21" fmla="*/ 336633 w 483894"/>
                <a:gd name="connsiteY21" fmla="*/ 391923 h 608391"/>
                <a:gd name="connsiteX22" fmla="*/ 357167 w 483894"/>
                <a:gd name="connsiteY22" fmla="*/ 387529 h 608391"/>
                <a:gd name="connsiteX23" fmla="*/ 354527 w 483894"/>
                <a:gd name="connsiteY23" fmla="*/ 374348 h 608391"/>
                <a:gd name="connsiteX24" fmla="*/ 372715 w 483894"/>
                <a:gd name="connsiteY24" fmla="*/ 362045 h 608391"/>
                <a:gd name="connsiteX25" fmla="*/ 384155 w 483894"/>
                <a:gd name="connsiteY25" fmla="*/ 369368 h 608391"/>
                <a:gd name="connsiteX26" fmla="*/ 395596 w 483894"/>
                <a:gd name="connsiteY26" fmla="*/ 351500 h 608391"/>
                <a:gd name="connsiteX27" fmla="*/ 384449 w 483894"/>
                <a:gd name="connsiteY27" fmla="*/ 344177 h 608391"/>
                <a:gd name="connsiteX28" fmla="*/ 388556 w 483894"/>
                <a:gd name="connsiteY28" fmla="*/ 322208 h 608391"/>
                <a:gd name="connsiteX29" fmla="*/ 401756 w 483894"/>
                <a:gd name="connsiteY29" fmla="*/ 319572 h 608391"/>
                <a:gd name="connsiteX30" fmla="*/ 397356 w 483894"/>
                <a:gd name="connsiteY30" fmla="*/ 299068 h 608391"/>
                <a:gd name="connsiteX31" fmla="*/ 384155 w 483894"/>
                <a:gd name="connsiteY31" fmla="*/ 301704 h 608391"/>
                <a:gd name="connsiteX32" fmla="*/ 371541 w 483894"/>
                <a:gd name="connsiteY32" fmla="*/ 283250 h 608391"/>
                <a:gd name="connsiteX33" fmla="*/ 378875 w 483894"/>
                <a:gd name="connsiteY33" fmla="*/ 272119 h 608391"/>
                <a:gd name="connsiteX34" fmla="*/ 361274 w 483894"/>
                <a:gd name="connsiteY34" fmla="*/ 260695 h 608391"/>
                <a:gd name="connsiteX35" fmla="*/ 353940 w 483894"/>
                <a:gd name="connsiteY35" fmla="*/ 271826 h 608391"/>
                <a:gd name="connsiteX36" fmla="*/ 331939 w 483894"/>
                <a:gd name="connsiteY36" fmla="*/ 267725 h 608391"/>
                <a:gd name="connsiteX37" fmla="*/ 302012 w 483894"/>
                <a:gd name="connsiteY37" fmla="*/ 100461 h 608391"/>
                <a:gd name="connsiteX38" fmla="*/ 360970 w 483894"/>
                <a:gd name="connsiteY38" fmla="*/ 159348 h 608391"/>
                <a:gd name="connsiteX39" fmla="*/ 302012 w 483894"/>
                <a:gd name="connsiteY39" fmla="*/ 218235 h 608391"/>
                <a:gd name="connsiteX40" fmla="*/ 243054 w 483894"/>
                <a:gd name="connsiteY40" fmla="*/ 159348 h 608391"/>
                <a:gd name="connsiteX41" fmla="*/ 302012 w 483894"/>
                <a:gd name="connsiteY41" fmla="*/ 100461 h 608391"/>
                <a:gd name="connsiteX42" fmla="*/ 309644 w 483894"/>
                <a:gd name="connsiteY42" fmla="*/ 52722 h 608391"/>
                <a:gd name="connsiteX43" fmla="*/ 304951 w 483894"/>
                <a:gd name="connsiteY43" fmla="*/ 72933 h 608391"/>
                <a:gd name="connsiteX44" fmla="*/ 270922 w 483894"/>
                <a:gd name="connsiteY44" fmla="*/ 78792 h 608391"/>
                <a:gd name="connsiteX45" fmla="*/ 259775 w 483894"/>
                <a:gd name="connsiteY45" fmla="*/ 60924 h 608391"/>
                <a:gd name="connsiteX46" fmla="*/ 231907 w 483894"/>
                <a:gd name="connsiteY46" fmla="*/ 78499 h 608391"/>
                <a:gd name="connsiteX47" fmla="*/ 243054 w 483894"/>
                <a:gd name="connsiteY47" fmla="*/ 96074 h 608391"/>
                <a:gd name="connsiteX48" fmla="*/ 222813 w 483894"/>
                <a:gd name="connsiteY48" fmla="*/ 124487 h 608391"/>
                <a:gd name="connsiteX49" fmla="*/ 202278 w 483894"/>
                <a:gd name="connsiteY49" fmla="*/ 119508 h 608391"/>
                <a:gd name="connsiteX50" fmla="*/ 194945 w 483894"/>
                <a:gd name="connsiteY50" fmla="*/ 151729 h 608391"/>
                <a:gd name="connsiteX51" fmla="*/ 215479 w 483894"/>
                <a:gd name="connsiteY51" fmla="*/ 156416 h 608391"/>
                <a:gd name="connsiteX52" fmla="*/ 221346 w 483894"/>
                <a:gd name="connsiteY52" fmla="*/ 190394 h 608391"/>
                <a:gd name="connsiteX53" fmla="*/ 203452 w 483894"/>
                <a:gd name="connsiteY53" fmla="*/ 201525 h 608391"/>
                <a:gd name="connsiteX54" fmla="*/ 220759 w 483894"/>
                <a:gd name="connsiteY54" fmla="*/ 229353 h 608391"/>
                <a:gd name="connsiteX55" fmla="*/ 238654 w 483894"/>
                <a:gd name="connsiteY55" fmla="*/ 218222 h 608391"/>
                <a:gd name="connsiteX56" fmla="*/ 266815 w 483894"/>
                <a:gd name="connsiteY56" fmla="*/ 238433 h 608391"/>
                <a:gd name="connsiteX57" fmla="*/ 262122 w 483894"/>
                <a:gd name="connsiteY57" fmla="*/ 258645 h 608391"/>
                <a:gd name="connsiteX58" fmla="*/ 294097 w 483894"/>
                <a:gd name="connsiteY58" fmla="*/ 265968 h 608391"/>
                <a:gd name="connsiteX59" fmla="*/ 298791 w 483894"/>
                <a:gd name="connsiteY59" fmla="*/ 245756 h 608391"/>
                <a:gd name="connsiteX60" fmla="*/ 333112 w 483894"/>
                <a:gd name="connsiteY60" fmla="*/ 239898 h 608391"/>
                <a:gd name="connsiteX61" fmla="*/ 343966 w 483894"/>
                <a:gd name="connsiteY61" fmla="*/ 257766 h 608391"/>
                <a:gd name="connsiteX62" fmla="*/ 371835 w 483894"/>
                <a:gd name="connsiteY62" fmla="*/ 240191 h 608391"/>
                <a:gd name="connsiteX63" fmla="*/ 360687 w 483894"/>
                <a:gd name="connsiteY63" fmla="*/ 222615 h 608391"/>
                <a:gd name="connsiteX64" fmla="*/ 380928 w 483894"/>
                <a:gd name="connsiteY64" fmla="*/ 194495 h 608391"/>
                <a:gd name="connsiteX65" fmla="*/ 401463 w 483894"/>
                <a:gd name="connsiteY65" fmla="*/ 199182 h 608391"/>
                <a:gd name="connsiteX66" fmla="*/ 408797 w 483894"/>
                <a:gd name="connsiteY66" fmla="*/ 167254 h 608391"/>
                <a:gd name="connsiteX67" fmla="*/ 388262 w 483894"/>
                <a:gd name="connsiteY67" fmla="*/ 162567 h 608391"/>
                <a:gd name="connsiteX68" fmla="*/ 382689 w 483894"/>
                <a:gd name="connsiteY68" fmla="*/ 128295 h 608391"/>
                <a:gd name="connsiteX69" fmla="*/ 400290 w 483894"/>
                <a:gd name="connsiteY69" fmla="*/ 117164 h 608391"/>
                <a:gd name="connsiteX70" fmla="*/ 382982 w 483894"/>
                <a:gd name="connsiteY70" fmla="*/ 89337 h 608391"/>
                <a:gd name="connsiteX71" fmla="*/ 365088 w 483894"/>
                <a:gd name="connsiteY71" fmla="*/ 100468 h 608391"/>
                <a:gd name="connsiteX72" fmla="*/ 336926 w 483894"/>
                <a:gd name="connsiteY72" fmla="*/ 80549 h 608391"/>
                <a:gd name="connsiteX73" fmla="*/ 341620 w 483894"/>
                <a:gd name="connsiteY73" fmla="*/ 60045 h 608391"/>
                <a:gd name="connsiteX74" fmla="*/ 227919 w 483894"/>
                <a:gd name="connsiteY74" fmla="*/ 591 h 608391"/>
                <a:gd name="connsiteX75" fmla="*/ 306124 w 483894"/>
                <a:gd name="connsiteY75" fmla="*/ 3804 h 608391"/>
                <a:gd name="connsiteX76" fmla="*/ 483308 w 483894"/>
                <a:gd name="connsiteY76" fmla="*/ 197717 h 608391"/>
                <a:gd name="connsiteX77" fmla="*/ 387382 w 483894"/>
                <a:gd name="connsiteY77" fmla="*/ 442305 h 608391"/>
                <a:gd name="connsiteX78" fmla="*/ 483894 w 483894"/>
                <a:gd name="connsiteY78" fmla="*/ 608391 h 608391"/>
                <a:gd name="connsiteX79" fmla="*/ 143902 w 483894"/>
                <a:gd name="connsiteY79" fmla="*/ 608391 h 608391"/>
                <a:gd name="connsiteX80" fmla="*/ 181744 w 483894"/>
                <a:gd name="connsiteY80" fmla="*/ 512899 h 608391"/>
                <a:gd name="connsiteX81" fmla="*/ 108993 w 483894"/>
                <a:gd name="connsiteY81" fmla="*/ 524909 h 608391"/>
                <a:gd name="connsiteX82" fmla="*/ 54137 w 483894"/>
                <a:gd name="connsiteY82" fmla="*/ 498839 h 608391"/>
                <a:gd name="connsiteX83" fmla="*/ 57657 w 483894"/>
                <a:gd name="connsiteY83" fmla="*/ 454022 h 608391"/>
                <a:gd name="connsiteX84" fmla="*/ 38589 w 483894"/>
                <a:gd name="connsiteY84" fmla="*/ 405690 h 608391"/>
                <a:gd name="connsiteX85" fmla="*/ 42109 w 483894"/>
                <a:gd name="connsiteY85" fmla="*/ 376984 h 608391"/>
                <a:gd name="connsiteX86" fmla="*/ 160 w 483894"/>
                <a:gd name="connsiteY86" fmla="*/ 355308 h 608391"/>
                <a:gd name="connsiteX87" fmla="*/ 52670 w 483894"/>
                <a:gd name="connsiteY87" fmla="*/ 255130 h 608391"/>
                <a:gd name="connsiteX88" fmla="*/ 38003 w 483894"/>
                <a:gd name="connsiteY88" fmla="*/ 222908 h 608391"/>
                <a:gd name="connsiteX89" fmla="*/ 74378 w 483894"/>
                <a:gd name="connsiteY89" fmla="*/ 82893 h 608391"/>
                <a:gd name="connsiteX90" fmla="*/ 227919 w 483894"/>
                <a:gd name="connsiteY90" fmla="*/ 591 h 608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483894" h="608391">
                  <a:moveTo>
                    <a:pt x="332813" y="285272"/>
                  </a:moveTo>
                  <a:cubicBezTo>
                    <a:pt x="353702" y="285272"/>
                    <a:pt x="370636" y="302253"/>
                    <a:pt x="370636" y="323201"/>
                  </a:cubicBezTo>
                  <a:cubicBezTo>
                    <a:pt x="370636" y="344149"/>
                    <a:pt x="353702" y="361130"/>
                    <a:pt x="332813" y="361130"/>
                  </a:cubicBezTo>
                  <a:cubicBezTo>
                    <a:pt x="311924" y="361130"/>
                    <a:pt x="294990" y="344149"/>
                    <a:pt x="294990" y="323201"/>
                  </a:cubicBezTo>
                  <a:cubicBezTo>
                    <a:pt x="294990" y="302253"/>
                    <a:pt x="311924" y="285272"/>
                    <a:pt x="332813" y="285272"/>
                  </a:cubicBezTo>
                  <a:close/>
                  <a:moveTo>
                    <a:pt x="329299" y="254544"/>
                  </a:moveTo>
                  <a:lnTo>
                    <a:pt x="308471" y="258937"/>
                  </a:lnTo>
                  <a:lnTo>
                    <a:pt x="311405" y="272119"/>
                  </a:lnTo>
                  <a:cubicBezTo>
                    <a:pt x="304364" y="275048"/>
                    <a:pt x="298204" y="279149"/>
                    <a:pt x="292924" y="284422"/>
                  </a:cubicBezTo>
                  <a:lnTo>
                    <a:pt x="281776" y="277099"/>
                  </a:lnTo>
                  <a:lnTo>
                    <a:pt x="270042" y="294967"/>
                  </a:lnTo>
                  <a:lnTo>
                    <a:pt x="281483" y="302290"/>
                  </a:lnTo>
                  <a:cubicBezTo>
                    <a:pt x="278549" y="309027"/>
                    <a:pt x="277083" y="316350"/>
                    <a:pt x="277376" y="323966"/>
                  </a:cubicBezTo>
                  <a:lnTo>
                    <a:pt x="264175" y="326895"/>
                  </a:lnTo>
                  <a:lnTo>
                    <a:pt x="268282" y="347399"/>
                  </a:lnTo>
                  <a:lnTo>
                    <a:pt x="281483" y="344763"/>
                  </a:lnTo>
                  <a:cubicBezTo>
                    <a:pt x="284416" y="351793"/>
                    <a:pt x="288817" y="357944"/>
                    <a:pt x="294097" y="363217"/>
                  </a:cubicBezTo>
                  <a:lnTo>
                    <a:pt x="286763" y="374348"/>
                  </a:lnTo>
                  <a:lnTo>
                    <a:pt x="304364" y="385772"/>
                  </a:lnTo>
                  <a:lnTo>
                    <a:pt x="311698" y="374641"/>
                  </a:lnTo>
                  <a:cubicBezTo>
                    <a:pt x="318738" y="377570"/>
                    <a:pt x="326072" y="378742"/>
                    <a:pt x="333699" y="378742"/>
                  </a:cubicBezTo>
                  <a:lnTo>
                    <a:pt x="336633" y="391923"/>
                  </a:lnTo>
                  <a:lnTo>
                    <a:pt x="357167" y="387529"/>
                  </a:lnTo>
                  <a:lnTo>
                    <a:pt x="354527" y="374348"/>
                  </a:lnTo>
                  <a:cubicBezTo>
                    <a:pt x="361274" y="371419"/>
                    <a:pt x="367728" y="367318"/>
                    <a:pt x="372715" y="362045"/>
                  </a:cubicBezTo>
                  <a:lnTo>
                    <a:pt x="384155" y="369368"/>
                  </a:lnTo>
                  <a:lnTo>
                    <a:pt x="395596" y="351500"/>
                  </a:lnTo>
                  <a:lnTo>
                    <a:pt x="384449" y="344177"/>
                  </a:lnTo>
                  <a:cubicBezTo>
                    <a:pt x="387089" y="337440"/>
                    <a:pt x="388556" y="330117"/>
                    <a:pt x="388556" y="322208"/>
                  </a:cubicBezTo>
                  <a:lnTo>
                    <a:pt x="401756" y="319572"/>
                  </a:lnTo>
                  <a:lnTo>
                    <a:pt x="397356" y="299068"/>
                  </a:lnTo>
                  <a:lnTo>
                    <a:pt x="384155" y="301704"/>
                  </a:lnTo>
                  <a:cubicBezTo>
                    <a:pt x="381222" y="294674"/>
                    <a:pt x="376822" y="288522"/>
                    <a:pt x="371541" y="283250"/>
                  </a:cubicBezTo>
                  <a:lnTo>
                    <a:pt x="378875" y="272119"/>
                  </a:lnTo>
                  <a:lnTo>
                    <a:pt x="361274" y="260695"/>
                  </a:lnTo>
                  <a:lnTo>
                    <a:pt x="353940" y="271826"/>
                  </a:lnTo>
                  <a:cubicBezTo>
                    <a:pt x="347193" y="268897"/>
                    <a:pt x="339566" y="267432"/>
                    <a:pt x="331939" y="267725"/>
                  </a:cubicBezTo>
                  <a:close/>
                  <a:moveTo>
                    <a:pt x="302012" y="100461"/>
                  </a:moveTo>
                  <a:cubicBezTo>
                    <a:pt x="334574" y="100461"/>
                    <a:pt x="360970" y="126826"/>
                    <a:pt x="360970" y="159348"/>
                  </a:cubicBezTo>
                  <a:cubicBezTo>
                    <a:pt x="360970" y="191870"/>
                    <a:pt x="334574" y="218235"/>
                    <a:pt x="302012" y="218235"/>
                  </a:cubicBezTo>
                  <a:cubicBezTo>
                    <a:pt x="269450" y="218235"/>
                    <a:pt x="243054" y="191870"/>
                    <a:pt x="243054" y="159348"/>
                  </a:cubicBezTo>
                  <a:cubicBezTo>
                    <a:pt x="243054" y="126826"/>
                    <a:pt x="269450" y="100461"/>
                    <a:pt x="302012" y="100461"/>
                  </a:cubicBezTo>
                  <a:close/>
                  <a:moveTo>
                    <a:pt x="309644" y="52722"/>
                  </a:moveTo>
                  <a:lnTo>
                    <a:pt x="304951" y="72933"/>
                  </a:lnTo>
                  <a:cubicBezTo>
                    <a:pt x="293510" y="72640"/>
                    <a:pt x="282070" y="74398"/>
                    <a:pt x="270922" y="78792"/>
                  </a:cubicBezTo>
                  <a:lnTo>
                    <a:pt x="259775" y="60924"/>
                  </a:lnTo>
                  <a:lnTo>
                    <a:pt x="231907" y="78499"/>
                  </a:lnTo>
                  <a:lnTo>
                    <a:pt x="243054" y="96074"/>
                  </a:lnTo>
                  <a:cubicBezTo>
                    <a:pt x="234254" y="104276"/>
                    <a:pt x="227507" y="113942"/>
                    <a:pt x="222813" y="124487"/>
                  </a:cubicBezTo>
                  <a:lnTo>
                    <a:pt x="202278" y="119508"/>
                  </a:lnTo>
                  <a:lnTo>
                    <a:pt x="194945" y="151729"/>
                  </a:lnTo>
                  <a:lnTo>
                    <a:pt x="215479" y="156416"/>
                  </a:lnTo>
                  <a:cubicBezTo>
                    <a:pt x="214892" y="167839"/>
                    <a:pt x="216946" y="179263"/>
                    <a:pt x="221346" y="190394"/>
                  </a:cubicBezTo>
                  <a:lnTo>
                    <a:pt x="203452" y="201525"/>
                  </a:lnTo>
                  <a:lnTo>
                    <a:pt x="220759" y="229353"/>
                  </a:lnTo>
                  <a:lnTo>
                    <a:pt x="238654" y="218222"/>
                  </a:lnTo>
                  <a:cubicBezTo>
                    <a:pt x="246574" y="227009"/>
                    <a:pt x="256255" y="233746"/>
                    <a:pt x="266815" y="238433"/>
                  </a:cubicBezTo>
                  <a:lnTo>
                    <a:pt x="262122" y="258645"/>
                  </a:lnTo>
                  <a:lnTo>
                    <a:pt x="294097" y="265968"/>
                  </a:lnTo>
                  <a:lnTo>
                    <a:pt x="298791" y="245756"/>
                  </a:lnTo>
                  <a:cubicBezTo>
                    <a:pt x="310231" y="246049"/>
                    <a:pt x="321965" y="244292"/>
                    <a:pt x="333112" y="239898"/>
                  </a:cubicBezTo>
                  <a:lnTo>
                    <a:pt x="343966" y="257766"/>
                  </a:lnTo>
                  <a:lnTo>
                    <a:pt x="371835" y="240191"/>
                  </a:lnTo>
                  <a:lnTo>
                    <a:pt x="360687" y="222615"/>
                  </a:lnTo>
                  <a:cubicBezTo>
                    <a:pt x="369488" y="214414"/>
                    <a:pt x="376235" y="204747"/>
                    <a:pt x="380928" y="194495"/>
                  </a:cubicBezTo>
                  <a:lnTo>
                    <a:pt x="401463" y="199182"/>
                  </a:lnTo>
                  <a:lnTo>
                    <a:pt x="408797" y="167254"/>
                  </a:lnTo>
                  <a:lnTo>
                    <a:pt x="388262" y="162567"/>
                  </a:lnTo>
                  <a:cubicBezTo>
                    <a:pt x="388849" y="151143"/>
                    <a:pt x="386795" y="139426"/>
                    <a:pt x="382689" y="128295"/>
                  </a:cubicBezTo>
                  <a:lnTo>
                    <a:pt x="400290" y="117164"/>
                  </a:lnTo>
                  <a:lnTo>
                    <a:pt x="382982" y="89337"/>
                  </a:lnTo>
                  <a:lnTo>
                    <a:pt x="365088" y="100468"/>
                  </a:lnTo>
                  <a:cubicBezTo>
                    <a:pt x="357167" y="91973"/>
                    <a:pt x="347487" y="84943"/>
                    <a:pt x="336926" y="80549"/>
                  </a:cubicBezTo>
                  <a:lnTo>
                    <a:pt x="341620" y="60045"/>
                  </a:lnTo>
                  <a:close/>
                  <a:moveTo>
                    <a:pt x="227919" y="591"/>
                  </a:moveTo>
                  <a:cubicBezTo>
                    <a:pt x="252020" y="-809"/>
                    <a:pt x="278183" y="289"/>
                    <a:pt x="306124" y="3804"/>
                  </a:cubicBezTo>
                  <a:cubicBezTo>
                    <a:pt x="417597" y="17864"/>
                    <a:pt x="483014" y="130053"/>
                    <a:pt x="483308" y="197717"/>
                  </a:cubicBezTo>
                  <a:cubicBezTo>
                    <a:pt x="483894" y="332167"/>
                    <a:pt x="388556" y="393974"/>
                    <a:pt x="387382" y="442305"/>
                  </a:cubicBezTo>
                  <a:cubicBezTo>
                    <a:pt x="385329" y="529010"/>
                    <a:pt x="483894" y="608391"/>
                    <a:pt x="483894" y="608391"/>
                  </a:cubicBezTo>
                  <a:lnTo>
                    <a:pt x="143902" y="608391"/>
                  </a:lnTo>
                  <a:cubicBezTo>
                    <a:pt x="143902" y="608391"/>
                    <a:pt x="208439" y="575877"/>
                    <a:pt x="181744" y="512899"/>
                  </a:cubicBezTo>
                  <a:cubicBezTo>
                    <a:pt x="169717" y="514950"/>
                    <a:pt x="135688" y="521394"/>
                    <a:pt x="108993" y="524909"/>
                  </a:cubicBezTo>
                  <a:cubicBezTo>
                    <a:pt x="82298" y="528424"/>
                    <a:pt x="59124" y="512313"/>
                    <a:pt x="54137" y="498839"/>
                  </a:cubicBezTo>
                  <a:cubicBezTo>
                    <a:pt x="49443" y="485658"/>
                    <a:pt x="63817" y="461638"/>
                    <a:pt x="57657" y="454022"/>
                  </a:cubicBezTo>
                  <a:cubicBezTo>
                    <a:pt x="51790" y="446406"/>
                    <a:pt x="31549" y="424437"/>
                    <a:pt x="38589" y="405690"/>
                  </a:cubicBezTo>
                  <a:cubicBezTo>
                    <a:pt x="45630" y="386651"/>
                    <a:pt x="42109" y="376984"/>
                    <a:pt x="42109" y="376984"/>
                  </a:cubicBezTo>
                  <a:cubicBezTo>
                    <a:pt x="42109" y="376984"/>
                    <a:pt x="3681" y="369368"/>
                    <a:pt x="160" y="355308"/>
                  </a:cubicBezTo>
                  <a:cubicBezTo>
                    <a:pt x="-3360" y="341248"/>
                    <a:pt x="52670" y="255130"/>
                    <a:pt x="52670" y="255130"/>
                  </a:cubicBezTo>
                  <a:cubicBezTo>
                    <a:pt x="52670" y="255130"/>
                    <a:pt x="40936" y="234332"/>
                    <a:pt x="38003" y="222908"/>
                  </a:cubicBezTo>
                  <a:cubicBezTo>
                    <a:pt x="35362" y="211777"/>
                    <a:pt x="38003" y="151436"/>
                    <a:pt x="74378" y="82893"/>
                  </a:cubicBezTo>
                  <a:cubicBezTo>
                    <a:pt x="101880" y="31485"/>
                    <a:pt x="155618" y="4793"/>
                    <a:pt x="227919" y="591"/>
                  </a:cubicBezTo>
                  <a:close/>
                </a:path>
              </a:pathLst>
            </a:custGeom>
            <a:solidFill>
              <a:srgbClr val="0F73EE"/>
            </a:solidFill>
            <a:ln>
              <a:noFill/>
            </a:ln>
          </p:spPr>
        </p:sp>
        <p:sp>
          <p:nvSpPr>
            <p:cNvPr id="48" name="矩形: 圆角 47"/>
            <p:cNvSpPr/>
            <p:nvPr/>
          </p:nvSpPr>
          <p:spPr>
            <a:xfrm>
              <a:off x="6096000" y="892150"/>
              <a:ext cx="9529214" cy="918159"/>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2400" dirty="0">
                  <a:solidFill>
                    <a:schemeClr val="tx1">
                      <a:lumMod val="85000"/>
                      <a:lumOff val="15000"/>
                    </a:schemeClr>
                  </a:solidFill>
                  <a:ea typeface="+mj-ea"/>
                  <a:cs typeface="+mn-ea"/>
                  <a:sym typeface="+mn-lt"/>
                </a:rPr>
                <a:t>[4]</a:t>
              </a:r>
              <a:r>
                <a:rPr lang="zh-CN" altLang="en-US" sz="2400" dirty="0">
                  <a:solidFill>
                    <a:schemeClr val="tx1">
                      <a:lumMod val="85000"/>
                      <a:lumOff val="15000"/>
                    </a:schemeClr>
                  </a:solidFill>
                  <a:ea typeface="+mj-ea"/>
                  <a:cs typeface="+mn-ea"/>
                  <a:sym typeface="+mn-lt"/>
                </a:rPr>
                <a:t>牛冬梅</a:t>
              </a:r>
              <a:r>
                <a:rPr lang="en-US" altLang="zh-CN" sz="2400" dirty="0">
                  <a:solidFill>
                    <a:schemeClr val="tx1">
                      <a:lumMod val="85000"/>
                      <a:lumOff val="15000"/>
                    </a:schemeClr>
                  </a:solidFill>
                  <a:ea typeface="+mj-ea"/>
                  <a:cs typeface="+mn-ea"/>
                  <a:sym typeface="+mn-lt"/>
                </a:rPr>
                <a:t>.</a:t>
              </a:r>
              <a:r>
                <a:rPr lang="zh-CN" altLang="en-US" sz="2400" dirty="0">
                  <a:solidFill>
                    <a:schemeClr val="tx1">
                      <a:lumMod val="85000"/>
                      <a:lumOff val="15000"/>
                    </a:schemeClr>
                  </a:solidFill>
                  <a:ea typeface="+mj-ea"/>
                  <a:cs typeface="+mn-ea"/>
                  <a:sym typeface="+mn-lt"/>
                </a:rPr>
                <a:t>具有掩盖图像的可视密码技术方案研究</a:t>
              </a:r>
              <a:r>
                <a:rPr lang="en-US" altLang="zh-CN" sz="2400" dirty="0">
                  <a:solidFill>
                    <a:schemeClr val="tx1">
                      <a:lumMod val="85000"/>
                      <a:lumOff val="15000"/>
                    </a:schemeClr>
                  </a:solidFill>
                  <a:ea typeface="+mj-ea"/>
                  <a:cs typeface="+mn-ea"/>
                  <a:sym typeface="+mn-lt"/>
                </a:rPr>
                <a:t>.</a:t>
              </a:r>
              <a:r>
                <a:rPr lang="zh-CN" altLang="en-US" sz="2400" dirty="0">
                  <a:solidFill>
                    <a:schemeClr val="tx1">
                      <a:lumMod val="85000"/>
                      <a:lumOff val="15000"/>
                    </a:schemeClr>
                  </a:solidFill>
                  <a:ea typeface="+mj-ea"/>
                  <a:cs typeface="+mn-ea"/>
                  <a:sym typeface="+mn-lt"/>
                </a:rPr>
                <a:t>西南交通大学研究生毕业论文</a:t>
              </a:r>
              <a:r>
                <a:rPr lang="en-US" altLang="zh-CN" sz="2400" dirty="0">
                  <a:solidFill>
                    <a:schemeClr val="tx1">
                      <a:lumMod val="85000"/>
                      <a:lumOff val="15000"/>
                    </a:schemeClr>
                  </a:solidFill>
                  <a:ea typeface="+mj-ea"/>
                  <a:cs typeface="+mn-ea"/>
                  <a:sym typeface="+mn-lt"/>
                </a:rPr>
                <a:t>.2007</a:t>
              </a:r>
            </a:p>
          </p:txBody>
        </p:sp>
      </p:grpSp>
      <p:grpSp>
        <p:nvGrpSpPr>
          <p:cNvPr id="49" name="组合 48"/>
          <p:cNvGrpSpPr/>
          <p:nvPr/>
        </p:nvGrpSpPr>
        <p:grpSpPr>
          <a:xfrm>
            <a:off x="1030268" y="4972228"/>
            <a:ext cx="10131464" cy="918159"/>
            <a:chOff x="5493750" y="892150"/>
            <a:chExt cx="10131464" cy="918159"/>
          </a:xfrm>
        </p:grpSpPr>
        <p:sp>
          <p:nvSpPr>
            <p:cNvPr id="50" name="矩形: 圆角 49"/>
            <p:cNvSpPr/>
            <p:nvPr/>
          </p:nvSpPr>
          <p:spPr>
            <a:xfrm>
              <a:off x="5493750" y="892151"/>
              <a:ext cx="10131464" cy="918158"/>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cs typeface="+mn-ea"/>
                <a:sym typeface="+mn-lt"/>
              </a:endParaRPr>
            </a:p>
          </p:txBody>
        </p:sp>
        <p:sp>
          <p:nvSpPr>
            <p:cNvPr id="51" name="human-head-silhouette-with-cogwheels_31441"/>
            <p:cNvSpPr>
              <a:spLocks noChangeAspect="1"/>
            </p:cNvSpPr>
            <p:nvPr/>
          </p:nvSpPr>
          <p:spPr bwMode="auto">
            <a:xfrm>
              <a:off x="5632235" y="1103269"/>
              <a:ext cx="322881" cy="405952"/>
            </a:xfrm>
            <a:custGeom>
              <a:avLst/>
              <a:gdLst>
                <a:gd name="connsiteX0" fmla="*/ 332813 w 483894"/>
                <a:gd name="connsiteY0" fmla="*/ 285272 h 608391"/>
                <a:gd name="connsiteX1" fmla="*/ 370636 w 483894"/>
                <a:gd name="connsiteY1" fmla="*/ 323201 h 608391"/>
                <a:gd name="connsiteX2" fmla="*/ 332813 w 483894"/>
                <a:gd name="connsiteY2" fmla="*/ 361130 h 608391"/>
                <a:gd name="connsiteX3" fmla="*/ 294990 w 483894"/>
                <a:gd name="connsiteY3" fmla="*/ 323201 h 608391"/>
                <a:gd name="connsiteX4" fmla="*/ 332813 w 483894"/>
                <a:gd name="connsiteY4" fmla="*/ 285272 h 608391"/>
                <a:gd name="connsiteX5" fmla="*/ 329299 w 483894"/>
                <a:gd name="connsiteY5" fmla="*/ 254544 h 608391"/>
                <a:gd name="connsiteX6" fmla="*/ 308471 w 483894"/>
                <a:gd name="connsiteY6" fmla="*/ 258937 h 608391"/>
                <a:gd name="connsiteX7" fmla="*/ 311405 w 483894"/>
                <a:gd name="connsiteY7" fmla="*/ 272119 h 608391"/>
                <a:gd name="connsiteX8" fmla="*/ 292924 w 483894"/>
                <a:gd name="connsiteY8" fmla="*/ 284422 h 608391"/>
                <a:gd name="connsiteX9" fmla="*/ 281776 w 483894"/>
                <a:gd name="connsiteY9" fmla="*/ 277099 h 608391"/>
                <a:gd name="connsiteX10" fmla="*/ 270042 w 483894"/>
                <a:gd name="connsiteY10" fmla="*/ 294967 h 608391"/>
                <a:gd name="connsiteX11" fmla="*/ 281483 w 483894"/>
                <a:gd name="connsiteY11" fmla="*/ 302290 h 608391"/>
                <a:gd name="connsiteX12" fmla="*/ 277376 w 483894"/>
                <a:gd name="connsiteY12" fmla="*/ 323966 h 608391"/>
                <a:gd name="connsiteX13" fmla="*/ 264175 w 483894"/>
                <a:gd name="connsiteY13" fmla="*/ 326895 h 608391"/>
                <a:gd name="connsiteX14" fmla="*/ 268282 w 483894"/>
                <a:gd name="connsiteY14" fmla="*/ 347399 h 608391"/>
                <a:gd name="connsiteX15" fmla="*/ 281483 w 483894"/>
                <a:gd name="connsiteY15" fmla="*/ 344763 h 608391"/>
                <a:gd name="connsiteX16" fmla="*/ 294097 w 483894"/>
                <a:gd name="connsiteY16" fmla="*/ 363217 h 608391"/>
                <a:gd name="connsiteX17" fmla="*/ 286763 w 483894"/>
                <a:gd name="connsiteY17" fmla="*/ 374348 h 608391"/>
                <a:gd name="connsiteX18" fmla="*/ 304364 w 483894"/>
                <a:gd name="connsiteY18" fmla="*/ 385772 h 608391"/>
                <a:gd name="connsiteX19" fmla="*/ 311698 w 483894"/>
                <a:gd name="connsiteY19" fmla="*/ 374641 h 608391"/>
                <a:gd name="connsiteX20" fmla="*/ 333699 w 483894"/>
                <a:gd name="connsiteY20" fmla="*/ 378742 h 608391"/>
                <a:gd name="connsiteX21" fmla="*/ 336633 w 483894"/>
                <a:gd name="connsiteY21" fmla="*/ 391923 h 608391"/>
                <a:gd name="connsiteX22" fmla="*/ 357167 w 483894"/>
                <a:gd name="connsiteY22" fmla="*/ 387529 h 608391"/>
                <a:gd name="connsiteX23" fmla="*/ 354527 w 483894"/>
                <a:gd name="connsiteY23" fmla="*/ 374348 h 608391"/>
                <a:gd name="connsiteX24" fmla="*/ 372715 w 483894"/>
                <a:gd name="connsiteY24" fmla="*/ 362045 h 608391"/>
                <a:gd name="connsiteX25" fmla="*/ 384155 w 483894"/>
                <a:gd name="connsiteY25" fmla="*/ 369368 h 608391"/>
                <a:gd name="connsiteX26" fmla="*/ 395596 w 483894"/>
                <a:gd name="connsiteY26" fmla="*/ 351500 h 608391"/>
                <a:gd name="connsiteX27" fmla="*/ 384449 w 483894"/>
                <a:gd name="connsiteY27" fmla="*/ 344177 h 608391"/>
                <a:gd name="connsiteX28" fmla="*/ 388556 w 483894"/>
                <a:gd name="connsiteY28" fmla="*/ 322208 h 608391"/>
                <a:gd name="connsiteX29" fmla="*/ 401756 w 483894"/>
                <a:gd name="connsiteY29" fmla="*/ 319572 h 608391"/>
                <a:gd name="connsiteX30" fmla="*/ 397356 w 483894"/>
                <a:gd name="connsiteY30" fmla="*/ 299068 h 608391"/>
                <a:gd name="connsiteX31" fmla="*/ 384155 w 483894"/>
                <a:gd name="connsiteY31" fmla="*/ 301704 h 608391"/>
                <a:gd name="connsiteX32" fmla="*/ 371541 w 483894"/>
                <a:gd name="connsiteY32" fmla="*/ 283250 h 608391"/>
                <a:gd name="connsiteX33" fmla="*/ 378875 w 483894"/>
                <a:gd name="connsiteY33" fmla="*/ 272119 h 608391"/>
                <a:gd name="connsiteX34" fmla="*/ 361274 w 483894"/>
                <a:gd name="connsiteY34" fmla="*/ 260695 h 608391"/>
                <a:gd name="connsiteX35" fmla="*/ 353940 w 483894"/>
                <a:gd name="connsiteY35" fmla="*/ 271826 h 608391"/>
                <a:gd name="connsiteX36" fmla="*/ 331939 w 483894"/>
                <a:gd name="connsiteY36" fmla="*/ 267725 h 608391"/>
                <a:gd name="connsiteX37" fmla="*/ 302012 w 483894"/>
                <a:gd name="connsiteY37" fmla="*/ 100461 h 608391"/>
                <a:gd name="connsiteX38" fmla="*/ 360970 w 483894"/>
                <a:gd name="connsiteY38" fmla="*/ 159348 h 608391"/>
                <a:gd name="connsiteX39" fmla="*/ 302012 w 483894"/>
                <a:gd name="connsiteY39" fmla="*/ 218235 h 608391"/>
                <a:gd name="connsiteX40" fmla="*/ 243054 w 483894"/>
                <a:gd name="connsiteY40" fmla="*/ 159348 h 608391"/>
                <a:gd name="connsiteX41" fmla="*/ 302012 w 483894"/>
                <a:gd name="connsiteY41" fmla="*/ 100461 h 608391"/>
                <a:gd name="connsiteX42" fmla="*/ 309644 w 483894"/>
                <a:gd name="connsiteY42" fmla="*/ 52722 h 608391"/>
                <a:gd name="connsiteX43" fmla="*/ 304951 w 483894"/>
                <a:gd name="connsiteY43" fmla="*/ 72933 h 608391"/>
                <a:gd name="connsiteX44" fmla="*/ 270922 w 483894"/>
                <a:gd name="connsiteY44" fmla="*/ 78792 h 608391"/>
                <a:gd name="connsiteX45" fmla="*/ 259775 w 483894"/>
                <a:gd name="connsiteY45" fmla="*/ 60924 h 608391"/>
                <a:gd name="connsiteX46" fmla="*/ 231907 w 483894"/>
                <a:gd name="connsiteY46" fmla="*/ 78499 h 608391"/>
                <a:gd name="connsiteX47" fmla="*/ 243054 w 483894"/>
                <a:gd name="connsiteY47" fmla="*/ 96074 h 608391"/>
                <a:gd name="connsiteX48" fmla="*/ 222813 w 483894"/>
                <a:gd name="connsiteY48" fmla="*/ 124487 h 608391"/>
                <a:gd name="connsiteX49" fmla="*/ 202278 w 483894"/>
                <a:gd name="connsiteY49" fmla="*/ 119508 h 608391"/>
                <a:gd name="connsiteX50" fmla="*/ 194945 w 483894"/>
                <a:gd name="connsiteY50" fmla="*/ 151729 h 608391"/>
                <a:gd name="connsiteX51" fmla="*/ 215479 w 483894"/>
                <a:gd name="connsiteY51" fmla="*/ 156416 h 608391"/>
                <a:gd name="connsiteX52" fmla="*/ 221346 w 483894"/>
                <a:gd name="connsiteY52" fmla="*/ 190394 h 608391"/>
                <a:gd name="connsiteX53" fmla="*/ 203452 w 483894"/>
                <a:gd name="connsiteY53" fmla="*/ 201525 h 608391"/>
                <a:gd name="connsiteX54" fmla="*/ 220759 w 483894"/>
                <a:gd name="connsiteY54" fmla="*/ 229353 h 608391"/>
                <a:gd name="connsiteX55" fmla="*/ 238654 w 483894"/>
                <a:gd name="connsiteY55" fmla="*/ 218222 h 608391"/>
                <a:gd name="connsiteX56" fmla="*/ 266815 w 483894"/>
                <a:gd name="connsiteY56" fmla="*/ 238433 h 608391"/>
                <a:gd name="connsiteX57" fmla="*/ 262122 w 483894"/>
                <a:gd name="connsiteY57" fmla="*/ 258645 h 608391"/>
                <a:gd name="connsiteX58" fmla="*/ 294097 w 483894"/>
                <a:gd name="connsiteY58" fmla="*/ 265968 h 608391"/>
                <a:gd name="connsiteX59" fmla="*/ 298791 w 483894"/>
                <a:gd name="connsiteY59" fmla="*/ 245756 h 608391"/>
                <a:gd name="connsiteX60" fmla="*/ 333112 w 483894"/>
                <a:gd name="connsiteY60" fmla="*/ 239898 h 608391"/>
                <a:gd name="connsiteX61" fmla="*/ 343966 w 483894"/>
                <a:gd name="connsiteY61" fmla="*/ 257766 h 608391"/>
                <a:gd name="connsiteX62" fmla="*/ 371835 w 483894"/>
                <a:gd name="connsiteY62" fmla="*/ 240191 h 608391"/>
                <a:gd name="connsiteX63" fmla="*/ 360687 w 483894"/>
                <a:gd name="connsiteY63" fmla="*/ 222615 h 608391"/>
                <a:gd name="connsiteX64" fmla="*/ 380928 w 483894"/>
                <a:gd name="connsiteY64" fmla="*/ 194495 h 608391"/>
                <a:gd name="connsiteX65" fmla="*/ 401463 w 483894"/>
                <a:gd name="connsiteY65" fmla="*/ 199182 h 608391"/>
                <a:gd name="connsiteX66" fmla="*/ 408797 w 483894"/>
                <a:gd name="connsiteY66" fmla="*/ 167254 h 608391"/>
                <a:gd name="connsiteX67" fmla="*/ 388262 w 483894"/>
                <a:gd name="connsiteY67" fmla="*/ 162567 h 608391"/>
                <a:gd name="connsiteX68" fmla="*/ 382689 w 483894"/>
                <a:gd name="connsiteY68" fmla="*/ 128295 h 608391"/>
                <a:gd name="connsiteX69" fmla="*/ 400290 w 483894"/>
                <a:gd name="connsiteY69" fmla="*/ 117164 h 608391"/>
                <a:gd name="connsiteX70" fmla="*/ 382982 w 483894"/>
                <a:gd name="connsiteY70" fmla="*/ 89337 h 608391"/>
                <a:gd name="connsiteX71" fmla="*/ 365088 w 483894"/>
                <a:gd name="connsiteY71" fmla="*/ 100468 h 608391"/>
                <a:gd name="connsiteX72" fmla="*/ 336926 w 483894"/>
                <a:gd name="connsiteY72" fmla="*/ 80549 h 608391"/>
                <a:gd name="connsiteX73" fmla="*/ 341620 w 483894"/>
                <a:gd name="connsiteY73" fmla="*/ 60045 h 608391"/>
                <a:gd name="connsiteX74" fmla="*/ 227919 w 483894"/>
                <a:gd name="connsiteY74" fmla="*/ 591 h 608391"/>
                <a:gd name="connsiteX75" fmla="*/ 306124 w 483894"/>
                <a:gd name="connsiteY75" fmla="*/ 3804 h 608391"/>
                <a:gd name="connsiteX76" fmla="*/ 483308 w 483894"/>
                <a:gd name="connsiteY76" fmla="*/ 197717 h 608391"/>
                <a:gd name="connsiteX77" fmla="*/ 387382 w 483894"/>
                <a:gd name="connsiteY77" fmla="*/ 442305 h 608391"/>
                <a:gd name="connsiteX78" fmla="*/ 483894 w 483894"/>
                <a:gd name="connsiteY78" fmla="*/ 608391 h 608391"/>
                <a:gd name="connsiteX79" fmla="*/ 143902 w 483894"/>
                <a:gd name="connsiteY79" fmla="*/ 608391 h 608391"/>
                <a:gd name="connsiteX80" fmla="*/ 181744 w 483894"/>
                <a:gd name="connsiteY80" fmla="*/ 512899 h 608391"/>
                <a:gd name="connsiteX81" fmla="*/ 108993 w 483894"/>
                <a:gd name="connsiteY81" fmla="*/ 524909 h 608391"/>
                <a:gd name="connsiteX82" fmla="*/ 54137 w 483894"/>
                <a:gd name="connsiteY82" fmla="*/ 498839 h 608391"/>
                <a:gd name="connsiteX83" fmla="*/ 57657 w 483894"/>
                <a:gd name="connsiteY83" fmla="*/ 454022 h 608391"/>
                <a:gd name="connsiteX84" fmla="*/ 38589 w 483894"/>
                <a:gd name="connsiteY84" fmla="*/ 405690 h 608391"/>
                <a:gd name="connsiteX85" fmla="*/ 42109 w 483894"/>
                <a:gd name="connsiteY85" fmla="*/ 376984 h 608391"/>
                <a:gd name="connsiteX86" fmla="*/ 160 w 483894"/>
                <a:gd name="connsiteY86" fmla="*/ 355308 h 608391"/>
                <a:gd name="connsiteX87" fmla="*/ 52670 w 483894"/>
                <a:gd name="connsiteY87" fmla="*/ 255130 h 608391"/>
                <a:gd name="connsiteX88" fmla="*/ 38003 w 483894"/>
                <a:gd name="connsiteY88" fmla="*/ 222908 h 608391"/>
                <a:gd name="connsiteX89" fmla="*/ 74378 w 483894"/>
                <a:gd name="connsiteY89" fmla="*/ 82893 h 608391"/>
                <a:gd name="connsiteX90" fmla="*/ 227919 w 483894"/>
                <a:gd name="connsiteY90" fmla="*/ 591 h 608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483894" h="608391">
                  <a:moveTo>
                    <a:pt x="332813" y="285272"/>
                  </a:moveTo>
                  <a:cubicBezTo>
                    <a:pt x="353702" y="285272"/>
                    <a:pt x="370636" y="302253"/>
                    <a:pt x="370636" y="323201"/>
                  </a:cubicBezTo>
                  <a:cubicBezTo>
                    <a:pt x="370636" y="344149"/>
                    <a:pt x="353702" y="361130"/>
                    <a:pt x="332813" y="361130"/>
                  </a:cubicBezTo>
                  <a:cubicBezTo>
                    <a:pt x="311924" y="361130"/>
                    <a:pt x="294990" y="344149"/>
                    <a:pt x="294990" y="323201"/>
                  </a:cubicBezTo>
                  <a:cubicBezTo>
                    <a:pt x="294990" y="302253"/>
                    <a:pt x="311924" y="285272"/>
                    <a:pt x="332813" y="285272"/>
                  </a:cubicBezTo>
                  <a:close/>
                  <a:moveTo>
                    <a:pt x="329299" y="254544"/>
                  </a:moveTo>
                  <a:lnTo>
                    <a:pt x="308471" y="258937"/>
                  </a:lnTo>
                  <a:lnTo>
                    <a:pt x="311405" y="272119"/>
                  </a:lnTo>
                  <a:cubicBezTo>
                    <a:pt x="304364" y="275048"/>
                    <a:pt x="298204" y="279149"/>
                    <a:pt x="292924" y="284422"/>
                  </a:cubicBezTo>
                  <a:lnTo>
                    <a:pt x="281776" y="277099"/>
                  </a:lnTo>
                  <a:lnTo>
                    <a:pt x="270042" y="294967"/>
                  </a:lnTo>
                  <a:lnTo>
                    <a:pt x="281483" y="302290"/>
                  </a:lnTo>
                  <a:cubicBezTo>
                    <a:pt x="278549" y="309027"/>
                    <a:pt x="277083" y="316350"/>
                    <a:pt x="277376" y="323966"/>
                  </a:cubicBezTo>
                  <a:lnTo>
                    <a:pt x="264175" y="326895"/>
                  </a:lnTo>
                  <a:lnTo>
                    <a:pt x="268282" y="347399"/>
                  </a:lnTo>
                  <a:lnTo>
                    <a:pt x="281483" y="344763"/>
                  </a:lnTo>
                  <a:cubicBezTo>
                    <a:pt x="284416" y="351793"/>
                    <a:pt x="288817" y="357944"/>
                    <a:pt x="294097" y="363217"/>
                  </a:cubicBezTo>
                  <a:lnTo>
                    <a:pt x="286763" y="374348"/>
                  </a:lnTo>
                  <a:lnTo>
                    <a:pt x="304364" y="385772"/>
                  </a:lnTo>
                  <a:lnTo>
                    <a:pt x="311698" y="374641"/>
                  </a:lnTo>
                  <a:cubicBezTo>
                    <a:pt x="318738" y="377570"/>
                    <a:pt x="326072" y="378742"/>
                    <a:pt x="333699" y="378742"/>
                  </a:cubicBezTo>
                  <a:lnTo>
                    <a:pt x="336633" y="391923"/>
                  </a:lnTo>
                  <a:lnTo>
                    <a:pt x="357167" y="387529"/>
                  </a:lnTo>
                  <a:lnTo>
                    <a:pt x="354527" y="374348"/>
                  </a:lnTo>
                  <a:cubicBezTo>
                    <a:pt x="361274" y="371419"/>
                    <a:pt x="367728" y="367318"/>
                    <a:pt x="372715" y="362045"/>
                  </a:cubicBezTo>
                  <a:lnTo>
                    <a:pt x="384155" y="369368"/>
                  </a:lnTo>
                  <a:lnTo>
                    <a:pt x="395596" y="351500"/>
                  </a:lnTo>
                  <a:lnTo>
                    <a:pt x="384449" y="344177"/>
                  </a:lnTo>
                  <a:cubicBezTo>
                    <a:pt x="387089" y="337440"/>
                    <a:pt x="388556" y="330117"/>
                    <a:pt x="388556" y="322208"/>
                  </a:cubicBezTo>
                  <a:lnTo>
                    <a:pt x="401756" y="319572"/>
                  </a:lnTo>
                  <a:lnTo>
                    <a:pt x="397356" y="299068"/>
                  </a:lnTo>
                  <a:lnTo>
                    <a:pt x="384155" y="301704"/>
                  </a:lnTo>
                  <a:cubicBezTo>
                    <a:pt x="381222" y="294674"/>
                    <a:pt x="376822" y="288522"/>
                    <a:pt x="371541" y="283250"/>
                  </a:cubicBezTo>
                  <a:lnTo>
                    <a:pt x="378875" y="272119"/>
                  </a:lnTo>
                  <a:lnTo>
                    <a:pt x="361274" y="260695"/>
                  </a:lnTo>
                  <a:lnTo>
                    <a:pt x="353940" y="271826"/>
                  </a:lnTo>
                  <a:cubicBezTo>
                    <a:pt x="347193" y="268897"/>
                    <a:pt x="339566" y="267432"/>
                    <a:pt x="331939" y="267725"/>
                  </a:cubicBezTo>
                  <a:close/>
                  <a:moveTo>
                    <a:pt x="302012" y="100461"/>
                  </a:moveTo>
                  <a:cubicBezTo>
                    <a:pt x="334574" y="100461"/>
                    <a:pt x="360970" y="126826"/>
                    <a:pt x="360970" y="159348"/>
                  </a:cubicBezTo>
                  <a:cubicBezTo>
                    <a:pt x="360970" y="191870"/>
                    <a:pt x="334574" y="218235"/>
                    <a:pt x="302012" y="218235"/>
                  </a:cubicBezTo>
                  <a:cubicBezTo>
                    <a:pt x="269450" y="218235"/>
                    <a:pt x="243054" y="191870"/>
                    <a:pt x="243054" y="159348"/>
                  </a:cubicBezTo>
                  <a:cubicBezTo>
                    <a:pt x="243054" y="126826"/>
                    <a:pt x="269450" y="100461"/>
                    <a:pt x="302012" y="100461"/>
                  </a:cubicBezTo>
                  <a:close/>
                  <a:moveTo>
                    <a:pt x="309644" y="52722"/>
                  </a:moveTo>
                  <a:lnTo>
                    <a:pt x="304951" y="72933"/>
                  </a:lnTo>
                  <a:cubicBezTo>
                    <a:pt x="293510" y="72640"/>
                    <a:pt x="282070" y="74398"/>
                    <a:pt x="270922" y="78792"/>
                  </a:cubicBezTo>
                  <a:lnTo>
                    <a:pt x="259775" y="60924"/>
                  </a:lnTo>
                  <a:lnTo>
                    <a:pt x="231907" y="78499"/>
                  </a:lnTo>
                  <a:lnTo>
                    <a:pt x="243054" y="96074"/>
                  </a:lnTo>
                  <a:cubicBezTo>
                    <a:pt x="234254" y="104276"/>
                    <a:pt x="227507" y="113942"/>
                    <a:pt x="222813" y="124487"/>
                  </a:cubicBezTo>
                  <a:lnTo>
                    <a:pt x="202278" y="119508"/>
                  </a:lnTo>
                  <a:lnTo>
                    <a:pt x="194945" y="151729"/>
                  </a:lnTo>
                  <a:lnTo>
                    <a:pt x="215479" y="156416"/>
                  </a:lnTo>
                  <a:cubicBezTo>
                    <a:pt x="214892" y="167839"/>
                    <a:pt x="216946" y="179263"/>
                    <a:pt x="221346" y="190394"/>
                  </a:cubicBezTo>
                  <a:lnTo>
                    <a:pt x="203452" y="201525"/>
                  </a:lnTo>
                  <a:lnTo>
                    <a:pt x="220759" y="229353"/>
                  </a:lnTo>
                  <a:lnTo>
                    <a:pt x="238654" y="218222"/>
                  </a:lnTo>
                  <a:cubicBezTo>
                    <a:pt x="246574" y="227009"/>
                    <a:pt x="256255" y="233746"/>
                    <a:pt x="266815" y="238433"/>
                  </a:cubicBezTo>
                  <a:lnTo>
                    <a:pt x="262122" y="258645"/>
                  </a:lnTo>
                  <a:lnTo>
                    <a:pt x="294097" y="265968"/>
                  </a:lnTo>
                  <a:lnTo>
                    <a:pt x="298791" y="245756"/>
                  </a:lnTo>
                  <a:cubicBezTo>
                    <a:pt x="310231" y="246049"/>
                    <a:pt x="321965" y="244292"/>
                    <a:pt x="333112" y="239898"/>
                  </a:cubicBezTo>
                  <a:lnTo>
                    <a:pt x="343966" y="257766"/>
                  </a:lnTo>
                  <a:lnTo>
                    <a:pt x="371835" y="240191"/>
                  </a:lnTo>
                  <a:lnTo>
                    <a:pt x="360687" y="222615"/>
                  </a:lnTo>
                  <a:cubicBezTo>
                    <a:pt x="369488" y="214414"/>
                    <a:pt x="376235" y="204747"/>
                    <a:pt x="380928" y="194495"/>
                  </a:cubicBezTo>
                  <a:lnTo>
                    <a:pt x="401463" y="199182"/>
                  </a:lnTo>
                  <a:lnTo>
                    <a:pt x="408797" y="167254"/>
                  </a:lnTo>
                  <a:lnTo>
                    <a:pt x="388262" y="162567"/>
                  </a:lnTo>
                  <a:cubicBezTo>
                    <a:pt x="388849" y="151143"/>
                    <a:pt x="386795" y="139426"/>
                    <a:pt x="382689" y="128295"/>
                  </a:cubicBezTo>
                  <a:lnTo>
                    <a:pt x="400290" y="117164"/>
                  </a:lnTo>
                  <a:lnTo>
                    <a:pt x="382982" y="89337"/>
                  </a:lnTo>
                  <a:lnTo>
                    <a:pt x="365088" y="100468"/>
                  </a:lnTo>
                  <a:cubicBezTo>
                    <a:pt x="357167" y="91973"/>
                    <a:pt x="347487" y="84943"/>
                    <a:pt x="336926" y="80549"/>
                  </a:cubicBezTo>
                  <a:lnTo>
                    <a:pt x="341620" y="60045"/>
                  </a:lnTo>
                  <a:close/>
                  <a:moveTo>
                    <a:pt x="227919" y="591"/>
                  </a:moveTo>
                  <a:cubicBezTo>
                    <a:pt x="252020" y="-809"/>
                    <a:pt x="278183" y="289"/>
                    <a:pt x="306124" y="3804"/>
                  </a:cubicBezTo>
                  <a:cubicBezTo>
                    <a:pt x="417597" y="17864"/>
                    <a:pt x="483014" y="130053"/>
                    <a:pt x="483308" y="197717"/>
                  </a:cubicBezTo>
                  <a:cubicBezTo>
                    <a:pt x="483894" y="332167"/>
                    <a:pt x="388556" y="393974"/>
                    <a:pt x="387382" y="442305"/>
                  </a:cubicBezTo>
                  <a:cubicBezTo>
                    <a:pt x="385329" y="529010"/>
                    <a:pt x="483894" y="608391"/>
                    <a:pt x="483894" y="608391"/>
                  </a:cubicBezTo>
                  <a:lnTo>
                    <a:pt x="143902" y="608391"/>
                  </a:lnTo>
                  <a:cubicBezTo>
                    <a:pt x="143902" y="608391"/>
                    <a:pt x="208439" y="575877"/>
                    <a:pt x="181744" y="512899"/>
                  </a:cubicBezTo>
                  <a:cubicBezTo>
                    <a:pt x="169717" y="514950"/>
                    <a:pt x="135688" y="521394"/>
                    <a:pt x="108993" y="524909"/>
                  </a:cubicBezTo>
                  <a:cubicBezTo>
                    <a:pt x="82298" y="528424"/>
                    <a:pt x="59124" y="512313"/>
                    <a:pt x="54137" y="498839"/>
                  </a:cubicBezTo>
                  <a:cubicBezTo>
                    <a:pt x="49443" y="485658"/>
                    <a:pt x="63817" y="461638"/>
                    <a:pt x="57657" y="454022"/>
                  </a:cubicBezTo>
                  <a:cubicBezTo>
                    <a:pt x="51790" y="446406"/>
                    <a:pt x="31549" y="424437"/>
                    <a:pt x="38589" y="405690"/>
                  </a:cubicBezTo>
                  <a:cubicBezTo>
                    <a:pt x="45630" y="386651"/>
                    <a:pt x="42109" y="376984"/>
                    <a:pt x="42109" y="376984"/>
                  </a:cubicBezTo>
                  <a:cubicBezTo>
                    <a:pt x="42109" y="376984"/>
                    <a:pt x="3681" y="369368"/>
                    <a:pt x="160" y="355308"/>
                  </a:cubicBezTo>
                  <a:cubicBezTo>
                    <a:pt x="-3360" y="341248"/>
                    <a:pt x="52670" y="255130"/>
                    <a:pt x="52670" y="255130"/>
                  </a:cubicBezTo>
                  <a:cubicBezTo>
                    <a:pt x="52670" y="255130"/>
                    <a:pt x="40936" y="234332"/>
                    <a:pt x="38003" y="222908"/>
                  </a:cubicBezTo>
                  <a:cubicBezTo>
                    <a:pt x="35362" y="211777"/>
                    <a:pt x="38003" y="151436"/>
                    <a:pt x="74378" y="82893"/>
                  </a:cubicBezTo>
                  <a:cubicBezTo>
                    <a:pt x="101880" y="31485"/>
                    <a:pt x="155618" y="4793"/>
                    <a:pt x="227919" y="591"/>
                  </a:cubicBezTo>
                  <a:close/>
                </a:path>
              </a:pathLst>
            </a:custGeom>
            <a:solidFill>
              <a:srgbClr val="0F73EE"/>
            </a:solidFill>
            <a:ln>
              <a:noFill/>
            </a:ln>
          </p:spPr>
        </p:sp>
        <p:sp>
          <p:nvSpPr>
            <p:cNvPr id="52" name="矩形: 圆角 51"/>
            <p:cNvSpPr/>
            <p:nvPr/>
          </p:nvSpPr>
          <p:spPr>
            <a:xfrm>
              <a:off x="6096000" y="892150"/>
              <a:ext cx="9529214" cy="918159"/>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2400" dirty="0">
                  <a:solidFill>
                    <a:schemeClr val="tx1">
                      <a:lumMod val="85000"/>
                      <a:lumOff val="15000"/>
                    </a:schemeClr>
                  </a:solidFill>
                  <a:ea typeface="+mj-ea"/>
                  <a:cs typeface="+mn-ea"/>
                  <a:sym typeface="+mn-lt"/>
                </a:rPr>
                <a:t>[5]</a:t>
              </a:r>
              <a:r>
                <a:rPr lang="zh-CN" altLang="en-US" sz="2400" dirty="0">
                  <a:solidFill>
                    <a:schemeClr val="tx1">
                      <a:lumMod val="85000"/>
                      <a:lumOff val="15000"/>
                    </a:schemeClr>
                  </a:solidFill>
                  <a:ea typeface="+mj-ea"/>
                  <a:cs typeface="+mn-ea"/>
                  <a:sym typeface="+mn-lt"/>
                </a:rPr>
                <a:t>苏秀娜</a:t>
              </a:r>
              <a:r>
                <a:rPr lang="en-US" altLang="zh-CN" sz="2400" dirty="0">
                  <a:solidFill>
                    <a:schemeClr val="tx1">
                      <a:lumMod val="85000"/>
                      <a:lumOff val="15000"/>
                    </a:schemeClr>
                  </a:solidFill>
                  <a:ea typeface="+mj-ea"/>
                  <a:cs typeface="+mn-ea"/>
                  <a:sym typeface="+mn-lt"/>
                </a:rPr>
                <a:t>.(</a:t>
              </a:r>
              <a:r>
                <a:rPr lang="en-US" altLang="zh-CN" sz="2400" dirty="0" err="1">
                  <a:solidFill>
                    <a:schemeClr val="tx1">
                      <a:lumMod val="85000"/>
                      <a:lumOff val="15000"/>
                    </a:schemeClr>
                  </a:solidFill>
                  <a:ea typeface="+mj-ea"/>
                  <a:cs typeface="+mn-ea"/>
                  <a:sym typeface="+mn-lt"/>
                </a:rPr>
                <a:t>k,n</a:t>
              </a:r>
              <a:r>
                <a:rPr lang="en-US" altLang="zh-CN" sz="2400" dirty="0">
                  <a:solidFill>
                    <a:schemeClr val="tx1">
                      <a:lumMod val="85000"/>
                      <a:lumOff val="15000"/>
                    </a:schemeClr>
                  </a:solidFill>
                  <a:ea typeface="+mj-ea"/>
                  <a:cs typeface="+mn-ea"/>
                  <a:sym typeface="+mn-lt"/>
                </a:rPr>
                <a:t>)</a:t>
              </a:r>
              <a:r>
                <a:rPr lang="zh-CN" altLang="en-US" sz="2400" dirty="0">
                  <a:solidFill>
                    <a:schemeClr val="tx1">
                      <a:lumMod val="85000"/>
                      <a:lumOff val="15000"/>
                    </a:schemeClr>
                  </a:solidFill>
                  <a:ea typeface="+mj-ea"/>
                  <a:cs typeface="+mn-ea"/>
                  <a:sym typeface="+mn-lt"/>
                </a:rPr>
                <a:t>彩色可视分存方案的研究及其应用</a:t>
              </a:r>
              <a:r>
                <a:rPr lang="en-US" altLang="zh-CN" sz="2400" dirty="0">
                  <a:solidFill>
                    <a:schemeClr val="tx1">
                      <a:lumMod val="85000"/>
                      <a:lumOff val="15000"/>
                    </a:schemeClr>
                  </a:solidFill>
                  <a:ea typeface="+mj-ea"/>
                  <a:cs typeface="+mn-ea"/>
                  <a:sym typeface="+mn-lt"/>
                </a:rPr>
                <a:t>.</a:t>
              </a:r>
              <a:r>
                <a:rPr lang="zh-CN" altLang="en-US" sz="2400" dirty="0">
                  <a:solidFill>
                    <a:schemeClr val="tx1">
                      <a:lumMod val="85000"/>
                      <a:lumOff val="15000"/>
                    </a:schemeClr>
                  </a:solidFill>
                  <a:ea typeface="+mj-ea"/>
                  <a:cs typeface="+mn-ea"/>
                  <a:sym typeface="+mn-lt"/>
                </a:rPr>
                <a:t>北方工业大学研究生毕业论文</a:t>
              </a:r>
              <a:r>
                <a:rPr lang="en-US" altLang="zh-CN" sz="2400" dirty="0">
                  <a:solidFill>
                    <a:schemeClr val="tx1">
                      <a:lumMod val="85000"/>
                      <a:lumOff val="15000"/>
                    </a:schemeClr>
                  </a:solidFill>
                  <a:ea typeface="+mj-ea"/>
                  <a:cs typeface="+mn-ea"/>
                  <a:sym typeface="+mn-lt"/>
                </a:rPr>
                <a:t>.2012</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500"/>
                                        <p:tgtEl>
                                          <p:spTgt spid="24"/>
                                        </p:tgtEl>
                                      </p:cBhvr>
                                    </p:animEffect>
                                  </p:childTnLst>
                                </p:cTn>
                              </p:par>
                            </p:childTnLst>
                          </p:cTn>
                        </p:par>
                        <p:par>
                          <p:cTn id="8" fill="hold">
                            <p:stCondLst>
                              <p:cond delay="500"/>
                            </p:stCondLst>
                            <p:childTnLst>
                              <p:par>
                                <p:cTn id="9" presetID="17" presetClass="entr" presetSubtype="8" fill="hold" nodeType="afterEffect">
                                  <p:stCondLst>
                                    <p:cond delay="250"/>
                                  </p:stCondLst>
                                  <p:childTnLst>
                                    <p:set>
                                      <p:cBhvr>
                                        <p:cTn id="10" dur="1" fill="hold">
                                          <p:stCondLst>
                                            <p:cond delay="0"/>
                                          </p:stCondLst>
                                        </p:cTn>
                                        <p:tgtEl>
                                          <p:spTgt spid="30"/>
                                        </p:tgtEl>
                                        <p:attrNameLst>
                                          <p:attrName>style.visibility</p:attrName>
                                        </p:attrNameLst>
                                      </p:cBhvr>
                                      <p:to>
                                        <p:strVal val="visible"/>
                                      </p:to>
                                    </p:set>
                                    <p:anim calcmode="lin" valueType="num">
                                      <p:cBhvr>
                                        <p:cTn id="11" dur="500" fill="hold"/>
                                        <p:tgtEl>
                                          <p:spTgt spid="30"/>
                                        </p:tgtEl>
                                        <p:attrNameLst>
                                          <p:attrName>ppt_x</p:attrName>
                                        </p:attrNameLst>
                                      </p:cBhvr>
                                      <p:tavLst>
                                        <p:tav tm="0">
                                          <p:val>
                                            <p:strVal val="#ppt_x-#ppt_w/2"/>
                                          </p:val>
                                        </p:tav>
                                        <p:tav tm="100000">
                                          <p:val>
                                            <p:strVal val="#ppt_x"/>
                                          </p:val>
                                        </p:tav>
                                      </p:tavLst>
                                    </p:anim>
                                    <p:anim calcmode="lin" valueType="num">
                                      <p:cBhvr>
                                        <p:cTn id="12" dur="500" fill="hold"/>
                                        <p:tgtEl>
                                          <p:spTgt spid="30"/>
                                        </p:tgtEl>
                                        <p:attrNameLst>
                                          <p:attrName>ppt_y</p:attrName>
                                        </p:attrNameLst>
                                      </p:cBhvr>
                                      <p:tavLst>
                                        <p:tav tm="0">
                                          <p:val>
                                            <p:strVal val="#ppt_y"/>
                                          </p:val>
                                        </p:tav>
                                        <p:tav tm="100000">
                                          <p:val>
                                            <p:strVal val="#ppt_y"/>
                                          </p:val>
                                        </p:tav>
                                      </p:tavLst>
                                    </p:anim>
                                    <p:anim calcmode="lin" valueType="num">
                                      <p:cBhvr>
                                        <p:cTn id="13" dur="500" fill="hold"/>
                                        <p:tgtEl>
                                          <p:spTgt spid="30"/>
                                        </p:tgtEl>
                                        <p:attrNameLst>
                                          <p:attrName>ppt_w</p:attrName>
                                        </p:attrNameLst>
                                      </p:cBhvr>
                                      <p:tavLst>
                                        <p:tav tm="0">
                                          <p:val>
                                            <p:fltVal val="0"/>
                                          </p:val>
                                        </p:tav>
                                        <p:tav tm="100000">
                                          <p:val>
                                            <p:strVal val="#ppt_w"/>
                                          </p:val>
                                        </p:tav>
                                      </p:tavLst>
                                    </p:anim>
                                    <p:anim calcmode="lin" valueType="num">
                                      <p:cBhvr>
                                        <p:cTn id="14" dur="500" fill="hold"/>
                                        <p:tgtEl>
                                          <p:spTgt spid="30"/>
                                        </p:tgtEl>
                                        <p:attrNameLst>
                                          <p:attrName>ppt_h</p:attrName>
                                        </p:attrNameLst>
                                      </p:cBhvr>
                                      <p:tavLst>
                                        <p:tav tm="0">
                                          <p:val>
                                            <p:strVal val="#ppt_h"/>
                                          </p:val>
                                        </p:tav>
                                        <p:tav tm="100000">
                                          <p:val>
                                            <p:strVal val="#ppt_h"/>
                                          </p:val>
                                        </p:tav>
                                      </p:tavLst>
                                    </p:anim>
                                  </p:childTnLst>
                                </p:cTn>
                              </p:par>
                            </p:childTnLst>
                          </p:cTn>
                        </p:par>
                        <p:par>
                          <p:cTn id="15" fill="hold">
                            <p:stCondLst>
                              <p:cond delay="1250"/>
                            </p:stCondLst>
                            <p:childTnLst>
                              <p:par>
                                <p:cTn id="16" presetID="17" presetClass="entr" presetSubtype="8" fill="hold" nodeType="afterEffect">
                                  <p:stCondLst>
                                    <p:cond delay="250"/>
                                  </p:stCondLst>
                                  <p:childTnLst>
                                    <p:set>
                                      <p:cBhvr>
                                        <p:cTn id="17" dur="1" fill="hold">
                                          <p:stCondLst>
                                            <p:cond delay="0"/>
                                          </p:stCondLst>
                                        </p:cTn>
                                        <p:tgtEl>
                                          <p:spTgt spid="37"/>
                                        </p:tgtEl>
                                        <p:attrNameLst>
                                          <p:attrName>style.visibility</p:attrName>
                                        </p:attrNameLst>
                                      </p:cBhvr>
                                      <p:to>
                                        <p:strVal val="visible"/>
                                      </p:to>
                                    </p:set>
                                    <p:anim calcmode="lin" valueType="num">
                                      <p:cBhvr>
                                        <p:cTn id="18" dur="500" fill="hold"/>
                                        <p:tgtEl>
                                          <p:spTgt spid="37"/>
                                        </p:tgtEl>
                                        <p:attrNameLst>
                                          <p:attrName>ppt_x</p:attrName>
                                        </p:attrNameLst>
                                      </p:cBhvr>
                                      <p:tavLst>
                                        <p:tav tm="0">
                                          <p:val>
                                            <p:strVal val="#ppt_x-#ppt_w/2"/>
                                          </p:val>
                                        </p:tav>
                                        <p:tav tm="100000">
                                          <p:val>
                                            <p:strVal val="#ppt_x"/>
                                          </p:val>
                                        </p:tav>
                                      </p:tavLst>
                                    </p:anim>
                                    <p:anim calcmode="lin" valueType="num">
                                      <p:cBhvr>
                                        <p:cTn id="19" dur="500" fill="hold"/>
                                        <p:tgtEl>
                                          <p:spTgt spid="37"/>
                                        </p:tgtEl>
                                        <p:attrNameLst>
                                          <p:attrName>ppt_y</p:attrName>
                                        </p:attrNameLst>
                                      </p:cBhvr>
                                      <p:tavLst>
                                        <p:tav tm="0">
                                          <p:val>
                                            <p:strVal val="#ppt_y"/>
                                          </p:val>
                                        </p:tav>
                                        <p:tav tm="100000">
                                          <p:val>
                                            <p:strVal val="#ppt_y"/>
                                          </p:val>
                                        </p:tav>
                                      </p:tavLst>
                                    </p:anim>
                                    <p:anim calcmode="lin" valueType="num">
                                      <p:cBhvr>
                                        <p:cTn id="20" dur="500" fill="hold"/>
                                        <p:tgtEl>
                                          <p:spTgt spid="37"/>
                                        </p:tgtEl>
                                        <p:attrNameLst>
                                          <p:attrName>ppt_w</p:attrName>
                                        </p:attrNameLst>
                                      </p:cBhvr>
                                      <p:tavLst>
                                        <p:tav tm="0">
                                          <p:val>
                                            <p:fltVal val="0"/>
                                          </p:val>
                                        </p:tav>
                                        <p:tav tm="100000">
                                          <p:val>
                                            <p:strVal val="#ppt_w"/>
                                          </p:val>
                                        </p:tav>
                                      </p:tavLst>
                                    </p:anim>
                                    <p:anim calcmode="lin" valueType="num">
                                      <p:cBhvr>
                                        <p:cTn id="21" dur="500" fill="hold"/>
                                        <p:tgtEl>
                                          <p:spTgt spid="37"/>
                                        </p:tgtEl>
                                        <p:attrNameLst>
                                          <p:attrName>ppt_h</p:attrName>
                                        </p:attrNameLst>
                                      </p:cBhvr>
                                      <p:tavLst>
                                        <p:tav tm="0">
                                          <p:val>
                                            <p:strVal val="#ppt_h"/>
                                          </p:val>
                                        </p:tav>
                                        <p:tav tm="100000">
                                          <p:val>
                                            <p:strVal val="#ppt_h"/>
                                          </p:val>
                                        </p:tav>
                                      </p:tavLst>
                                    </p:anim>
                                  </p:childTnLst>
                                </p:cTn>
                              </p:par>
                            </p:childTnLst>
                          </p:cTn>
                        </p:par>
                        <p:par>
                          <p:cTn id="22" fill="hold">
                            <p:stCondLst>
                              <p:cond delay="2000"/>
                            </p:stCondLst>
                            <p:childTnLst>
                              <p:par>
                                <p:cTn id="23" presetID="17" presetClass="entr" presetSubtype="8" fill="hold" nodeType="afterEffect">
                                  <p:stCondLst>
                                    <p:cond delay="250"/>
                                  </p:stCondLst>
                                  <p:childTnLst>
                                    <p:set>
                                      <p:cBhvr>
                                        <p:cTn id="24" dur="1" fill="hold">
                                          <p:stCondLst>
                                            <p:cond delay="0"/>
                                          </p:stCondLst>
                                        </p:cTn>
                                        <p:tgtEl>
                                          <p:spTgt spid="41"/>
                                        </p:tgtEl>
                                        <p:attrNameLst>
                                          <p:attrName>style.visibility</p:attrName>
                                        </p:attrNameLst>
                                      </p:cBhvr>
                                      <p:to>
                                        <p:strVal val="visible"/>
                                      </p:to>
                                    </p:set>
                                    <p:anim calcmode="lin" valueType="num">
                                      <p:cBhvr>
                                        <p:cTn id="25" dur="500" fill="hold"/>
                                        <p:tgtEl>
                                          <p:spTgt spid="41"/>
                                        </p:tgtEl>
                                        <p:attrNameLst>
                                          <p:attrName>ppt_x</p:attrName>
                                        </p:attrNameLst>
                                      </p:cBhvr>
                                      <p:tavLst>
                                        <p:tav tm="0">
                                          <p:val>
                                            <p:strVal val="#ppt_x-#ppt_w/2"/>
                                          </p:val>
                                        </p:tav>
                                        <p:tav tm="100000">
                                          <p:val>
                                            <p:strVal val="#ppt_x"/>
                                          </p:val>
                                        </p:tav>
                                      </p:tavLst>
                                    </p:anim>
                                    <p:anim calcmode="lin" valueType="num">
                                      <p:cBhvr>
                                        <p:cTn id="26" dur="500" fill="hold"/>
                                        <p:tgtEl>
                                          <p:spTgt spid="41"/>
                                        </p:tgtEl>
                                        <p:attrNameLst>
                                          <p:attrName>ppt_y</p:attrName>
                                        </p:attrNameLst>
                                      </p:cBhvr>
                                      <p:tavLst>
                                        <p:tav tm="0">
                                          <p:val>
                                            <p:strVal val="#ppt_y"/>
                                          </p:val>
                                        </p:tav>
                                        <p:tav tm="100000">
                                          <p:val>
                                            <p:strVal val="#ppt_y"/>
                                          </p:val>
                                        </p:tav>
                                      </p:tavLst>
                                    </p:anim>
                                    <p:anim calcmode="lin" valueType="num">
                                      <p:cBhvr>
                                        <p:cTn id="27" dur="500" fill="hold"/>
                                        <p:tgtEl>
                                          <p:spTgt spid="41"/>
                                        </p:tgtEl>
                                        <p:attrNameLst>
                                          <p:attrName>ppt_w</p:attrName>
                                        </p:attrNameLst>
                                      </p:cBhvr>
                                      <p:tavLst>
                                        <p:tav tm="0">
                                          <p:val>
                                            <p:fltVal val="0"/>
                                          </p:val>
                                        </p:tav>
                                        <p:tav tm="100000">
                                          <p:val>
                                            <p:strVal val="#ppt_w"/>
                                          </p:val>
                                        </p:tav>
                                      </p:tavLst>
                                    </p:anim>
                                    <p:anim calcmode="lin" valueType="num">
                                      <p:cBhvr>
                                        <p:cTn id="28" dur="500" fill="hold"/>
                                        <p:tgtEl>
                                          <p:spTgt spid="41"/>
                                        </p:tgtEl>
                                        <p:attrNameLst>
                                          <p:attrName>ppt_h</p:attrName>
                                        </p:attrNameLst>
                                      </p:cBhvr>
                                      <p:tavLst>
                                        <p:tav tm="0">
                                          <p:val>
                                            <p:strVal val="#ppt_h"/>
                                          </p:val>
                                        </p:tav>
                                        <p:tav tm="100000">
                                          <p:val>
                                            <p:strVal val="#ppt_h"/>
                                          </p:val>
                                        </p:tav>
                                      </p:tavLst>
                                    </p:anim>
                                  </p:childTnLst>
                                </p:cTn>
                              </p:par>
                            </p:childTnLst>
                          </p:cTn>
                        </p:par>
                        <p:par>
                          <p:cTn id="29" fill="hold">
                            <p:stCondLst>
                              <p:cond delay="2750"/>
                            </p:stCondLst>
                            <p:childTnLst>
                              <p:par>
                                <p:cTn id="30" presetID="17" presetClass="entr" presetSubtype="8" fill="hold" nodeType="afterEffect">
                                  <p:stCondLst>
                                    <p:cond delay="250"/>
                                  </p:stCondLst>
                                  <p:childTnLst>
                                    <p:set>
                                      <p:cBhvr>
                                        <p:cTn id="31" dur="1" fill="hold">
                                          <p:stCondLst>
                                            <p:cond delay="0"/>
                                          </p:stCondLst>
                                        </p:cTn>
                                        <p:tgtEl>
                                          <p:spTgt spid="45"/>
                                        </p:tgtEl>
                                        <p:attrNameLst>
                                          <p:attrName>style.visibility</p:attrName>
                                        </p:attrNameLst>
                                      </p:cBhvr>
                                      <p:to>
                                        <p:strVal val="visible"/>
                                      </p:to>
                                    </p:set>
                                    <p:anim calcmode="lin" valueType="num">
                                      <p:cBhvr>
                                        <p:cTn id="32" dur="500" fill="hold"/>
                                        <p:tgtEl>
                                          <p:spTgt spid="45"/>
                                        </p:tgtEl>
                                        <p:attrNameLst>
                                          <p:attrName>ppt_x</p:attrName>
                                        </p:attrNameLst>
                                      </p:cBhvr>
                                      <p:tavLst>
                                        <p:tav tm="0">
                                          <p:val>
                                            <p:strVal val="#ppt_x-#ppt_w/2"/>
                                          </p:val>
                                        </p:tav>
                                        <p:tav tm="100000">
                                          <p:val>
                                            <p:strVal val="#ppt_x"/>
                                          </p:val>
                                        </p:tav>
                                      </p:tavLst>
                                    </p:anim>
                                    <p:anim calcmode="lin" valueType="num">
                                      <p:cBhvr>
                                        <p:cTn id="33" dur="500" fill="hold"/>
                                        <p:tgtEl>
                                          <p:spTgt spid="45"/>
                                        </p:tgtEl>
                                        <p:attrNameLst>
                                          <p:attrName>ppt_y</p:attrName>
                                        </p:attrNameLst>
                                      </p:cBhvr>
                                      <p:tavLst>
                                        <p:tav tm="0">
                                          <p:val>
                                            <p:strVal val="#ppt_y"/>
                                          </p:val>
                                        </p:tav>
                                        <p:tav tm="100000">
                                          <p:val>
                                            <p:strVal val="#ppt_y"/>
                                          </p:val>
                                        </p:tav>
                                      </p:tavLst>
                                    </p:anim>
                                    <p:anim calcmode="lin" valueType="num">
                                      <p:cBhvr>
                                        <p:cTn id="34" dur="500" fill="hold"/>
                                        <p:tgtEl>
                                          <p:spTgt spid="45"/>
                                        </p:tgtEl>
                                        <p:attrNameLst>
                                          <p:attrName>ppt_w</p:attrName>
                                        </p:attrNameLst>
                                      </p:cBhvr>
                                      <p:tavLst>
                                        <p:tav tm="0">
                                          <p:val>
                                            <p:fltVal val="0"/>
                                          </p:val>
                                        </p:tav>
                                        <p:tav tm="100000">
                                          <p:val>
                                            <p:strVal val="#ppt_w"/>
                                          </p:val>
                                        </p:tav>
                                      </p:tavLst>
                                    </p:anim>
                                    <p:anim calcmode="lin" valueType="num">
                                      <p:cBhvr>
                                        <p:cTn id="35" dur="500" fill="hold"/>
                                        <p:tgtEl>
                                          <p:spTgt spid="45"/>
                                        </p:tgtEl>
                                        <p:attrNameLst>
                                          <p:attrName>ppt_h</p:attrName>
                                        </p:attrNameLst>
                                      </p:cBhvr>
                                      <p:tavLst>
                                        <p:tav tm="0">
                                          <p:val>
                                            <p:strVal val="#ppt_h"/>
                                          </p:val>
                                        </p:tav>
                                        <p:tav tm="100000">
                                          <p:val>
                                            <p:strVal val="#ppt_h"/>
                                          </p:val>
                                        </p:tav>
                                      </p:tavLst>
                                    </p:anim>
                                  </p:childTnLst>
                                </p:cTn>
                              </p:par>
                            </p:childTnLst>
                          </p:cTn>
                        </p:par>
                        <p:par>
                          <p:cTn id="36" fill="hold">
                            <p:stCondLst>
                              <p:cond delay="3500"/>
                            </p:stCondLst>
                            <p:childTnLst>
                              <p:par>
                                <p:cTn id="37" presetID="17" presetClass="entr" presetSubtype="8" fill="hold" nodeType="afterEffect">
                                  <p:stCondLst>
                                    <p:cond delay="250"/>
                                  </p:stCondLst>
                                  <p:childTnLst>
                                    <p:set>
                                      <p:cBhvr>
                                        <p:cTn id="38" dur="1" fill="hold">
                                          <p:stCondLst>
                                            <p:cond delay="0"/>
                                          </p:stCondLst>
                                        </p:cTn>
                                        <p:tgtEl>
                                          <p:spTgt spid="49"/>
                                        </p:tgtEl>
                                        <p:attrNameLst>
                                          <p:attrName>style.visibility</p:attrName>
                                        </p:attrNameLst>
                                      </p:cBhvr>
                                      <p:to>
                                        <p:strVal val="visible"/>
                                      </p:to>
                                    </p:set>
                                    <p:anim calcmode="lin" valueType="num">
                                      <p:cBhvr>
                                        <p:cTn id="39" dur="500" fill="hold"/>
                                        <p:tgtEl>
                                          <p:spTgt spid="49"/>
                                        </p:tgtEl>
                                        <p:attrNameLst>
                                          <p:attrName>ppt_x</p:attrName>
                                        </p:attrNameLst>
                                      </p:cBhvr>
                                      <p:tavLst>
                                        <p:tav tm="0">
                                          <p:val>
                                            <p:strVal val="#ppt_x-#ppt_w/2"/>
                                          </p:val>
                                        </p:tav>
                                        <p:tav tm="100000">
                                          <p:val>
                                            <p:strVal val="#ppt_x"/>
                                          </p:val>
                                        </p:tav>
                                      </p:tavLst>
                                    </p:anim>
                                    <p:anim calcmode="lin" valueType="num">
                                      <p:cBhvr>
                                        <p:cTn id="40" dur="500" fill="hold"/>
                                        <p:tgtEl>
                                          <p:spTgt spid="49"/>
                                        </p:tgtEl>
                                        <p:attrNameLst>
                                          <p:attrName>ppt_y</p:attrName>
                                        </p:attrNameLst>
                                      </p:cBhvr>
                                      <p:tavLst>
                                        <p:tav tm="0">
                                          <p:val>
                                            <p:strVal val="#ppt_y"/>
                                          </p:val>
                                        </p:tav>
                                        <p:tav tm="100000">
                                          <p:val>
                                            <p:strVal val="#ppt_y"/>
                                          </p:val>
                                        </p:tav>
                                      </p:tavLst>
                                    </p:anim>
                                    <p:anim calcmode="lin" valueType="num">
                                      <p:cBhvr>
                                        <p:cTn id="41" dur="500" fill="hold"/>
                                        <p:tgtEl>
                                          <p:spTgt spid="49"/>
                                        </p:tgtEl>
                                        <p:attrNameLst>
                                          <p:attrName>ppt_w</p:attrName>
                                        </p:attrNameLst>
                                      </p:cBhvr>
                                      <p:tavLst>
                                        <p:tav tm="0">
                                          <p:val>
                                            <p:fltVal val="0"/>
                                          </p:val>
                                        </p:tav>
                                        <p:tav tm="100000">
                                          <p:val>
                                            <p:strVal val="#ppt_w"/>
                                          </p:val>
                                        </p:tav>
                                      </p:tavLst>
                                    </p:anim>
                                    <p:anim calcmode="lin" valueType="num">
                                      <p:cBhvr>
                                        <p:cTn id="42" dur="500" fill="hold"/>
                                        <p:tgtEl>
                                          <p:spTgt spid="49"/>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0" name="文本框 99"/>
          <p:cNvSpPr txBox="1"/>
          <p:nvPr/>
        </p:nvSpPr>
        <p:spPr>
          <a:xfrm>
            <a:off x="781509" y="1699717"/>
            <a:ext cx="10285730" cy="1692771"/>
          </a:xfrm>
          <a:prstGeom prst="rect">
            <a:avLst/>
          </a:prstGeom>
          <a:noFill/>
          <a:ln w="9525">
            <a:noFill/>
          </a:ln>
        </p:spPr>
        <p:txBody>
          <a:bodyPr wrap="square">
            <a:spAutoFit/>
          </a:bodyPr>
          <a:lstStyle/>
          <a:p>
            <a:pPr indent="266700" fontAlgn="auto"/>
            <a:r>
              <a:rPr lang="zh-CN" altLang="en-US" sz="2400" dirty="0">
                <a:solidFill>
                  <a:schemeClr val="accent5">
                    <a:lumMod val="50000"/>
                  </a:schemeClr>
                </a:solidFill>
                <a:latin typeface="+mn-ea"/>
                <a:cs typeface="黑体" panose="02010609060101010101" charset="-122"/>
              </a:rPr>
              <a:t>一级标题：</a:t>
            </a:r>
            <a:endParaRPr lang="en-US" altLang="zh-CN" sz="2400" dirty="0">
              <a:solidFill>
                <a:schemeClr val="accent5">
                  <a:lumMod val="50000"/>
                </a:schemeClr>
              </a:solidFill>
              <a:latin typeface="+mn-ea"/>
              <a:cs typeface="黑体" panose="02010609060101010101" charset="-122"/>
            </a:endParaRPr>
          </a:p>
          <a:p>
            <a:pPr indent="266700" fontAlgn="auto"/>
            <a:r>
              <a:rPr lang="zh-CN" altLang="en-US" sz="2800" dirty="0">
                <a:solidFill>
                  <a:schemeClr val="tx1">
                    <a:lumMod val="85000"/>
                    <a:lumOff val="15000"/>
                  </a:schemeClr>
                </a:solidFill>
                <a:latin typeface="+mn-ea"/>
                <a:cs typeface="黑体" panose="02010609060101010101" charset="-122"/>
              </a:rPr>
              <a:t>  </a:t>
            </a:r>
            <a:endParaRPr lang="en-US" altLang="zh-CN" sz="2800" dirty="0">
              <a:solidFill>
                <a:schemeClr val="tx1">
                  <a:lumMod val="85000"/>
                  <a:lumOff val="15000"/>
                </a:schemeClr>
              </a:solidFill>
              <a:latin typeface="+mn-ea"/>
              <a:cs typeface="黑体" panose="02010609060101010101" charset="-122"/>
            </a:endParaRPr>
          </a:p>
          <a:p>
            <a:pPr indent="266700" fontAlgn="auto"/>
            <a:endParaRPr lang="en-US" altLang="zh-CN" sz="2800" dirty="0">
              <a:solidFill>
                <a:schemeClr val="tx1">
                  <a:lumMod val="85000"/>
                  <a:lumOff val="15000"/>
                </a:schemeClr>
              </a:solidFill>
              <a:latin typeface="+mn-ea"/>
              <a:cs typeface="黑体" panose="02010609060101010101" charset="-122"/>
            </a:endParaRPr>
          </a:p>
          <a:p>
            <a:pPr indent="266700" fontAlgn="auto"/>
            <a:r>
              <a:rPr lang="zh-CN" altLang="en-US" sz="2400" dirty="0">
                <a:solidFill>
                  <a:schemeClr val="accent5">
                    <a:lumMod val="50000"/>
                  </a:schemeClr>
                </a:solidFill>
                <a:latin typeface="+mn-ea"/>
                <a:cs typeface="黑体" panose="02010609060101010101" charset="-122"/>
              </a:rPr>
              <a:t>二级标题：</a:t>
            </a:r>
            <a:endParaRPr lang="en-US" altLang="zh-CN" sz="2400" dirty="0">
              <a:solidFill>
                <a:schemeClr val="accent5">
                  <a:lumMod val="50000"/>
                </a:schemeClr>
              </a:solidFill>
              <a:latin typeface="+mn-ea"/>
              <a:cs typeface="黑体" panose="02010609060101010101" charset="-122"/>
            </a:endParaRPr>
          </a:p>
        </p:txBody>
      </p:sp>
      <p:graphicFrame>
        <p:nvGraphicFramePr>
          <p:cNvPr id="5" name="对象 4"/>
          <p:cNvGraphicFramePr>
            <a:graphicFrameLocks noChangeAspect="1"/>
          </p:cNvGraphicFramePr>
          <p:nvPr/>
        </p:nvGraphicFramePr>
        <p:xfrm>
          <a:off x="1046031" y="4865172"/>
          <a:ext cx="3016250" cy="533400"/>
        </p:xfrm>
        <a:graphic>
          <a:graphicData uri="http://schemas.openxmlformats.org/presentationml/2006/ole">
            <mc:AlternateContent xmlns:mc="http://schemas.openxmlformats.org/markup-compatibility/2006">
              <mc:Choice xmlns:v="urn:schemas-microsoft-com:vml" Requires="v">
                <p:oleObj spid="_x0000_s2152" name="包装程序外壳对象" showAsIcon="1" r:id="rId4" imgW="3000375" imgH="523875" progId="Package">
                  <p:embed/>
                </p:oleObj>
              </mc:Choice>
              <mc:Fallback>
                <p:oleObj name="包装程序外壳对象" showAsIcon="1" r:id="rId4" imgW="3000375" imgH="523875" progId="Package">
                  <p:embed/>
                  <p:pic>
                    <p:nvPicPr>
                      <p:cNvPr id="0" name="图片 2141"/>
                      <p:cNvPicPr/>
                      <p:nvPr/>
                    </p:nvPicPr>
                    <p:blipFill>
                      <a:blip r:embed="rId5"/>
                      <a:stretch>
                        <a:fillRect/>
                      </a:stretch>
                    </p:blipFill>
                    <p:spPr>
                      <a:xfrm>
                        <a:off x="1046031" y="4865172"/>
                        <a:ext cx="3016250" cy="533400"/>
                      </a:xfrm>
                      <a:prstGeom prst="rect">
                        <a:avLst/>
                      </a:prstGeom>
                    </p:spPr>
                  </p:pic>
                </p:oleObj>
              </mc:Fallback>
            </mc:AlternateContent>
          </a:graphicData>
        </a:graphic>
      </p:graphicFrame>
      <p:grpSp>
        <p:nvGrpSpPr>
          <p:cNvPr id="7" name="组合 6"/>
          <p:cNvGrpSpPr/>
          <p:nvPr/>
        </p:nvGrpSpPr>
        <p:grpSpPr>
          <a:xfrm>
            <a:off x="2778211" y="1145195"/>
            <a:ext cx="6635578" cy="1109044"/>
            <a:chOff x="3279913" y="488294"/>
            <a:chExt cx="6635578" cy="1109044"/>
          </a:xfrm>
        </p:grpSpPr>
        <p:grpSp>
          <p:nvGrpSpPr>
            <p:cNvPr id="8" name="组合 7"/>
            <p:cNvGrpSpPr/>
            <p:nvPr/>
          </p:nvGrpSpPr>
          <p:grpSpPr>
            <a:xfrm>
              <a:off x="3279913" y="909457"/>
              <a:ext cx="6635578" cy="687881"/>
              <a:chOff x="3279913" y="909457"/>
              <a:chExt cx="6635578" cy="687881"/>
            </a:xfrm>
          </p:grpSpPr>
          <p:sp>
            <p:nvSpPr>
              <p:cNvPr id="163" name="矩形: 圆角 162"/>
              <p:cNvSpPr/>
              <p:nvPr/>
            </p:nvSpPr>
            <p:spPr>
              <a:xfrm>
                <a:off x="3279913" y="909457"/>
                <a:ext cx="6635578" cy="687881"/>
              </a:xfrm>
              <a:prstGeom prst="roundRect">
                <a:avLst/>
              </a:prstGeom>
              <a:solidFill>
                <a:srgbClr val="0F73EE"/>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微软雅黑 Light" panose="020B0502040204020203" pitchFamily="34" charset="-122"/>
                  <a:ea typeface="微软雅黑 Light" panose="020B0502040204020203" pitchFamily="34" charset="-122"/>
                  <a:cs typeface="+mn-ea"/>
                </a:endParaRPr>
              </a:p>
            </p:txBody>
          </p:sp>
          <p:sp>
            <p:nvSpPr>
              <p:cNvPr id="164" name="文本框 163"/>
              <p:cNvSpPr txBox="1"/>
              <p:nvPr/>
            </p:nvSpPr>
            <p:spPr>
              <a:xfrm>
                <a:off x="4648956" y="1032190"/>
                <a:ext cx="5059680" cy="534035"/>
              </a:xfrm>
              <a:prstGeom prst="rect">
                <a:avLst/>
              </a:prstGeom>
              <a:noFill/>
            </p:spPr>
            <p:txBody>
              <a:bodyPr wrap="none" rtlCol="0" anchor="t">
                <a:spAutoFit/>
              </a:bodyPr>
              <a:lstStyle/>
              <a:p>
                <a:pPr marR="0" lvl="0" indent="0" algn="l" defTabSz="914400" rtl="0" eaLnBrk="1" fontAlgn="base" latinLnBrk="0" hangingPunct="1">
                  <a:lnSpc>
                    <a:spcPct val="90000"/>
                  </a:lnSpc>
                  <a:spcBef>
                    <a:spcPts val="1000"/>
                  </a:spcBef>
                  <a:spcAft>
                    <a:spcPct val="0"/>
                  </a:spcAft>
                  <a:buClrTx/>
                  <a:buSzTx/>
                  <a:buFont typeface="Wingdings" panose="05000000000000000000" charset="0"/>
                  <a:buNone/>
                  <a:defRPr/>
                </a:pPr>
                <a:r>
                  <a:rPr lang="zh-CN" altLang="en-US" sz="3200" noProof="0" dirty="0">
                    <a:ln>
                      <a:noFill/>
                    </a:ln>
                    <a:solidFill>
                      <a:schemeClr val="bg1"/>
                    </a:solidFill>
                    <a:effectLst>
                      <a:outerShdw blurRad="38100" dist="38100" dir="2700000" algn="tl">
                        <a:srgbClr val="000000">
                          <a:alpha val="43137"/>
                        </a:srgbClr>
                      </a:outerShdw>
                    </a:effectLst>
                    <a:uLnTx/>
                    <a:uFillTx/>
                    <a:latin typeface="思源黑体 CN Heavy" panose="020B0A00000000000000" pitchFamily="34" charset="-122"/>
                    <a:ea typeface="思源黑体 CN Heavy" panose="020B0A00000000000000" pitchFamily="34" charset="-122"/>
                    <a:sym typeface="+mn-ea"/>
                  </a:rPr>
                  <a:t>信息安全斗争的</a:t>
                </a:r>
                <a:r>
                  <a:rPr lang="zh-CN" altLang="en-US" sz="3200" noProof="0" dirty="0">
                    <a:ln>
                      <a:noFill/>
                    </a:ln>
                    <a:solidFill>
                      <a:srgbClr val="FFFF00"/>
                    </a:solidFill>
                    <a:effectLst>
                      <a:outerShdw blurRad="38100" dist="38100" dir="2700000" algn="tl">
                        <a:srgbClr val="000000">
                          <a:alpha val="43137"/>
                        </a:srgbClr>
                      </a:outerShdw>
                    </a:effectLst>
                    <a:uLnTx/>
                    <a:uFillTx/>
                    <a:latin typeface="思源黑体 CN Heavy" panose="020B0A00000000000000" pitchFamily="34" charset="-122"/>
                    <a:ea typeface="思源黑体 CN Heavy" panose="020B0A00000000000000" pitchFamily="34" charset="-122"/>
                    <a:sym typeface="+mn-ea"/>
                  </a:rPr>
                  <a:t>技术</a:t>
                </a:r>
                <a:r>
                  <a:rPr lang="zh-CN" altLang="en-US" sz="3200" noProof="0" dirty="0">
                    <a:ln>
                      <a:noFill/>
                    </a:ln>
                    <a:solidFill>
                      <a:schemeClr val="bg1"/>
                    </a:solidFill>
                    <a:effectLst>
                      <a:outerShdw blurRad="38100" dist="38100" dir="2700000" algn="tl">
                        <a:srgbClr val="000000">
                          <a:alpha val="43137"/>
                        </a:srgbClr>
                      </a:outerShdw>
                    </a:effectLst>
                    <a:uLnTx/>
                    <a:uFillTx/>
                    <a:latin typeface="思源黑体 CN Heavy" panose="020B0A00000000000000" pitchFamily="34" charset="-122"/>
                    <a:ea typeface="思源黑体 CN Heavy" panose="020B0A00000000000000" pitchFamily="34" charset="-122"/>
                    <a:sym typeface="+mn-ea"/>
                  </a:rPr>
                  <a:t>和</a:t>
                </a:r>
                <a:r>
                  <a:rPr lang="zh-CN" altLang="en-US" sz="3200" noProof="0" dirty="0">
                    <a:ln>
                      <a:noFill/>
                    </a:ln>
                    <a:solidFill>
                      <a:srgbClr val="FFFF00"/>
                    </a:solidFill>
                    <a:effectLst>
                      <a:outerShdw blurRad="38100" dist="38100" dir="2700000" algn="tl">
                        <a:srgbClr val="000000">
                          <a:alpha val="43137"/>
                        </a:srgbClr>
                      </a:outerShdw>
                    </a:effectLst>
                    <a:uLnTx/>
                    <a:uFillTx/>
                    <a:latin typeface="思源黑体 CN Heavy" panose="020B0A00000000000000" pitchFamily="34" charset="-122"/>
                    <a:ea typeface="思源黑体 CN Heavy" panose="020B0A00000000000000" pitchFamily="34" charset="-122"/>
                    <a:sym typeface="+mn-ea"/>
                  </a:rPr>
                  <a:t>艺术</a:t>
                </a:r>
              </a:p>
            </p:txBody>
          </p:sp>
        </p:grpSp>
        <p:grpSp>
          <p:nvGrpSpPr>
            <p:cNvPr id="9" name="28b0fd0e-7ece-4f48-881a-83c93b08799b"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2"/>
              </p:custDataLst>
            </p:nvPr>
          </p:nvGrpSpPr>
          <p:grpSpPr>
            <a:xfrm>
              <a:off x="3459237" y="488294"/>
              <a:ext cx="1104746" cy="1087791"/>
              <a:chOff x="3950910" y="1316832"/>
              <a:chExt cx="4290179" cy="4224337"/>
            </a:xfrm>
          </p:grpSpPr>
          <p:sp>
            <p:nvSpPr>
              <p:cNvPr id="10" name="ïṥļîḋè"/>
              <p:cNvSpPr/>
              <p:nvPr/>
            </p:nvSpPr>
            <p:spPr bwMode="auto">
              <a:xfrm>
                <a:off x="4051407" y="3713164"/>
                <a:ext cx="727736" cy="421048"/>
              </a:xfrm>
              <a:custGeom>
                <a:avLst/>
                <a:gdLst>
                  <a:gd name="T0" fmla="*/ 166 w 202"/>
                  <a:gd name="T1" fmla="*/ 96 h 117"/>
                  <a:gd name="T2" fmla="*/ 36 w 202"/>
                  <a:gd name="T3" fmla="*/ 96 h 117"/>
                  <a:gd name="T4" fmla="*/ 36 w 202"/>
                  <a:gd name="T5" fmla="*/ 21 h 117"/>
                  <a:gd name="T6" fmla="*/ 166 w 202"/>
                  <a:gd name="T7" fmla="*/ 21 h 117"/>
                  <a:gd name="T8" fmla="*/ 166 w 202"/>
                  <a:gd name="T9" fmla="*/ 96 h 117"/>
                </a:gdLst>
                <a:ahLst/>
                <a:cxnLst>
                  <a:cxn ang="0">
                    <a:pos x="T0" y="T1"/>
                  </a:cxn>
                  <a:cxn ang="0">
                    <a:pos x="T2" y="T3"/>
                  </a:cxn>
                  <a:cxn ang="0">
                    <a:pos x="T4" y="T5"/>
                  </a:cxn>
                  <a:cxn ang="0">
                    <a:pos x="T6" y="T7"/>
                  </a:cxn>
                  <a:cxn ang="0">
                    <a:pos x="T8" y="T9"/>
                  </a:cxn>
                </a:cxnLst>
                <a:rect l="0" t="0" r="r" b="b"/>
                <a:pathLst>
                  <a:path w="202" h="117">
                    <a:moveTo>
                      <a:pt x="166" y="96"/>
                    </a:moveTo>
                    <a:cubicBezTo>
                      <a:pt x="130" y="117"/>
                      <a:pt x="72" y="117"/>
                      <a:pt x="36" y="96"/>
                    </a:cubicBezTo>
                    <a:cubicBezTo>
                      <a:pt x="0" y="76"/>
                      <a:pt x="0" y="42"/>
                      <a:pt x="36" y="21"/>
                    </a:cubicBezTo>
                    <a:cubicBezTo>
                      <a:pt x="72" y="0"/>
                      <a:pt x="130" y="0"/>
                      <a:pt x="166" y="21"/>
                    </a:cubicBezTo>
                    <a:cubicBezTo>
                      <a:pt x="202" y="42"/>
                      <a:pt x="202" y="76"/>
                      <a:pt x="166" y="96"/>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 name="íṣḻíďe"/>
              <p:cNvSpPr/>
              <p:nvPr/>
            </p:nvSpPr>
            <p:spPr bwMode="auto">
              <a:xfrm>
                <a:off x="4170964" y="3766878"/>
                <a:ext cx="481692" cy="270302"/>
              </a:xfrm>
              <a:custGeom>
                <a:avLst/>
                <a:gdLst>
                  <a:gd name="T0" fmla="*/ 110 w 134"/>
                  <a:gd name="T1" fmla="*/ 11 h 75"/>
                  <a:gd name="T2" fmla="*/ 102 w 134"/>
                  <a:gd name="T3" fmla="*/ 7 h 75"/>
                  <a:gd name="T4" fmla="*/ 102 w 134"/>
                  <a:gd name="T5" fmla="*/ 7 h 75"/>
                  <a:gd name="T6" fmla="*/ 86 w 134"/>
                  <a:gd name="T7" fmla="*/ 0 h 75"/>
                  <a:gd name="T8" fmla="*/ 87 w 134"/>
                  <a:gd name="T9" fmla="*/ 3 h 75"/>
                  <a:gd name="T10" fmla="*/ 49 w 134"/>
                  <a:gd name="T11" fmla="*/ 3 h 75"/>
                  <a:gd name="T12" fmla="*/ 50 w 134"/>
                  <a:gd name="T13" fmla="*/ 0 h 75"/>
                  <a:gd name="T14" fmla="*/ 31 w 134"/>
                  <a:gd name="T15" fmla="*/ 8 h 75"/>
                  <a:gd name="T16" fmla="*/ 31 w 134"/>
                  <a:gd name="T17" fmla="*/ 8 h 75"/>
                  <a:gd name="T18" fmla="*/ 24 w 134"/>
                  <a:gd name="T19" fmla="*/ 11 h 75"/>
                  <a:gd name="T20" fmla="*/ 24 w 134"/>
                  <a:gd name="T21" fmla="*/ 61 h 75"/>
                  <a:gd name="T22" fmla="*/ 110 w 134"/>
                  <a:gd name="T23" fmla="*/ 61 h 75"/>
                  <a:gd name="T24" fmla="*/ 110 w 134"/>
                  <a:gd name="T25" fmla="*/ 1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 h="75">
                    <a:moveTo>
                      <a:pt x="110" y="11"/>
                    </a:moveTo>
                    <a:cubicBezTo>
                      <a:pt x="108" y="10"/>
                      <a:pt x="105" y="9"/>
                      <a:pt x="102" y="7"/>
                    </a:cubicBezTo>
                    <a:cubicBezTo>
                      <a:pt x="102" y="7"/>
                      <a:pt x="102" y="7"/>
                      <a:pt x="102" y="7"/>
                    </a:cubicBezTo>
                    <a:cubicBezTo>
                      <a:pt x="86" y="0"/>
                      <a:pt x="86" y="0"/>
                      <a:pt x="86" y="0"/>
                    </a:cubicBezTo>
                    <a:cubicBezTo>
                      <a:pt x="87" y="3"/>
                      <a:pt x="87" y="3"/>
                      <a:pt x="87" y="3"/>
                    </a:cubicBezTo>
                    <a:cubicBezTo>
                      <a:pt x="75" y="1"/>
                      <a:pt x="62" y="1"/>
                      <a:pt x="49" y="3"/>
                    </a:cubicBezTo>
                    <a:cubicBezTo>
                      <a:pt x="50" y="0"/>
                      <a:pt x="50" y="0"/>
                      <a:pt x="50" y="0"/>
                    </a:cubicBezTo>
                    <a:cubicBezTo>
                      <a:pt x="31" y="8"/>
                      <a:pt x="31" y="8"/>
                      <a:pt x="31" y="8"/>
                    </a:cubicBezTo>
                    <a:cubicBezTo>
                      <a:pt x="31" y="8"/>
                      <a:pt x="31" y="8"/>
                      <a:pt x="31" y="8"/>
                    </a:cubicBezTo>
                    <a:cubicBezTo>
                      <a:pt x="29" y="9"/>
                      <a:pt x="26" y="10"/>
                      <a:pt x="24" y="11"/>
                    </a:cubicBezTo>
                    <a:cubicBezTo>
                      <a:pt x="0" y="25"/>
                      <a:pt x="0" y="47"/>
                      <a:pt x="24" y="61"/>
                    </a:cubicBezTo>
                    <a:cubicBezTo>
                      <a:pt x="48" y="75"/>
                      <a:pt x="86" y="75"/>
                      <a:pt x="110" y="61"/>
                    </a:cubicBezTo>
                    <a:cubicBezTo>
                      <a:pt x="134" y="47"/>
                      <a:pt x="134" y="25"/>
                      <a:pt x="110" y="1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 name="íś1îḍê"/>
              <p:cNvSpPr/>
              <p:nvPr/>
            </p:nvSpPr>
            <p:spPr bwMode="auto">
              <a:xfrm>
                <a:off x="4300917" y="3749550"/>
                <a:ext cx="221786" cy="129953"/>
              </a:xfrm>
              <a:custGeom>
                <a:avLst/>
                <a:gdLst>
                  <a:gd name="T0" fmla="*/ 51 w 62"/>
                  <a:gd name="T1" fmla="*/ 29 h 36"/>
                  <a:gd name="T2" fmla="*/ 11 w 62"/>
                  <a:gd name="T3" fmla="*/ 29 h 36"/>
                  <a:gd name="T4" fmla="*/ 11 w 62"/>
                  <a:gd name="T5" fmla="*/ 6 h 36"/>
                  <a:gd name="T6" fmla="*/ 51 w 62"/>
                  <a:gd name="T7" fmla="*/ 6 h 36"/>
                  <a:gd name="T8" fmla="*/ 51 w 62"/>
                  <a:gd name="T9" fmla="*/ 29 h 36"/>
                </a:gdLst>
                <a:ahLst/>
                <a:cxnLst>
                  <a:cxn ang="0">
                    <a:pos x="T0" y="T1"/>
                  </a:cxn>
                  <a:cxn ang="0">
                    <a:pos x="T2" y="T3"/>
                  </a:cxn>
                  <a:cxn ang="0">
                    <a:pos x="T4" y="T5"/>
                  </a:cxn>
                  <a:cxn ang="0">
                    <a:pos x="T6" y="T7"/>
                  </a:cxn>
                  <a:cxn ang="0">
                    <a:pos x="T8" y="T9"/>
                  </a:cxn>
                </a:cxnLst>
                <a:rect l="0" t="0" r="r" b="b"/>
                <a:pathLst>
                  <a:path w="62" h="36">
                    <a:moveTo>
                      <a:pt x="51" y="29"/>
                    </a:moveTo>
                    <a:cubicBezTo>
                      <a:pt x="40" y="36"/>
                      <a:pt x="22" y="36"/>
                      <a:pt x="11" y="29"/>
                    </a:cubicBezTo>
                    <a:cubicBezTo>
                      <a:pt x="0" y="23"/>
                      <a:pt x="0" y="13"/>
                      <a:pt x="11" y="6"/>
                    </a:cubicBezTo>
                    <a:cubicBezTo>
                      <a:pt x="22" y="0"/>
                      <a:pt x="40" y="0"/>
                      <a:pt x="51" y="6"/>
                    </a:cubicBezTo>
                    <a:cubicBezTo>
                      <a:pt x="62" y="13"/>
                      <a:pt x="62" y="23"/>
                      <a:pt x="51" y="29"/>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 name="iš1ïḍe"/>
              <p:cNvSpPr/>
              <p:nvPr/>
            </p:nvSpPr>
            <p:spPr bwMode="auto">
              <a:xfrm>
                <a:off x="4375423" y="3352761"/>
                <a:ext cx="72774" cy="474761"/>
              </a:xfrm>
              <a:custGeom>
                <a:avLst/>
                <a:gdLst>
                  <a:gd name="T0" fmla="*/ 10 w 20"/>
                  <a:gd name="T1" fmla="*/ 132 h 132"/>
                  <a:gd name="T2" fmla="*/ 10 w 20"/>
                  <a:gd name="T3" fmla="*/ 132 h 132"/>
                  <a:gd name="T4" fmla="*/ 0 w 20"/>
                  <a:gd name="T5" fmla="*/ 122 h 132"/>
                  <a:gd name="T6" fmla="*/ 0 w 20"/>
                  <a:gd name="T7" fmla="*/ 0 h 132"/>
                  <a:gd name="T8" fmla="*/ 20 w 20"/>
                  <a:gd name="T9" fmla="*/ 0 h 132"/>
                  <a:gd name="T10" fmla="*/ 20 w 20"/>
                  <a:gd name="T11" fmla="*/ 122 h 132"/>
                  <a:gd name="T12" fmla="*/ 10 w 20"/>
                  <a:gd name="T13" fmla="*/ 132 h 132"/>
                </a:gdLst>
                <a:ahLst/>
                <a:cxnLst>
                  <a:cxn ang="0">
                    <a:pos x="T0" y="T1"/>
                  </a:cxn>
                  <a:cxn ang="0">
                    <a:pos x="T2" y="T3"/>
                  </a:cxn>
                  <a:cxn ang="0">
                    <a:pos x="T4" y="T5"/>
                  </a:cxn>
                  <a:cxn ang="0">
                    <a:pos x="T6" y="T7"/>
                  </a:cxn>
                  <a:cxn ang="0">
                    <a:pos x="T8" y="T9"/>
                  </a:cxn>
                  <a:cxn ang="0">
                    <a:pos x="T10" y="T11"/>
                  </a:cxn>
                  <a:cxn ang="0">
                    <a:pos x="T12" y="T13"/>
                  </a:cxn>
                </a:cxnLst>
                <a:rect l="0" t="0" r="r" b="b"/>
                <a:pathLst>
                  <a:path w="20" h="132">
                    <a:moveTo>
                      <a:pt x="10" y="132"/>
                    </a:moveTo>
                    <a:cubicBezTo>
                      <a:pt x="10" y="132"/>
                      <a:pt x="10" y="132"/>
                      <a:pt x="10" y="132"/>
                    </a:cubicBezTo>
                    <a:cubicBezTo>
                      <a:pt x="5" y="132"/>
                      <a:pt x="0" y="128"/>
                      <a:pt x="0" y="122"/>
                    </a:cubicBezTo>
                    <a:cubicBezTo>
                      <a:pt x="0" y="0"/>
                      <a:pt x="0" y="0"/>
                      <a:pt x="0" y="0"/>
                    </a:cubicBezTo>
                    <a:cubicBezTo>
                      <a:pt x="20" y="0"/>
                      <a:pt x="20" y="0"/>
                      <a:pt x="20" y="0"/>
                    </a:cubicBezTo>
                    <a:cubicBezTo>
                      <a:pt x="20" y="122"/>
                      <a:pt x="20" y="122"/>
                      <a:pt x="20" y="122"/>
                    </a:cubicBezTo>
                    <a:cubicBezTo>
                      <a:pt x="20" y="128"/>
                      <a:pt x="15" y="132"/>
                      <a:pt x="10" y="13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 name="ísḻiḍè"/>
              <p:cNvSpPr/>
              <p:nvPr/>
            </p:nvSpPr>
            <p:spPr bwMode="auto">
              <a:xfrm>
                <a:off x="4371958" y="3331969"/>
                <a:ext cx="79704" cy="43318"/>
              </a:xfrm>
              <a:custGeom>
                <a:avLst/>
                <a:gdLst>
                  <a:gd name="T0" fmla="*/ 18 w 22"/>
                  <a:gd name="T1" fmla="*/ 10 h 12"/>
                  <a:gd name="T2" fmla="*/ 4 w 22"/>
                  <a:gd name="T3" fmla="*/ 10 h 12"/>
                  <a:gd name="T4" fmla="*/ 4 w 22"/>
                  <a:gd name="T5" fmla="*/ 2 h 12"/>
                  <a:gd name="T6" fmla="*/ 18 w 22"/>
                  <a:gd name="T7" fmla="*/ 2 h 12"/>
                  <a:gd name="T8" fmla="*/ 18 w 22"/>
                  <a:gd name="T9" fmla="*/ 10 h 12"/>
                </a:gdLst>
                <a:ahLst/>
                <a:cxnLst>
                  <a:cxn ang="0">
                    <a:pos x="T0" y="T1"/>
                  </a:cxn>
                  <a:cxn ang="0">
                    <a:pos x="T2" y="T3"/>
                  </a:cxn>
                  <a:cxn ang="0">
                    <a:pos x="T4" y="T5"/>
                  </a:cxn>
                  <a:cxn ang="0">
                    <a:pos x="T6" y="T7"/>
                  </a:cxn>
                  <a:cxn ang="0">
                    <a:pos x="T8" y="T9"/>
                  </a:cxn>
                </a:cxnLst>
                <a:rect l="0" t="0" r="r" b="b"/>
                <a:pathLst>
                  <a:path w="22" h="12">
                    <a:moveTo>
                      <a:pt x="18" y="10"/>
                    </a:moveTo>
                    <a:cubicBezTo>
                      <a:pt x="14" y="12"/>
                      <a:pt x="8" y="12"/>
                      <a:pt x="4" y="10"/>
                    </a:cubicBezTo>
                    <a:cubicBezTo>
                      <a:pt x="0" y="8"/>
                      <a:pt x="0" y="4"/>
                      <a:pt x="4" y="2"/>
                    </a:cubicBezTo>
                    <a:cubicBezTo>
                      <a:pt x="8" y="0"/>
                      <a:pt x="14" y="0"/>
                      <a:pt x="18" y="2"/>
                    </a:cubicBezTo>
                    <a:cubicBezTo>
                      <a:pt x="22" y="4"/>
                      <a:pt x="22" y="8"/>
                      <a:pt x="18" y="1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 name="iSlïḓe"/>
              <p:cNvSpPr/>
              <p:nvPr/>
            </p:nvSpPr>
            <p:spPr bwMode="auto">
              <a:xfrm>
                <a:off x="4382354" y="2924783"/>
                <a:ext cx="58912" cy="443573"/>
              </a:xfrm>
              <a:custGeom>
                <a:avLst/>
                <a:gdLst>
                  <a:gd name="T0" fmla="*/ 8 w 16"/>
                  <a:gd name="T1" fmla="*/ 123 h 123"/>
                  <a:gd name="T2" fmla="*/ 8 w 16"/>
                  <a:gd name="T3" fmla="*/ 123 h 123"/>
                  <a:gd name="T4" fmla="*/ 0 w 16"/>
                  <a:gd name="T5" fmla="*/ 115 h 123"/>
                  <a:gd name="T6" fmla="*/ 0 w 16"/>
                  <a:gd name="T7" fmla="*/ 0 h 123"/>
                  <a:gd name="T8" fmla="*/ 16 w 16"/>
                  <a:gd name="T9" fmla="*/ 0 h 123"/>
                  <a:gd name="T10" fmla="*/ 16 w 16"/>
                  <a:gd name="T11" fmla="*/ 115 h 123"/>
                  <a:gd name="T12" fmla="*/ 8 w 16"/>
                  <a:gd name="T13" fmla="*/ 123 h 123"/>
                </a:gdLst>
                <a:ahLst/>
                <a:cxnLst>
                  <a:cxn ang="0">
                    <a:pos x="T0" y="T1"/>
                  </a:cxn>
                  <a:cxn ang="0">
                    <a:pos x="T2" y="T3"/>
                  </a:cxn>
                  <a:cxn ang="0">
                    <a:pos x="T4" y="T5"/>
                  </a:cxn>
                  <a:cxn ang="0">
                    <a:pos x="T6" y="T7"/>
                  </a:cxn>
                  <a:cxn ang="0">
                    <a:pos x="T8" y="T9"/>
                  </a:cxn>
                  <a:cxn ang="0">
                    <a:pos x="T10" y="T11"/>
                  </a:cxn>
                  <a:cxn ang="0">
                    <a:pos x="T12" y="T13"/>
                  </a:cxn>
                </a:cxnLst>
                <a:rect l="0" t="0" r="r" b="b"/>
                <a:pathLst>
                  <a:path w="16" h="123">
                    <a:moveTo>
                      <a:pt x="8" y="123"/>
                    </a:moveTo>
                    <a:cubicBezTo>
                      <a:pt x="8" y="123"/>
                      <a:pt x="8" y="123"/>
                      <a:pt x="8" y="123"/>
                    </a:cubicBezTo>
                    <a:cubicBezTo>
                      <a:pt x="4" y="123"/>
                      <a:pt x="0" y="119"/>
                      <a:pt x="0" y="115"/>
                    </a:cubicBezTo>
                    <a:cubicBezTo>
                      <a:pt x="0" y="0"/>
                      <a:pt x="0" y="0"/>
                      <a:pt x="0" y="0"/>
                    </a:cubicBezTo>
                    <a:cubicBezTo>
                      <a:pt x="16" y="0"/>
                      <a:pt x="16" y="0"/>
                      <a:pt x="16" y="0"/>
                    </a:cubicBezTo>
                    <a:cubicBezTo>
                      <a:pt x="16" y="115"/>
                      <a:pt x="16" y="115"/>
                      <a:pt x="16" y="115"/>
                    </a:cubicBezTo>
                    <a:cubicBezTo>
                      <a:pt x="16" y="119"/>
                      <a:pt x="12" y="123"/>
                      <a:pt x="8" y="123"/>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 name="iṣļidé"/>
              <p:cNvSpPr/>
              <p:nvPr/>
            </p:nvSpPr>
            <p:spPr bwMode="auto">
              <a:xfrm>
                <a:off x="4818996" y="3098053"/>
                <a:ext cx="103962" cy="60645"/>
              </a:xfrm>
              <a:custGeom>
                <a:avLst/>
                <a:gdLst>
                  <a:gd name="T0" fmla="*/ 0 w 29"/>
                  <a:gd name="T1" fmla="*/ 12 h 17"/>
                  <a:gd name="T2" fmla="*/ 0 w 29"/>
                  <a:gd name="T3" fmla="*/ 8 h 17"/>
                  <a:gd name="T4" fmla="*/ 7 w 29"/>
                  <a:gd name="T5" fmla="*/ 7 h 17"/>
                  <a:gd name="T6" fmla="*/ 14 w 29"/>
                  <a:gd name="T7" fmla="*/ 1 h 17"/>
                  <a:gd name="T8" fmla="*/ 19 w 29"/>
                  <a:gd name="T9" fmla="*/ 1 h 17"/>
                  <a:gd name="T10" fmla="*/ 24 w 29"/>
                  <a:gd name="T11" fmla="*/ 4 h 17"/>
                  <a:gd name="T12" fmla="*/ 29 w 29"/>
                  <a:gd name="T13" fmla="*/ 3 h 17"/>
                  <a:gd name="T14" fmla="*/ 29 w 29"/>
                  <a:gd name="T15" fmla="*/ 8 h 17"/>
                  <a:gd name="T16" fmla="*/ 29 w 29"/>
                  <a:gd name="T17" fmla="*/ 8 h 17"/>
                  <a:gd name="T18" fmla="*/ 28 w 29"/>
                  <a:gd name="T19" fmla="*/ 9 h 17"/>
                  <a:gd name="T20" fmla="*/ 11 w 29"/>
                  <a:gd name="T21" fmla="*/ 17 h 17"/>
                  <a:gd name="T22" fmla="*/ 7 w 29"/>
                  <a:gd name="T23" fmla="*/ 17 h 17"/>
                  <a:gd name="T24" fmla="*/ 1 w 29"/>
                  <a:gd name="T25" fmla="*/ 13 h 17"/>
                  <a:gd name="T26" fmla="*/ 0 w 29"/>
                  <a:gd name="T27"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17">
                    <a:moveTo>
                      <a:pt x="0" y="12"/>
                    </a:moveTo>
                    <a:cubicBezTo>
                      <a:pt x="0" y="8"/>
                      <a:pt x="0" y="8"/>
                      <a:pt x="0" y="8"/>
                    </a:cubicBezTo>
                    <a:cubicBezTo>
                      <a:pt x="7" y="7"/>
                      <a:pt x="7" y="7"/>
                      <a:pt x="7" y="7"/>
                    </a:cubicBezTo>
                    <a:cubicBezTo>
                      <a:pt x="14" y="1"/>
                      <a:pt x="14" y="1"/>
                      <a:pt x="14" y="1"/>
                    </a:cubicBezTo>
                    <a:cubicBezTo>
                      <a:pt x="15" y="0"/>
                      <a:pt x="17" y="0"/>
                      <a:pt x="19" y="1"/>
                    </a:cubicBezTo>
                    <a:cubicBezTo>
                      <a:pt x="24" y="4"/>
                      <a:pt x="24" y="4"/>
                      <a:pt x="24" y="4"/>
                    </a:cubicBezTo>
                    <a:cubicBezTo>
                      <a:pt x="29" y="3"/>
                      <a:pt x="29" y="3"/>
                      <a:pt x="29" y="3"/>
                    </a:cubicBezTo>
                    <a:cubicBezTo>
                      <a:pt x="29" y="8"/>
                      <a:pt x="29" y="8"/>
                      <a:pt x="29" y="8"/>
                    </a:cubicBezTo>
                    <a:cubicBezTo>
                      <a:pt x="29" y="8"/>
                      <a:pt x="29" y="8"/>
                      <a:pt x="29" y="8"/>
                    </a:cubicBezTo>
                    <a:cubicBezTo>
                      <a:pt x="29" y="9"/>
                      <a:pt x="29" y="9"/>
                      <a:pt x="28" y="9"/>
                    </a:cubicBezTo>
                    <a:cubicBezTo>
                      <a:pt x="11" y="17"/>
                      <a:pt x="11" y="17"/>
                      <a:pt x="11" y="17"/>
                    </a:cubicBezTo>
                    <a:cubicBezTo>
                      <a:pt x="10" y="17"/>
                      <a:pt x="8" y="17"/>
                      <a:pt x="7" y="17"/>
                    </a:cubicBezTo>
                    <a:cubicBezTo>
                      <a:pt x="1" y="13"/>
                      <a:pt x="1" y="13"/>
                      <a:pt x="1" y="13"/>
                    </a:cubicBezTo>
                    <a:cubicBezTo>
                      <a:pt x="1" y="13"/>
                      <a:pt x="0" y="13"/>
                      <a:pt x="0" y="12"/>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 name="iSliḋe"/>
              <p:cNvSpPr/>
              <p:nvPr/>
            </p:nvSpPr>
            <p:spPr bwMode="auto">
              <a:xfrm>
                <a:off x="4818996" y="3084192"/>
                <a:ext cx="103962" cy="60645"/>
              </a:xfrm>
              <a:custGeom>
                <a:avLst/>
                <a:gdLst>
                  <a:gd name="T0" fmla="*/ 1 w 29"/>
                  <a:gd name="T1" fmla="*/ 10 h 17"/>
                  <a:gd name="T2" fmla="*/ 14 w 29"/>
                  <a:gd name="T3" fmla="*/ 1 h 17"/>
                  <a:gd name="T4" fmla="*/ 19 w 29"/>
                  <a:gd name="T5" fmla="*/ 1 h 17"/>
                  <a:gd name="T6" fmla="*/ 28 w 29"/>
                  <a:gd name="T7" fmla="*/ 6 h 17"/>
                  <a:gd name="T8" fmla="*/ 28 w 29"/>
                  <a:gd name="T9" fmla="*/ 9 h 17"/>
                  <a:gd name="T10" fmla="*/ 11 w 29"/>
                  <a:gd name="T11" fmla="*/ 16 h 17"/>
                  <a:gd name="T12" fmla="*/ 7 w 29"/>
                  <a:gd name="T13" fmla="*/ 16 h 17"/>
                  <a:gd name="T14" fmla="*/ 1 w 29"/>
                  <a:gd name="T15" fmla="*/ 13 h 17"/>
                  <a:gd name="T16" fmla="*/ 1 w 29"/>
                  <a:gd name="T17" fmla="*/ 1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7">
                    <a:moveTo>
                      <a:pt x="1" y="10"/>
                    </a:moveTo>
                    <a:cubicBezTo>
                      <a:pt x="14" y="1"/>
                      <a:pt x="14" y="1"/>
                      <a:pt x="14" y="1"/>
                    </a:cubicBezTo>
                    <a:cubicBezTo>
                      <a:pt x="15" y="0"/>
                      <a:pt x="17" y="0"/>
                      <a:pt x="19" y="1"/>
                    </a:cubicBezTo>
                    <a:cubicBezTo>
                      <a:pt x="28" y="6"/>
                      <a:pt x="28" y="6"/>
                      <a:pt x="28" y="6"/>
                    </a:cubicBezTo>
                    <a:cubicBezTo>
                      <a:pt x="29" y="7"/>
                      <a:pt x="29" y="8"/>
                      <a:pt x="28" y="9"/>
                    </a:cubicBezTo>
                    <a:cubicBezTo>
                      <a:pt x="11" y="16"/>
                      <a:pt x="11" y="16"/>
                      <a:pt x="11" y="16"/>
                    </a:cubicBezTo>
                    <a:cubicBezTo>
                      <a:pt x="10" y="17"/>
                      <a:pt x="8" y="17"/>
                      <a:pt x="7" y="16"/>
                    </a:cubicBezTo>
                    <a:cubicBezTo>
                      <a:pt x="1" y="13"/>
                      <a:pt x="1" y="13"/>
                      <a:pt x="1" y="13"/>
                    </a:cubicBezTo>
                    <a:cubicBezTo>
                      <a:pt x="0" y="12"/>
                      <a:pt x="0" y="11"/>
                      <a:pt x="1" y="10"/>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 name="îśḷíḓé"/>
              <p:cNvSpPr/>
              <p:nvPr/>
            </p:nvSpPr>
            <p:spPr bwMode="auto">
              <a:xfrm>
                <a:off x="4602407" y="3108449"/>
                <a:ext cx="237381" cy="90101"/>
              </a:xfrm>
              <a:custGeom>
                <a:avLst/>
                <a:gdLst>
                  <a:gd name="T0" fmla="*/ 39 w 66"/>
                  <a:gd name="T1" fmla="*/ 25 h 25"/>
                  <a:gd name="T2" fmla="*/ 44 w 66"/>
                  <a:gd name="T3" fmla="*/ 24 h 25"/>
                  <a:gd name="T4" fmla="*/ 64 w 66"/>
                  <a:gd name="T5" fmla="*/ 12 h 25"/>
                  <a:gd name="T6" fmla="*/ 65 w 66"/>
                  <a:gd name="T7" fmla="*/ 9 h 25"/>
                  <a:gd name="T8" fmla="*/ 62 w 66"/>
                  <a:gd name="T9" fmla="*/ 8 h 25"/>
                  <a:gd name="T10" fmla="*/ 42 w 66"/>
                  <a:gd name="T11" fmla="*/ 20 h 25"/>
                  <a:gd name="T12" fmla="*/ 36 w 66"/>
                  <a:gd name="T13" fmla="*/ 20 h 25"/>
                  <a:gd name="T14" fmla="*/ 3 w 66"/>
                  <a:gd name="T15" fmla="*/ 1 h 25"/>
                  <a:gd name="T16" fmla="*/ 0 w 66"/>
                  <a:gd name="T17" fmla="*/ 2 h 25"/>
                  <a:gd name="T18" fmla="*/ 1 w 66"/>
                  <a:gd name="T19" fmla="*/ 5 h 25"/>
                  <a:gd name="T20" fmla="*/ 34 w 66"/>
                  <a:gd name="T21" fmla="*/ 24 h 25"/>
                  <a:gd name="T22" fmla="*/ 39 w 66"/>
                  <a:gd name="T23"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25">
                    <a:moveTo>
                      <a:pt x="39" y="25"/>
                    </a:moveTo>
                    <a:cubicBezTo>
                      <a:pt x="41" y="25"/>
                      <a:pt x="43" y="25"/>
                      <a:pt x="44" y="24"/>
                    </a:cubicBezTo>
                    <a:cubicBezTo>
                      <a:pt x="64" y="12"/>
                      <a:pt x="64" y="12"/>
                      <a:pt x="64" y="12"/>
                    </a:cubicBezTo>
                    <a:cubicBezTo>
                      <a:pt x="66" y="12"/>
                      <a:pt x="66" y="10"/>
                      <a:pt x="65" y="9"/>
                    </a:cubicBezTo>
                    <a:cubicBezTo>
                      <a:pt x="65" y="8"/>
                      <a:pt x="63" y="8"/>
                      <a:pt x="62" y="8"/>
                    </a:cubicBezTo>
                    <a:cubicBezTo>
                      <a:pt x="42" y="20"/>
                      <a:pt x="42" y="20"/>
                      <a:pt x="42" y="20"/>
                    </a:cubicBezTo>
                    <a:cubicBezTo>
                      <a:pt x="41" y="21"/>
                      <a:pt x="38" y="21"/>
                      <a:pt x="36" y="20"/>
                    </a:cubicBezTo>
                    <a:cubicBezTo>
                      <a:pt x="3" y="1"/>
                      <a:pt x="3" y="1"/>
                      <a:pt x="3" y="1"/>
                    </a:cubicBezTo>
                    <a:cubicBezTo>
                      <a:pt x="2" y="0"/>
                      <a:pt x="1" y="0"/>
                      <a:pt x="0" y="2"/>
                    </a:cubicBezTo>
                    <a:cubicBezTo>
                      <a:pt x="0" y="3"/>
                      <a:pt x="0" y="4"/>
                      <a:pt x="1" y="5"/>
                    </a:cubicBezTo>
                    <a:cubicBezTo>
                      <a:pt x="34" y="24"/>
                      <a:pt x="34" y="24"/>
                      <a:pt x="34" y="24"/>
                    </a:cubicBezTo>
                    <a:cubicBezTo>
                      <a:pt x="36" y="25"/>
                      <a:pt x="37" y="25"/>
                      <a:pt x="39" y="25"/>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 name="îS1îḋe"/>
              <p:cNvSpPr/>
              <p:nvPr/>
            </p:nvSpPr>
            <p:spPr bwMode="auto">
              <a:xfrm>
                <a:off x="4061803" y="2716858"/>
                <a:ext cx="731202" cy="464365"/>
              </a:xfrm>
              <a:custGeom>
                <a:avLst/>
                <a:gdLst>
                  <a:gd name="T0" fmla="*/ 203 w 203"/>
                  <a:gd name="T1" fmla="*/ 64 h 129"/>
                  <a:gd name="T2" fmla="*/ 198 w 203"/>
                  <a:gd name="T3" fmla="*/ 61 h 129"/>
                  <a:gd name="T4" fmla="*/ 130 w 203"/>
                  <a:gd name="T5" fmla="*/ 11 h 129"/>
                  <a:gd name="T6" fmla="*/ 95 w 203"/>
                  <a:gd name="T7" fmla="*/ 5 h 129"/>
                  <a:gd name="T8" fmla="*/ 94 w 203"/>
                  <a:gd name="T9" fmla="*/ 5 h 129"/>
                  <a:gd name="T10" fmla="*/ 94 w 203"/>
                  <a:gd name="T11" fmla="*/ 5 h 129"/>
                  <a:gd name="T12" fmla="*/ 0 w 203"/>
                  <a:gd name="T13" fmla="*/ 60 h 129"/>
                  <a:gd name="T14" fmla="*/ 8 w 203"/>
                  <a:gd name="T15" fmla="*/ 63 h 129"/>
                  <a:gd name="T16" fmla="*/ 41 w 203"/>
                  <a:gd name="T17" fmla="*/ 77 h 129"/>
                  <a:gd name="T18" fmla="*/ 86 w 203"/>
                  <a:gd name="T19" fmla="*/ 109 h 129"/>
                  <a:gd name="T20" fmla="*/ 121 w 203"/>
                  <a:gd name="T21" fmla="*/ 128 h 129"/>
                  <a:gd name="T22" fmla="*/ 123 w 203"/>
                  <a:gd name="T23" fmla="*/ 129 h 129"/>
                  <a:gd name="T24" fmla="*/ 146 w 203"/>
                  <a:gd name="T25" fmla="*/ 105 h 129"/>
                  <a:gd name="T26" fmla="*/ 193 w 203"/>
                  <a:gd name="T27" fmla="*/ 73 h 129"/>
                  <a:gd name="T28" fmla="*/ 198 w 203"/>
                  <a:gd name="T29" fmla="*/ 76 h 129"/>
                  <a:gd name="T30" fmla="*/ 203 w 203"/>
                  <a:gd name="T31" fmla="*/ 6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3" h="129">
                    <a:moveTo>
                      <a:pt x="203" y="64"/>
                    </a:moveTo>
                    <a:cubicBezTo>
                      <a:pt x="201" y="63"/>
                      <a:pt x="200" y="62"/>
                      <a:pt x="198" y="61"/>
                    </a:cubicBezTo>
                    <a:cubicBezTo>
                      <a:pt x="130" y="11"/>
                      <a:pt x="130" y="11"/>
                      <a:pt x="130" y="11"/>
                    </a:cubicBezTo>
                    <a:cubicBezTo>
                      <a:pt x="117" y="2"/>
                      <a:pt x="105" y="0"/>
                      <a:pt x="95" y="5"/>
                    </a:cubicBezTo>
                    <a:cubicBezTo>
                      <a:pt x="94" y="5"/>
                      <a:pt x="94" y="5"/>
                      <a:pt x="94" y="5"/>
                    </a:cubicBezTo>
                    <a:cubicBezTo>
                      <a:pt x="94" y="5"/>
                      <a:pt x="94" y="5"/>
                      <a:pt x="94" y="5"/>
                    </a:cubicBezTo>
                    <a:cubicBezTo>
                      <a:pt x="0" y="60"/>
                      <a:pt x="0" y="60"/>
                      <a:pt x="0" y="60"/>
                    </a:cubicBezTo>
                    <a:cubicBezTo>
                      <a:pt x="8" y="63"/>
                      <a:pt x="8" y="63"/>
                      <a:pt x="8" y="63"/>
                    </a:cubicBezTo>
                    <a:cubicBezTo>
                      <a:pt x="41" y="77"/>
                      <a:pt x="41" y="77"/>
                      <a:pt x="41" y="77"/>
                    </a:cubicBezTo>
                    <a:cubicBezTo>
                      <a:pt x="86" y="109"/>
                      <a:pt x="86" y="109"/>
                      <a:pt x="86" y="109"/>
                    </a:cubicBezTo>
                    <a:cubicBezTo>
                      <a:pt x="121" y="128"/>
                      <a:pt x="121" y="128"/>
                      <a:pt x="121" y="128"/>
                    </a:cubicBezTo>
                    <a:cubicBezTo>
                      <a:pt x="123" y="129"/>
                      <a:pt x="123" y="129"/>
                      <a:pt x="123" y="129"/>
                    </a:cubicBezTo>
                    <a:cubicBezTo>
                      <a:pt x="131" y="122"/>
                      <a:pt x="141" y="116"/>
                      <a:pt x="146" y="105"/>
                    </a:cubicBezTo>
                    <a:cubicBezTo>
                      <a:pt x="154" y="90"/>
                      <a:pt x="179" y="86"/>
                      <a:pt x="193" y="73"/>
                    </a:cubicBezTo>
                    <a:cubicBezTo>
                      <a:pt x="195" y="74"/>
                      <a:pt x="196" y="75"/>
                      <a:pt x="198" y="76"/>
                    </a:cubicBezTo>
                    <a:cubicBezTo>
                      <a:pt x="201" y="73"/>
                      <a:pt x="201" y="69"/>
                      <a:pt x="203" y="64"/>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 name="îś1íḍê"/>
              <p:cNvSpPr/>
              <p:nvPr/>
            </p:nvSpPr>
            <p:spPr bwMode="auto">
              <a:xfrm>
                <a:off x="4505376" y="2867604"/>
                <a:ext cx="421048" cy="320551"/>
              </a:xfrm>
              <a:custGeom>
                <a:avLst/>
                <a:gdLst>
                  <a:gd name="T0" fmla="*/ 110 w 117"/>
                  <a:gd name="T1" fmla="*/ 0 h 89"/>
                  <a:gd name="T2" fmla="*/ 106 w 117"/>
                  <a:gd name="T3" fmla="*/ 1 h 89"/>
                  <a:gd name="T4" fmla="*/ 106 w 117"/>
                  <a:gd name="T5" fmla="*/ 1 h 89"/>
                  <a:gd name="T6" fmla="*/ 14 w 117"/>
                  <a:gd name="T7" fmla="*/ 55 h 89"/>
                  <a:gd name="T8" fmla="*/ 17 w 117"/>
                  <a:gd name="T9" fmla="*/ 68 h 89"/>
                  <a:gd name="T10" fmla="*/ 21 w 117"/>
                  <a:gd name="T11" fmla="*/ 67 h 89"/>
                  <a:gd name="T12" fmla="*/ 0 w 117"/>
                  <a:gd name="T13" fmla="*/ 87 h 89"/>
                  <a:gd name="T14" fmla="*/ 11 w 117"/>
                  <a:gd name="T15" fmla="*/ 89 h 89"/>
                  <a:gd name="T16" fmla="*/ 101 w 117"/>
                  <a:gd name="T17" fmla="*/ 36 h 89"/>
                  <a:gd name="T18" fmla="*/ 102 w 117"/>
                  <a:gd name="T19" fmla="*/ 36 h 89"/>
                  <a:gd name="T20" fmla="*/ 106 w 117"/>
                  <a:gd name="T21" fmla="*/ 33 h 89"/>
                  <a:gd name="T22" fmla="*/ 106 w 117"/>
                  <a:gd name="T23" fmla="*/ 33 h 89"/>
                  <a:gd name="T24" fmla="*/ 106 w 117"/>
                  <a:gd name="T25" fmla="*/ 33 h 89"/>
                  <a:gd name="T26" fmla="*/ 117 w 117"/>
                  <a:gd name="T27" fmla="*/ 7 h 89"/>
                  <a:gd name="T28" fmla="*/ 117 w 117"/>
                  <a:gd name="T29" fmla="*/ 6 h 89"/>
                  <a:gd name="T30" fmla="*/ 110 w 117"/>
                  <a:gd name="T31"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7" h="89">
                    <a:moveTo>
                      <a:pt x="110" y="0"/>
                    </a:moveTo>
                    <a:cubicBezTo>
                      <a:pt x="109" y="0"/>
                      <a:pt x="107" y="0"/>
                      <a:pt x="106" y="1"/>
                    </a:cubicBezTo>
                    <a:cubicBezTo>
                      <a:pt x="106" y="1"/>
                      <a:pt x="106" y="1"/>
                      <a:pt x="106" y="1"/>
                    </a:cubicBezTo>
                    <a:cubicBezTo>
                      <a:pt x="14" y="55"/>
                      <a:pt x="14" y="55"/>
                      <a:pt x="14" y="55"/>
                    </a:cubicBezTo>
                    <a:cubicBezTo>
                      <a:pt x="17" y="68"/>
                      <a:pt x="17" y="68"/>
                      <a:pt x="17" y="68"/>
                    </a:cubicBezTo>
                    <a:cubicBezTo>
                      <a:pt x="21" y="67"/>
                      <a:pt x="21" y="67"/>
                      <a:pt x="21" y="67"/>
                    </a:cubicBezTo>
                    <a:cubicBezTo>
                      <a:pt x="16" y="75"/>
                      <a:pt x="7" y="80"/>
                      <a:pt x="0" y="87"/>
                    </a:cubicBezTo>
                    <a:cubicBezTo>
                      <a:pt x="11" y="89"/>
                      <a:pt x="11" y="89"/>
                      <a:pt x="11" y="89"/>
                    </a:cubicBezTo>
                    <a:cubicBezTo>
                      <a:pt x="101" y="36"/>
                      <a:pt x="101" y="36"/>
                      <a:pt x="101" y="36"/>
                    </a:cubicBezTo>
                    <a:cubicBezTo>
                      <a:pt x="101" y="36"/>
                      <a:pt x="102" y="36"/>
                      <a:pt x="102" y="36"/>
                    </a:cubicBezTo>
                    <a:cubicBezTo>
                      <a:pt x="103" y="35"/>
                      <a:pt x="105" y="34"/>
                      <a:pt x="106" y="33"/>
                    </a:cubicBezTo>
                    <a:cubicBezTo>
                      <a:pt x="106" y="33"/>
                      <a:pt x="106" y="33"/>
                      <a:pt x="106" y="33"/>
                    </a:cubicBezTo>
                    <a:cubicBezTo>
                      <a:pt x="106" y="33"/>
                      <a:pt x="106" y="33"/>
                      <a:pt x="106" y="33"/>
                    </a:cubicBezTo>
                    <a:cubicBezTo>
                      <a:pt x="113" y="28"/>
                      <a:pt x="117" y="19"/>
                      <a:pt x="117" y="7"/>
                    </a:cubicBezTo>
                    <a:cubicBezTo>
                      <a:pt x="117" y="6"/>
                      <a:pt x="117" y="6"/>
                      <a:pt x="117" y="6"/>
                    </a:cubicBezTo>
                    <a:cubicBezTo>
                      <a:pt x="117" y="3"/>
                      <a:pt x="114" y="0"/>
                      <a:pt x="110" y="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 name="ïṡļïḋé"/>
              <p:cNvSpPr/>
              <p:nvPr/>
            </p:nvSpPr>
            <p:spPr bwMode="auto">
              <a:xfrm>
                <a:off x="4448197" y="2723789"/>
                <a:ext cx="64111" cy="20792"/>
              </a:xfrm>
              <a:custGeom>
                <a:avLst/>
                <a:gdLst>
                  <a:gd name="T0" fmla="*/ 0 w 18"/>
                  <a:gd name="T1" fmla="*/ 0 h 6"/>
                  <a:gd name="T2" fmla="*/ 18 w 18"/>
                  <a:gd name="T3" fmla="*/ 6 h 6"/>
                  <a:gd name="T4" fmla="*/ 0 w 18"/>
                  <a:gd name="T5" fmla="*/ 0 h 6"/>
                </a:gdLst>
                <a:ahLst/>
                <a:cxnLst>
                  <a:cxn ang="0">
                    <a:pos x="T0" y="T1"/>
                  </a:cxn>
                  <a:cxn ang="0">
                    <a:pos x="T2" y="T3"/>
                  </a:cxn>
                  <a:cxn ang="0">
                    <a:pos x="T4" y="T5"/>
                  </a:cxn>
                </a:cxnLst>
                <a:rect l="0" t="0" r="r" b="b"/>
                <a:pathLst>
                  <a:path w="18" h="6">
                    <a:moveTo>
                      <a:pt x="0" y="0"/>
                    </a:moveTo>
                    <a:cubicBezTo>
                      <a:pt x="6" y="0"/>
                      <a:pt x="12" y="2"/>
                      <a:pt x="18" y="6"/>
                    </a:cubicBezTo>
                    <a:cubicBezTo>
                      <a:pt x="12" y="2"/>
                      <a:pt x="6" y="0"/>
                      <a:pt x="0" y="0"/>
                    </a:cubicBezTo>
                    <a:close/>
                  </a:path>
                </a:pathLst>
              </a:custGeom>
              <a:solidFill>
                <a:srgbClr val="EAEA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 name="iSḷîḓè"/>
              <p:cNvSpPr/>
              <p:nvPr/>
            </p:nvSpPr>
            <p:spPr bwMode="auto">
              <a:xfrm>
                <a:off x="4061803" y="2794830"/>
                <a:ext cx="537139" cy="386394"/>
              </a:xfrm>
              <a:custGeom>
                <a:avLst/>
                <a:gdLst>
                  <a:gd name="T0" fmla="*/ 149 w 149"/>
                  <a:gd name="T1" fmla="*/ 79 h 107"/>
                  <a:gd name="T2" fmla="*/ 149 w 149"/>
                  <a:gd name="T3" fmla="*/ 78 h 107"/>
                  <a:gd name="T4" fmla="*/ 142 w 149"/>
                  <a:gd name="T5" fmla="*/ 71 h 107"/>
                  <a:gd name="T6" fmla="*/ 136 w 149"/>
                  <a:gd name="T7" fmla="*/ 78 h 107"/>
                  <a:gd name="T8" fmla="*/ 136 w 149"/>
                  <a:gd name="T9" fmla="*/ 79 h 107"/>
                  <a:gd name="T10" fmla="*/ 129 w 149"/>
                  <a:gd name="T11" fmla="*/ 96 h 107"/>
                  <a:gd name="T12" fmla="*/ 107 w 149"/>
                  <a:gd name="T13" fmla="*/ 91 h 107"/>
                  <a:gd name="T14" fmla="*/ 39 w 149"/>
                  <a:gd name="T15" fmla="*/ 41 h 107"/>
                  <a:gd name="T16" fmla="*/ 9 w 149"/>
                  <a:gd name="T17" fmla="*/ 32 h 107"/>
                  <a:gd name="T18" fmla="*/ 65 w 149"/>
                  <a:gd name="T19" fmla="*/ 0 h 107"/>
                  <a:gd name="T20" fmla="*/ 0 w 149"/>
                  <a:gd name="T21" fmla="*/ 38 h 107"/>
                  <a:gd name="T22" fmla="*/ 8 w 149"/>
                  <a:gd name="T23" fmla="*/ 41 h 107"/>
                  <a:gd name="T24" fmla="*/ 41 w 149"/>
                  <a:gd name="T25" fmla="*/ 55 h 107"/>
                  <a:gd name="T26" fmla="*/ 86 w 149"/>
                  <a:gd name="T27" fmla="*/ 87 h 107"/>
                  <a:gd name="T28" fmla="*/ 121 w 149"/>
                  <a:gd name="T29" fmla="*/ 106 h 107"/>
                  <a:gd name="T30" fmla="*/ 123 w 149"/>
                  <a:gd name="T31" fmla="*/ 107 h 107"/>
                  <a:gd name="T32" fmla="*/ 146 w 149"/>
                  <a:gd name="T33" fmla="*/ 83 h 107"/>
                  <a:gd name="T34" fmla="*/ 149 w 149"/>
                  <a:gd name="T35" fmla="*/ 79 h 107"/>
                  <a:gd name="T36" fmla="*/ 149 w 149"/>
                  <a:gd name="T37" fmla="*/ 7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9" h="107">
                    <a:moveTo>
                      <a:pt x="149" y="79"/>
                    </a:moveTo>
                    <a:cubicBezTo>
                      <a:pt x="149" y="78"/>
                      <a:pt x="149" y="78"/>
                      <a:pt x="149" y="78"/>
                    </a:cubicBezTo>
                    <a:cubicBezTo>
                      <a:pt x="149" y="74"/>
                      <a:pt x="146" y="71"/>
                      <a:pt x="142" y="71"/>
                    </a:cubicBezTo>
                    <a:cubicBezTo>
                      <a:pt x="139" y="71"/>
                      <a:pt x="136" y="74"/>
                      <a:pt x="136" y="78"/>
                    </a:cubicBezTo>
                    <a:cubicBezTo>
                      <a:pt x="136" y="79"/>
                      <a:pt x="136" y="79"/>
                      <a:pt x="136" y="79"/>
                    </a:cubicBezTo>
                    <a:cubicBezTo>
                      <a:pt x="136" y="87"/>
                      <a:pt x="133" y="94"/>
                      <a:pt x="129" y="96"/>
                    </a:cubicBezTo>
                    <a:cubicBezTo>
                      <a:pt x="123" y="99"/>
                      <a:pt x="115" y="97"/>
                      <a:pt x="107" y="91"/>
                    </a:cubicBezTo>
                    <a:cubicBezTo>
                      <a:pt x="39" y="41"/>
                      <a:pt x="39" y="41"/>
                      <a:pt x="39" y="41"/>
                    </a:cubicBezTo>
                    <a:cubicBezTo>
                      <a:pt x="28" y="33"/>
                      <a:pt x="18" y="30"/>
                      <a:pt x="9" y="32"/>
                    </a:cubicBezTo>
                    <a:cubicBezTo>
                      <a:pt x="65" y="0"/>
                      <a:pt x="65" y="0"/>
                      <a:pt x="65" y="0"/>
                    </a:cubicBezTo>
                    <a:cubicBezTo>
                      <a:pt x="0" y="38"/>
                      <a:pt x="0" y="38"/>
                      <a:pt x="0" y="38"/>
                    </a:cubicBezTo>
                    <a:cubicBezTo>
                      <a:pt x="8" y="41"/>
                      <a:pt x="8" y="41"/>
                      <a:pt x="8" y="41"/>
                    </a:cubicBezTo>
                    <a:cubicBezTo>
                      <a:pt x="41" y="55"/>
                      <a:pt x="41" y="55"/>
                      <a:pt x="41" y="55"/>
                    </a:cubicBezTo>
                    <a:cubicBezTo>
                      <a:pt x="86" y="87"/>
                      <a:pt x="86" y="87"/>
                      <a:pt x="86" y="87"/>
                    </a:cubicBezTo>
                    <a:cubicBezTo>
                      <a:pt x="121" y="106"/>
                      <a:pt x="121" y="106"/>
                      <a:pt x="121" y="106"/>
                    </a:cubicBezTo>
                    <a:cubicBezTo>
                      <a:pt x="123" y="107"/>
                      <a:pt x="123" y="107"/>
                      <a:pt x="123" y="107"/>
                    </a:cubicBezTo>
                    <a:cubicBezTo>
                      <a:pt x="131" y="100"/>
                      <a:pt x="141" y="94"/>
                      <a:pt x="146" y="83"/>
                    </a:cubicBezTo>
                    <a:cubicBezTo>
                      <a:pt x="147" y="82"/>
                      <a:pt x="148" y="81"/>
                      <a:pt x="149" y="79"/>
                    </a:cubicBezTo>
                    <a:cubicBezTo>
                      <a:pt x="149" y="79"/>
                      <a:pt x="149" y="79"/>
                      <a:pt x="149" y="7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 name="ï$ḷïḑe"/>
              <p:cNvSpPr/>
              <p:nvPr/>
            </p:nvSpPr>
            <p:spPr bwMode="auto">
              <a:xfrm>
                <a:off x="4018486" y="2907456"/>
                <a:ext cx="573526" cy="291095"/>
              </a:xfrm>
              <a:custGeom>
                <a:avLst/>
                <a:gdLst>
                  <a:gd name="T0" fmla="*/ 133 w 159"/>
                  <a:gd name="T1" fmla="*/ 81 h 81"/>
                  <a:gd name="T2" fmla="*/ 110 w 159"/>
                  <a:gd name="T3" fmla="*/ 72 h 81"/>
                  <a:gd name="T4" fmla="*/ 41 w 159"/>
                  <a:gd name="T5" fmla="*/ 22 h 81"/>
                  <a:gd name="T6" fmla="*/ 20 w 159"/>
                  <a:gd name="T7" fmla="*/ 17 h 81"/>
                  <a:gd name="T8" fmla="*/ 12 w 159"/>
                  <a:gd name="T9" fmla="*/ 34 h 81"/>
                  <a:gd name="T10" fmla="*/ 6 w 159"/>
                  <a:gd name="T11" fmla="*/ 40 h 81"/>
                  <a:gd name="T12" fmla="*/ 0 w 159"/>
                  <a:gd name="T13" fmla="*/ 34 h 81"/>
                  <a:gd name="T14" fmla="*/ 14 w 159"/>
                  <a:gd name="T15" fmla="*/ 5 h 81"/>
                  <a:gd name="T16" fmla="*/ 49 w 159"/>
                  <a:gd name="T17" fmla="*/ 12 h 81"/>
                  <a:gd name="T18" fmla="*/ 117 w 159"/>
                  <a:gd name="T19" fmla="*/ 62 h 81"/>
                  <a:gd name="T20" fmla="*/ 139 w 159"/>
                  <a:gd name="T21" fmla="*/ 67 h 81"/>
                  <a:gd name="T22" fmla="*/ 146 w 159"/>
                  <a:gd name="T23" fmla="*/ 50 h 81"/>
                  <a:gd name="T24" fmla="*/ 146 w 159"/>
                  <a:gd name="T25" fmla="*/ 49 h 81"/>
                  <a:gd name="T26" fmla="*/ 153 w 159"/>
                  <a:gd name="T27" fmla="*/ 42 h 81"/>
                  <a:gd name="T28" fmla="*/ 159 w 159"/>
                  <a:gd name="T29" fmla="*/ 49 h 81"/>
                  <a:gd name="T30" fmla="*/ 159 w 159"/>
                  <a:gd name="T31" fmla="*/ 50 h 81"/>
                  <a:gd name="T32" fmla="*/ 145 w 159"/>
                  <a:gd name="T33" fmla="*/ 78 h 81"/>
                  <a:gd name="T34" fmla="*/ 133 w 159"/>
                  <a:gd name="T35"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9" h="81">
                    <a:moveTo>
                      <a:pt x="133" y="81"/>
                    </a:moveTo>
                    <a:cubicBezTo>
                      <a:pt x="126" y="81"/>
                      <a:pt x="118" y="78"/>
                      <a:pt x="110" y="72"/>
                    </a:cubicBezTo>
                    <a:cubicBezTo>
                      <a:pt x="41" y="22"/>
                      <a:pt x="41" y="22"/>
                      <a:pt x="41" y="22"/>
                    </a:cubicBezTo>
                    <a:cubicBezTo>
                      <a:pt x="33" y="16"/>
                      <a:pt x="25" y="14"/>
                      <a:pt x="20" y="17"/>
                    </a:cubicBezTo>
                    <a:cubicBezTo>
                      <a:pt x="15" y="19"/>
                      <a:pt x="12" y="25"/>
                      <a:pt x="12" y="34"/>
                    </a:cubicBezTo>
                    <a:cubicBezTo>
                      <a:pt x="12" y="37"/>
                      <a:pt x="10" y="40"/>
                      <a:pt x="6" y="40"/>
                    </a:cubicBezTo>
                    <a:cubicBezTo>
                      <a:pt x="3" y="40"/>
                      <a:pt x="0" y="37"/>
                      <a:pt x="0" y="34"/>
                    </a:cubicBezTo>
                    <a:cubicBezTo>
                      <a:pt x="0" y="20"/>
                      <a:pt x="5" y="10"/>
                      <a:pt x="14" y="5"/>
                    </a:cubicBezTo>
                    <a:cubicBezTo>
                      <a:pt x="24" y="0"/>
                      <a:pt x="37" y="3"/>
                      <a:pt x="49" y="12"/>
                    </a:cubicBezTo>
                    <a:cubicBezTo>
                      <a:pt x="117" y="62"/>
                      <a:pt x="117" y="62"/>
                      <a:pt x="117" y="62"/>
                    </a:cubicBezTo>
                    <a:cubicBezTo>
                      <a:pt x="125" y="68"/>
                      <a:pt x="133" y="70"/>
                      <a:pt x="139" y="67"/>
                    </a:cubicBezTo>
                    <a:cubicBezTo>
                      <a:pt x="143" y="65"/>
                      <a:pt x="146" y="58"/>
                      <a:pt x="146" y="50"/>
                    </a:cubicBezTo>
                    <a:cubicBezTo>
                      <a:pt x="146" y="49"/>
                      <a:pt x="146" y="49"/>
                      <a:pt x="146" y="49"/>
                    </a:cubicBezTo>
                    <a:cubicBezTo>
                      <a:pt x="146" y="45"/>
                      <a:pt x="149" y="42"/>
                      <a:pt x="153" y="42"/>
                    </a:cubicBezTo>
                    <a:cubicBezTo>
                      <a:pt x="156" y="42"/>
                      <a:pt x="159" y="45"/>
                      <a:pt x="159" y="49"/>
                    </a:cubicBezTo>
                    <a:cubicBezTo>
                      <a:pt x="159" y="50"/>
                      <a:pt x="159" y="50"/>
                      <a:pt x="159" y="50"/>
                    </a:cubicBezTo>
                    <a:cubicBezTo>
                      <a:pt x="159" y="63"/>
                      <a:pt x="154" y="74"/>
                      <a:pt x="145" y="78"/>
                    </a:cubicBezTo>
                    <a:cubicBezTo>
                      <a:pt x="141" y="80"/>
                      <a:pt x="137" y="81"/>
                      <a:pt x="133" y="8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4" name="îŝlïḋé"/>
              <p:cNvSpPr/>
              <p:nvPr/>
            </p:nvSpPr>
            <p:spPr bwMode="auto">
              <a:xfrm>
                <a:off x="4158835" y="3576280"/>
                <a:ext cx="188865" cy="263371"/>
              </a:xfrm>
              <a:custGeom>
                <a:avLst/>
                <a:gdLst>
                  <a:gd name="T0" fmla="*/ 41 w 52"/>
                  <a:gd name="T1" fmla="*/ 7 h 73"/>
                  <a:gd name="T2" fmla="*/ 20 w 52"/>
                  <a:gd name="T3" fmla="*/ 10 h 73"/>
                  <a:gd name="T4" fmla="*/ 0 w 52"/>
                  <a:gd name="T5" fmla="*/ 58 h 73"/>
                  <a:gd name="T6" fmla="*/ 20 w 52"/>
                  <a:gd name="T7" fmla="*/ 68 h 73"/>
                  <a:gd name="T8" fmla="*/ 51 w 52"/>
                  <a:gd name="T9" fmla="*/ 27 h 73"/>
                  <a:gd name="T10" fmla="*/ 47 w 52"/>
                  <a:gd name="T11" fmla="*/ 11 h 73"/>
                  <a:gd name="T12" fmla="*/ 41 w 52"/>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7"/>
                    </a:moveTo>
                    <a:cubicBezTo>
                      <a:pt x="41" y="7"/>
                      <a:pt x="28" y="0"/>
                      <a:pt x="20" y="10"/>
                    </a:cubicBezTo>
                    <a:cubicBezTo>
                      <a:pt x="12" y="20"/>
                      <a:pt x="1" y="42"/>
                      <a:pt x="0" y="58"/>
                    </a:cubicBezTo>
                    <a:cubicBezTo>
                      <a:pt x="0" y="73"/>
                      <a:pt x="13" y="72"/>
                      <a:pt x="20" y="68"/>
                    </a:cubicBezTo>
                    <a:cubicBezTo>
                      <a:pt x="28" y="65"/>
                      <a:pt x="49" y="33"/>
                      <a:pt x="51" y="27"/>
                    </a:cubicBezTo>
                    <a:cubicBezTo>
                      <a:pt x="52" y="21"/>
                      <a:pt x="49" y="12"/>
                      <a:pt x="47" y="11"/>
                    </a:cubicBezTo>
                    <a:cubicBezTo>
                      <a:pt x="45" y="9"/>
                      <a:pt x="41" y="7"/>
                      <a:pt x="41" y="7"/>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 name="iŝlîḍê"/>
              <p:cNvSpPr/>
              <p:nvPr/>
            </p:nvSpPr>
            <p:spPr bwMode="auto">
              <a:xfrm>
                <a:off x="4228143" y="3555487"/>
                <a:ext cx="90101" cy="114359"/>
              </a:xfrm>
              <a:custGeom>
                <a:avLst/>
                <a:gdLst>
                  <a:gd name="T0" fmla="*/ 25 w 25"/>
                  <a:gd name="T1" fmla="*/ 10 h 32"/>
                  <a:gd name="T2" fmla="*/ 25 w 25"/>
                  <a:gd name="T3" fmla="*/ 23 h 32"/>
                  <a:gd name="T4" fmla="*/ 21 w 25"/>
                  <a:gd name="T5" fmla="*/ 30 h 32"/>
                  <a:gd name="T6" fmla="*/ 12 w 25"/>
                  <a:gd name="T7" fmla="*/ 31 h 32"/>
                  <a:gd name="T8" fmla="*/ 0 w 25"/>
                  <a:gd name="T9" fmla="*/ 14 h 32"/>
                  <a:gd name="T10" fmla="*/ 25 w 25"/>
                  <a:gd name="T11" fmla="*/ 10 h 32"/>
                </a:gdLst>
                <a:ahLst/>
                <a:cxnLst>
                  <a:cxn ang="0">
                    <a:pos x="T0" y="T1"/>
                  </a:cxn>
                  <a:cxn ang="0">
                    <a:pos x="T2" y="T3"/>
                  </a:cxn>
                  <a:cxn ang="0">
                    <a:pos x="T4" y="T5"/>
                  </a:cxn>
                  <a:cxn ang="0">
                    <a:pos x="T6" y="T7"/>
                  </a:cxn>
                  <a:cxn ang="0">
                    <a:pos x="T8" y="T9"/>
                  </a:cxn>
                  <a:cxn ang="0">
                    <a:pos x="T10" y="T11"/>
                  </a:cxn>
                </a:cxnLst>
                <a:rect l="0" t="0" r="r" b="b"/>
                <a:pathLst>
                  <a:path w="25" h="32">
                    <a:moveTo>
                      <a:pt x="25" y="10"/>
                    </a:moveTo>
                    <a:cubicBezTo>
                      <a:pt x="25" y="23"/>
                      <a:pt x="25" y="23"/>
                      <a:pt x="25" y="23"/>
                    </a:cubicBezTo>
                    <a:cubicBezTo>
                      <a:pt x="25" y="26"/>
                      <a:pt x="24" y="28"/>
                      <a:pt x="21" y="30"/>
                    </a:cubicBezTo>
                    <a:cubicBezTo>
                      <a:pt x="19" y="31"/>
                      <a:pt x="16" y="32"/>
                      <a:pt x="12" y="31"/>
                    </a:cubicBezTo>
                    <a:cubicBezTo>
                      <a:pt x="2" y="30"/>
                      <a:pt x="1" y="27"/>
                      <a:pt x="0" y="14"/>
                    </a:cubicBezTo>
                    <a:cubicBezTo>
                      <a:pt x="0" y="0"/>
                      <a:pt x="25" y="10"/>
                      <a:pt x="25" y="1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 name="îŝḷíḋê"/>
              <p:cNvSpPr/>
              <p:nvPr/>
            </p:nvSpPr>
            <p:spPr bwMode="auto">
              <a:xfrm>
                <a:off x="3990763" y="3486179"/>
                <a:ext cx="187132" cy="263371"/>
              </a:xfrm>
              <a:custGeom>
                <a:avLst/>
                <a:gdLst>
                  <a:gd name="T0" fmla="*/ 41 w 52"/>
                  <a:gd name="T1" fmla="*/ 6 h 73"/>
                  <a:gd name="T2" fmla="*/ 20 w 52"/>
                  <a:gd name="T3" fmla="*/ 9 h 73"/>
                  <a:gd name="T4" fmla="*/ 0 w 52"/>
                  <a:gd name="T5" fmla="*/ 57 h 73"/>
                  <a:gd name="T6" fmla="*/ 20 w 52"/>
                  <a:gd name="T7" fmla="*/ 68 h 73"/>
                  <a:gd name="T8" fmla="*/ 51 w 52"/>
                  <a:gd name="T9" fmla="*/ 26 h 73"/>
                  <a:gd name="T10" fmla="*/ 47 w 52"/>
                  <a:gd name="T11" fmla="*/ 10 h 73"/>
                  <a:gd name="T12" fmla="*/ 41 w 52"/>
                  <a:gd name="T13" fmla="*/ 6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6"/>
                    </a:moveTo>
                    <a:cubicBezTo>
                      <a:pt x="41" y="6"/>
                      <a:pt x="28" y="0"/>
                      <a:pt x="20" y="9"/>
                    </a:cubicBezTo>
                    <a:cubicBezTo>
                      <a:pt x="12" y="19"/>
                      <a:pt x="1" y="42"/>
                      <a:pt x="0" y="57"/>
                    </a:cubicBezTo>
                    <a:cubicBezTo>
                      <a:pt x="0" y="73"/>
                      <a:pt x="13" y="71"/>
                      <a:pt x="20" y="68"/>
                    </a:cubicBezTo>
                    <a:cubicBezTo>
                      <a:pt x="28" y="64"/>
                      <a:pt x="49" y="33"/>
                      <a:pt x="51" y="26"/>
                    </a:cubicBezTo>
                    <a:cubicBezTo>
                      <a:pt x="52" y="20"/>
                      <a:pt x="49" y="12"/>
                      <a:pt x="47" y="10"/>
                    </a:cubicBezTo>
                    <a:cubicBezTo>
                      <a:pt x="45" y="9"/>
                      <a:pt x="41" y="6"/>
                      <a:pt x="41" y="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 name="îŝḻidê"/>
              <p:cNvSpPr/>
              <p:nvPr/>
            </p:nvSpPr>
            <p:spPr bwMode="auto">
              <a:xfrm>
                <a:off x="4054872" y="3465387"/>
                <a:ext cx="93566" cy="110893"/>
              </a:xfrm>
              <a:custGeom>
                <a:avLst/>
                <a:gdLst>
                  <a:gd name="T0" fmla="*/ 26 w 26"/>
                  <a:gd name="T1" fmla="*/ 9 h 31"/>
                  <a:gd name="T2" fmla="*/ 26 w 26"/>
                  <a:gd name="T3" fmla="*/ 22 h 31"/>
                  <a:gd name="T4" fmla="*/ 22 w 26"/>
                  <a:gd name="T5" fmla="*/ 29 h 31"/>
                  <a:gd name="T6" fmla="*/ 12 w 26"/>
                  <a:gd name="T7" fmla="*/ 31 h 31"/>
                  <a:gd name="T8" fmla="*/ 1 w 26"/>
                  <a:gd name="T9" fmla="*/ 13 h 31"/>
                  <a:gd name="T10" fmla="*/ 26 w 26"/>
                  <a:gd name="T11" fmla="*/ 9 h 31"/>
                </a:gdLst>
                <a:ahLst/>
                <a:cxnLst>
                  <a:cxn ang="0">
                    <a:pos x="T0" y="T1"/>
                  </a:cxn>
                  <a:cxn ang="0">
                    <a:pos x="T2" y="T3"/>
                  </a:cxn>
                  <a:cxn ang="0">
                    <a:pos x="T4" y="T5"/>
                  </a:cxn>
                  <a:cxn ang="0">
                    <a:pos x="T6" y="T7"/>
                  </a:cxn>
                  <a:cxn ang="0">
                    <a:pos x="T8" y="T9"/>
                  </a:cxn>
                  <a:cxn ang="0">
                    <a:pos x="T10" y="T11"/>
                  </a:cxn>
                </a:cxnLst>
                <a:rect l="0" t="0" r="r" b="b"/>
                <a:pathLst>
                  <a:path w="26" h="31">
                    <a:moveTo>
                      <a:pt x="26" y="9"/>
                    </a:moveTo>
                    <a:cubicBezTo>
                      <a:pt x="26" y="22"/>
                      <a:pt x="26" y="22"/>
                      <a:pt x="26" y="22"/>
                    </a:cubicBezTo>
                    <a:cubicBezTo>
                      <a:pt x="26" y="25"/>
                      <a:pt x="25" y="28"/>
                      <a:pt x="22" y="29"/>
                    </a:cubicBezTo>
                    <a:cubicBezTo>
                      <a:pt x="20" y="31"/>
                      <a:pt x="17" y="31"/>
                      <a:pt x="12" y="31"/>
                    </a:cubicBezTo>
                    <a:cubicBezTo>
                      <a:pt x="3" y="29"/>
                      <a:pt x="2" y="26"/>
                      <a:pt x="1" y="13"/>
                    </a:cubicBezTo>
                    <a:cubicBezTo>
                      <a:pt x="0" y="0"/>
                      <a:pt x="26" y="9"/>
                      <a:pt x="26" y="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 name="î$lîḑe"/>
              <p:cNvSpPr/>
              <p:nvPr/>
            </p:nvSpPr>
            <p:spPr bwMode="auto">
              <a:xfrm>
                <a:off x="3983832" y="2392843"/>
                <a:ext cx="590853" cy="1143586"/>
              </a:xfrm>
              <a:custGeom>
                <a:avLst/>
                <a:gdLst>
                  <a:gd name="T0" fmla="*/ 160 w 164"/>
                  <a:gd name="T1" fmla="*/ 62 h 318"/>
                  <a:gd name="T2" fmla="*/ 93 w 164"/>
                  <a:gd name="T3" fmla="*/ 71 h 318"/>
                  <a:gd name="T4" fmla="*/ 50 w 164"/>
                  <a:gd name="T5" fmla="*/ 114 h 318"/>
                  <a:gd name="T6" fmla="*/ 11 w 164"/>
                  <a:gd name="T7" fmla="*/ 157 h 318"/>
                  <a:gd name="T8" fmla="*/ 1 w 164"/>
                  <a:gd name="T9" fmla="*/ 188 h 318"/>
                  <a:gd name="T10" fmla="*/ 17 w 164"/>
                  <a:gd name="T11" fmla="*/ 308 h 318"/>
                  <a:gd name="T12" fmla="*/ 29 w 164"/>
                  <a:gd name="T13" fmla="*/ 318 h 318"/>
                  <a:gd name="T14" fmla="*/ 35 w 164"/>
                  <a:gd name="T15" fmla="*/ 317 h 318"/>
                  <a:gd name="T16" fmla="*/ 48 w 164"/>
                  <a:gd name="T17" fmla="*/ 302 h 318"/>
                  <a:gd name="T18" fmla="*/ 45 w 164"/>
                  <a:gd name="T19" fmla="*/ 190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6" y="0"/>
                      <a:pt x="93" y="71"/>
                      <a:pt x="93" y="71"/>
                    </a:cubicBezTo>
                    <a:cubicBezTo>
                      <a:pt x="50" y="114"/>
                      <a:pt x="50" y="114"/>
                      <a:pt x="50" y="114"/>
                    </a:cubicBezTo>
                    <a:cubicBezTo>
                      <a:pt x="11" y="157"/>
                      <a:pt x="11" y="157"/>
                      <a:pt x="11" y="157"/>
                    </a:cubicBezTo>
                    <a:cubicBezTo>
                      <a:pt x="3" y="165"/>
                      <a:pt x="0" y="176"/>
                      <a:pt x="1" y="188"/>
                    </a:cubicBezTo>
                    <a:cubicBezTo>
                      <a:pt x="17" y="308"/>
                      <a:pt x="17" y="308"/>
                      <a:pt x="17" y="308"/>
                    </a:cubicBezTo>
                    <a:cubicBezTo>
                      <a:pt x="18" y="314"/>
                      <a:pt x="23" y="318"/>
                      <a:pt x="29" y="318"/>
                    </a:cubicBezTo>
                    <a:cubicBezTo>
                      <a:pt x="31" y="318"/>
                      <a:pt x="32" y="318"/>
                      <a:pt x="35" y="317"/>
                    </a:cubicBezTo>
                    <a:cubicBezTo>
                      <a:pt x="49" y="315"/>
                      <a:pt x="48" y="302"/>
                      <a:pt x="48" y="302"/>
                    </a:cubicBezTo>
                    <a:cubicBezTo>
                      <a:pt x="45" y="190"/>
                      <a:pt x="45" y="190"/>
                      <a:pt x="45" y="190"/>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 name="íṧļïḓé"/>
              <p:cNvSpPr/>
              <p:nvPr/>
            </p:nvSpPr>
            <p:spPr bwMode="auto">
              <a:xfrm>
                <a:off x="4151904" y="2479478"/>
                <a:ext cx="590853" cy="1143586"/>
              </a:xfrm>
              <a:custGeom>
                <a:avLst/>
                <a:gdLst>
                  <a:gd name="T0" fmla="*/ 160 w 164"/>
                  <a:gd name="T1" fmla="*/ 62 h 318"/>
                  <a:gd name="T2" fmla="*/ 93 w 164"/>
                  <a:gd name="T3" fmla="*/ 71 h 318"/>
                  <a:gd name="T4" fmla="*/ 50 w 164"/>
                  <a:gd name="T5" fmla="*/ 114 h 318"/>
                  <a:gd name="T6" fmla="*/ 11 w 164"/>
                  <a:gd name="T7" fmla="*/ 156 h 318"/>
                  <a:gd name="T8" fmla="*/ 1 w 164"/>
                  <a:gd name="T9" fmla="*/ 187 h 318"/>
                  <a:gd name="T10" fmla="*/ 17 w 164"/>
                  <a:gd name="T11" fmla="*/ 307 h 318"/>
                  <a:gd name="T12" fmla="*/ 29 w 164"/>
                  <a:gd name="T13" fmla="*/ 318 h 318"/>
                  <a:gd name="T14" fmla="*/ 35 w 164"/>
                  <a:gd name="T15" fmla="*/ 317 h 318"/>
                  <a:gd name="T16" fmla="*/ 48 w 164"/>
                  <a:gd name="T17" fmla="*/ 302 h 318"/>
                  <a:gd name="T18" fmla="*/ 45 w 164"/>
                  <a:gd name="T19" fmla="*/ 189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7" y="0"/>
                      <a:pt x="93" y="71"/>
                      <a:pt x="93" y="71"/>
                    </a:cubicBezTo>
                    <a:cubicBezTo>
                      <a:pt x="50" y="114"/>
                      <a:pt x="50" y="114"/>
                      <a:pt x="50" y="114"/>
                    </a:cubicBezTo>
                    <a:cubicBezTo>
                      <a:pt x="11" y="156"/>
                      <a:pt x="11" y="156"/>
                      <a:pt x="11" y="156"/>
                    </a:cubicBezTo>
                    <a:cubicBezTo>
                      <a:pt x="3" y="165"/>
                      <a:pt x="0" y="176"/>
                      <a:pt x="1" y="187"/>
                    </a:cubicBezTo>
                    <a:cubicBezTo>
                      <a:pt x="17" y="307"/>
                      <a:pt x="17" y="307"/>
                      <a:pt x="17" y="307"/>
                    </a:cubicBezTo>
                    <a:cubicBezTo>
                      <a:pt x="18" y="313"/>
                      <a:pt x="23" y="318"/>
                      <a:pt x="29" y="318"/>
                    </a:cubicBezTo>
                    <a:cubicBezTo>
                      <a:pt x="31" y="318"/>
                      <a:pt x="33" y="317"/>
                      <a:pt x="35" y="317"/>
                    </a:cubicBezTo>
                    <a:cubicBezTo>
                      <a:pt x="49" y="315"/>
                      <a:pt x="48" y="302"/>
                      <a:pt x="48" y="302"/>
                    </a:cubicBezTo>
                    <a:cubicBezTo>
                      <a:pt x="45" y="189"/>
                      <a:pt x="45" y="189"/>
                      <a:pt x="45" y="189"/>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 name="ïs1ïḓé"/>
              <p:cNvSpPr/>
              <p:nvPr/>
            </p:nvSpPr>
            <p:spPr bwMode="auto">
              <a:xfrm>
                <a:off x="4188291" y="1942339"/>
                <a:ext cx="580457" cy="954721"/>
              </a:xfrm>
              <a:custGeom>
                <a:avLst/>
                <a:gdLst>
                  <a:gd name="T0" fmla="*/ 113 w 161"/>
                  <a:gd name="T1" fmla="*/ 12 h 265"/>
                  <a:gd name="T2" fmla="*/ 160 w 161"/>
                  <a:gd name="T3" fmla="*/ 60 h 265"/>
                  <a:gd name="T4" fmla="*/ 154 w 161"/>
                  <a:gd name="T5" fmla="*/ 234 h 265"/>
                  <a:gd name="T6" fmla="*/ 23 w 161"/>
                  <a:gd name="T7" fmla="*/ 188 h 265"/>
                  <a:gd name="T8" fmla="*/ 53 w 161"/>
                  <a:gd name="T9" fmla="*/ 11 h 265"/>
                  <a:gd name="T10" fmla="*/ 113 w 161"/>
                  <a:gd name="T11" fmla="*/ 12 h 265"/>
                </a:gdLst>
                <a:ahLst/>
                <a:cxnLst>
                  <a:cxn ang="0">
                    <a:pos x="T0" y="T1"/>
                  </a:cxn>
                  <a:cxn ang="0">
                    <a:pos x="T2" y="T3"/>
                  </a:cxn>
                  <a:cxn ang="0">
                    <a:pos x="T4" y="T5"/>
                  </a:cxn>
                  <a:cxn ang="0">
                    <a:pos x="T6" y="T7"/>
                  </a:cxn>
                  <a:cxn ang="0">
                    <a:pos x="T8" y="T9"/>
                  </a:cxn>
                  <a:cxn ang="0">
                    <a:pos x="T10" y="T11"/>
                  </a:cxn>
                </a:cxnLst>
                <a:rect l="0" t="0" r="r" b="b"/>
                <a:pathLst>
                  <a:path w="161" h="265">
                    <a:moveTo>
                      <a:pt x="113" y="12"/>
                    </a:moveTo>
                    <a:cubicBezTo>
                      <a:pt x="161" y="32"/>
                      <a:pt x="160" y="60"/>
                      <a:pt x="160" y="60"/>
                    </a:cubicBezTo>
                    <a:cubicBezTo>
                      <a:pt x="160" y="60"/>
                      <a:pt x="151" y="164"/>
                      <a:pt x="154" y="234"/>
                    </a:cubicBezTo>
                    <a:cubicBezTo>
                      <a:pt x="155" y="263"/>
                      <a:pt x="0" y="265"/>
                      <a:pt x="23" y="188"/>
                    </a:cubicBezTo>
                    <a:cubicBezTo>
                      <a:pt x="50" y="96"/>
                      <a:pt x="40" y="22"/>
                      <a:pt x="53" y="11"/>
                    </a:cubicBezTo>
                    <a:cubicBezTo>
                      <a:pt x="65" y="0"/>
                      <a:pt x="101" y="7"/>
                      <a:pt x="113" y="1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 name="íṣļide"/>
              <p:cNvSpPr/>
              <p:nvPr/>
            </p:nvSpPr>
            <p:spPr bwMode="auto">
              <a:xfrm>
                <a:off x="4468990" y="1978725"/>
                <a:ext cx="192331" cy="150746"/>
              </a:xfrm>
              <a:custGeom>
                <a:avLst/>
                <a:gdLst>
                  <a:gd name="T0" fmla="*/ 50 w 53"/>
                  <a:gd name="T1" fmla="*/ 27 h 42"/>
                  <a:gd name="T2" fmla="*/ 22 w 53"/>
                  <a:gd name="T3" fmla="*/ 39 h 42"/>
                  <a:gd name="T4" fmla="*/ 2 w 53"/>
                  <a:gd name="T5" fmla="*/ 15 h 42"/>
                  <a:gd name="T6" fmla="*/ 31 w 53"/>
                  <a:gd name="T7" fmla="*/ 3 h 42"/>
                  <a:gd name="T8" fmla="*/ 50 w 53"/>
                  <a:gd name="T9" fmla="*/ 27 h 42"/>
                </a:gdLst>
                <a:ahLst/>
                <a:cxnLst>
                  <a:cxn ang="0">
                    <a:pos x="T0" y="T1"/>
                  </a:cxn>
                  <a:cxn ang="0">
                    <a:pos x="T2" y="T3"/>
                  </a:cxn>
                  <a:cxn ang="0">
                    <a:pos x="T4" y="T5"/>
                  </a:cxn>
                  <a:cxn ang="0">
                    <a:pos x="T6" y="T7"/>
                  </a:cxn>
                  <a:cxn ang="0">
                    <a:pos x="T8" y="T9"/>
                  </a:cxn>
                </a:cxnLst>
                <a:rect l="0" t="0" r="r" b="b"/>
                <a:pathLst>
                  <a:path w="53" h="42">
                    <a:moveTo>
                      <a:pt x="50" y="27"/>
                    </a:moveTo>
                    <a:cubicBezTo>
                      <a:pt x="48" y="37"/>
                      <a:pt x="35" y="42"/>
                      <a:pt x="22" y="39"/>
                    </a:cubicBezTo>
                    <a:cubicBezTo>
                      <a:pt x="9" y="35"/>
                      <a:pt x="0" y="25"/>
                      <a:pt x="2" y="15"/>
                    </a:cubicBezTo>
                    <a:cubicBezTo>
                      <a:pt x="5" y="5"/>
                      <a:pt x="18" y="0"/>
                      <a:pt x="31" y="3"/>
                    </a:cubicBezTo>
                    <a:cubicBezTo>
                      <a:pt x="44" y="7"/>
                      <a:pt x="53" y="18"/>
                      <a:pt x="50" y="2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 name="îṣ1ïḋê"/>
              <p:cNvSpPr/>
              <p:nvPr/>
            </p:nvSpPr>
            <p:spPr bwMode="auto">
              <a:xfrm>
                <a:off x="4458593" y="1971795"/>
                <a:ext cx="209658" cy="157677"/>
              </a:xfrm>
              <a:custGeom>
                <a:avLst/>
                <a:gdLst>
                  <a:gd name="T0" fmla="*/ 33 w 58"/>
                  <a:gd name="T1" fmla="*/ 44 h 44"/>
                  <a:gd name="T2" fmla="*/ 24 w 58"/>
                  <a:gd name="T3" fmla="*/ 43 h 44"/>
                  <a:gd name="T4" fmla="*/ 3 w 58"/>
                  <a:gd name="T5" fmla="*/ 16 h 44"/>
                  <a:gd name="T6" fmla="*/ 35 w 58"/>
                  <a:gd name="T7" fmla="*/ 3 h 44"/>
                  <a:gd name="T8" fmla="*/ 56 w 58"/>
                  <a:gd name="T9" fmla="*/ 30 h 44"/>
                  <a:gd name="T10" fmla="*/ 44 w 58"/>
                  <a:gd name="T11" fmla="*/ 42 h 44"/>
                  <a:gd name="T12" fmla="*/ 33 w 58"/>
                  <a:gd name="T13" fmla="*/ 44 h 44"/>
                  <a:gd name="T14" fmla="*/ 26 w 58"/>
                  <a:gd name="T15" fmla="*/ 7 h 44"/>
                  <a:gd name="T16" fmla="*/ 8 w 58"/>
                  <a:gd name="T17" fmla="*/ 18 h 44"/>
                  <a:gd name="T18" fmla="*/ 25 w 58"/>
                  <a:gd name="T19" fmla="*/ 39 h 44"/>
                  <a:gd name="T20" fmla="*/ 42 w 58"/>
                  <a:gd name="T21" fmla="*/ 38 h 44"/>
                  <a:gd name="T22" fmla="*/ 51 w 58"/>
                  <a:gd name="T23" fmla="*/ 29 h 44"/>
                  <a:gd name="T24" fmla="*/ 33 w 58"/>
                  <a:gd name="T25" fmla="*/ 8 h 44"/>
                  <a:gd name="T26" fmla="*/ 26 w 58"/>
                  <a:gd name="T27" fmla="*/ 7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 h="44">
                    <a:moveTo>
                      <a:pt x="33" y="44"/>
                    </a:moveTo>
                    <a:cubicBezTo>
                      <a:pt x="30" y="44"/>
                      <a:pt x="27" y="44"/>
                      <a:pt x="24" y="43"/>
                    </a:cubicBezTo>
                    <a:cubicBezTo>
                      <a:pt x="10" y="39"/>
                      <a:pt x="0" y="27"/>
                      <a:pt x="3" y="16"/>
                    </a:cubicBezTo>
                    <a:cubicBezTo>
                      <a:pt x="6" y="5"/>
                      <a:pt x="20" y="0"/>
                      <a:pt x="35" y="3"/>
                    </a:cubicBezTo>
                    <a:cubicBezTo>
                      <a:pt x="49" y="7"/>
                      <a:pt x="58" y="19"/>
                      <a:pt x="56" y="30"/>
                    </a:cubicBezTo>
                    <a:cubicBezTo>
                      <a:pt x="54" y="35"/>
                      <a:pt x="50" y="40"/>
                      <a:pt x="44" y="42"/>
                    </a:cubicBezTo>
                    <a:cubicBezTo>
                      <a:pt x="41" y="43"/>
                      <a:pt x="37" y="44"/>
                      <a:pt x="33" y="44"/>
                    </a:cubicBezTo>
                    <a:close/>
                    <a:moveTo>
                      <a:pt x="26" y="7"/>
                    </a:moveTo>
                    <a:cubicBezTo>
                      <a:pt x="17" y="7"/>
                      <a:pt x="9" y="11"/>
                      <a:pt x="8" y="18"/>
                    </a:cubicBezTo>
                    <a:cubicBezTo>
                      <a:pt x="5" y="26"/>
                      <a:pt x="13" y="35"/>
                      <a:pt x="25" y="39"/>
                    </a:cubicBezTo>
                    <a:cubicBezTo>
                      <a:pt x="31" y="40"/>
                      <a:pt x="37" y="40"/>
                      <a:pt x="42" y="38"/>
                    </a:cubicBezTo>
                    <a:cubicBezTo>
                      <a:pt x="47" y="36"/>
                      <a:pt x="50" y="33"/>
                      <a:pt x="51" y="29"/>
                    </a:cubicBezTo>
                    <a:cubicBezTo>
                      <a:pt x="53" y="20"/>
                      <a:pt x="45" y="11"/>
                      <a:pt x="33" y="8"/>
                    </a:cubicBezTo>
                    <a:cubicBezTo>
                      <a:pt x="31" y="7"/>
                      <a:pt x="28" y="7"/>
                      <a:pt x="26" y="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 name="iṣļíde"/>
              <p:cNvSpPr/>
              <p:nvPr/>
            </p:nvSpPr>
            <p:spPr bwMode="auto">
              <a:xfrm>
                <a:off x="4522703" y="1909417"/>
                <a:ext cx="95299" cy="162874"/>
              </a:xfrm>
              <a:custGeom>
                <a:avLst/>
                <a:gdLst>
                  <a:gd name="T0" fmla="*/ 1 w 26"/>
                  <a:gd name="T1" fmla="*/ 19 h 45"/>
                  <a:gd name="T2" fmla="*/ 0 w 26"/>
                  <a:gd name="T3" fmla="*/ 36 h 45"/>
                  <a:gd name="T4" fmla="*/ 21 w 26"/>
                  <a:gd name="T5" fmla="*/ 41 h 45"/>
                  <a:gd name="T6" fmla="*/ 25 w 26"/>
                  <a:gd name="T7" fmla="*/ 16 h 45"/>
                  <a:gd name="T8" fmla="*/ 1 w 26"/>
                  <a:gd name="T9" fmla="*/ 19 h 45"/>
                </a:gdLst>
                <a:ahLst/>
                <a:cxnLst>
                  <a:cxn ang="0">
                    <a:pos x="T0" y="T1"/>
                  </a:cxn>
                  <a:cxn ang="0">
                    <a:pos x="T2" y="T3"/>
                  </a:cxn>
                  <a:cxn ang="0">
                    <a:pos x="T4" y="T5"/>
                  </a:cxn>
                  <a:cxn ang="0">
                    <a:pos x="T6" y="T7"/>
                  </a:cxn>
                  <a:cxn ang="0">
                    <a:pos x="T8" y="T9"/>
                  </a:cxn>
                </a:cxnLst>
                <a:rect l="0" t="0" r="r" b="b"/>
                <a:pathLst>
                  <a:path w="26" h="45">
                    <a:moveTo>
                      <a:pt x="1" y="19"/>
                    </a:moveTo>
                    <a:cubicBezTo>
                      <a:pt x="1" y="19"/>
                      <a:pt x="1" y="21"/>
                      <a:pt x="0" y="36"/>
                    </a:cubicBezTo>
                    <a:cubicBezTo>
                      <a:pt x="0" y="41"/>
                      <a:pt x="17" y="45"/>
                      <a:pt x="21" y="41"/>
                    </a:cubicBezTo>
                    <a:cubicBezTo>
                      <a:pt x="25" y="37"/>
                      <a:pt x="24" y="32"/>
                      <a:pt x="25" y="16"/>
                    </a:cubicBezTo>
                    <a:cubicBezTo>
                      <a:pt x="26" y="0"/>
                      <a:pt x="1" y="19"/>
                      <a:pt x="1" y="19"/>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 name="íṩ1íḋé"/>
              <p:cNvSpPr/>
              <p:nvPr/>
            </p:nvSpPr>
            <p:spPr bwMode="auto">
              <a:xfrm>
                <a:off x="4522703" y="1968329"/>
                <a:ext cx="90101" cy="74507"/>
              </a:xfrm>
              <a:custGeom>
                <a:avLst/>
                <a:gdLst>
                  <a:gd name="T0" fmla="*/ 25 w 25"/>
                  <a:gd name="T1" fmla="*/ 0 h 21"/>
                  <a:gd name="T2" fmla="*/ 0 w 25"/>
                  <a:gd name="T3" fmla="*/ 21 h 21"/>
                  <a:gd name="T4" fmla="*/ 1 w 25"/>
                  <a:gd name="T5" fmla="*/ 7 h 21"/>
                  <a:gd name="T6" fmla="*/ 25 w 25"/>
                  <a:gd name="T7" fmla="*/ 0 h 21"/>
                </a:gdLst>
                <a:ahLst/>
                <a:cxnLst>
                  <a:cxn ang="0">
                    <a:pos x="T0" y="T1"/>
                  </a:cxn>
                  <a:cxn ang="0">
                    <a:pos x="T2" y="T3"/>
                  </a:cxn>
                  <a:cxn ang="0">
                    <a:pos x="T4" y="T5"/>
                  </a:cxn>
                  <a:cxn ang="0">
                    <a:pos x="T6" y="T7"/>
                  </a:cxn>
                </a:cxnLst>
                <a:rect l="0" t="0" r="r" b="b"/>
                <a:pathLst>
                  <a:path w="25" h="21">
                    <a:moveTo>
                      <a:pt x="25" y="0"/>
                    </a:moveTo>
                    <a:cubicBezTo>
                      <a:pt x="25" y="0"/>
                      <a:pt x="21" y="15"/>
                      <a:pt x="0" y="21"/>
                    </a:cubicBezTo>
                    <a:cubicBezTo>
                      <a:pt x="1" y="7"/>
                      <a:pt x="1" y="7"/>
                      <a:pt x="1" y="7"/>
                    </a:cubicBezTo>
                    <a:lnTo>
                      <a:pt x="25" y="0"/>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 name="iṥḻiḍe"/>
              <p:cNvSpPr/>
              <p:nvPr/>
            </p:nvSpPr>
            <p:spPr bwMode="auto">
              <a:xfrm>
                <a:off x="4382354" y="1715354"/>
                <a:ext cx="296293" cy="296293"/>
              </a:xfrm>
              <a:custGeom>
                <a:avLst/>
                <a:gdLst>
                  <a:gd name="T0" fmla="*/ 77 w 82"/>
                  <a:gd name="T1" fmla="*/ 32 h 82"/>
                  <a:gd name="T2" fmla="*/ 50 w 82"/>
                  <a:gd name="T3" fmla="*/ 77 h 82"/>
                  <a:gd name="T4" fmla="*/ 5 w 82"/>
                  <a:gd name="T5" fmla="*/ 50 h 82"/>
                  <a:gd name="T6" fmla="*/ 32 w 82"/>
                  <a:gd name="T7" fmla="*/ 5 h 82"/>
                  <a:gd name="T8" fmla="*/ 77 w 82"/>
                  <a:gd name="T9" fmla="*/ 32 h 82"/>
                </a:gdLst>
                <a:ahLst/>
                <a:cxnLst>
                  <a:cxn ang="0">
                    <a:pos x="T0" y="T1"/>
                  </a:cxn>
                  <a:cxn ang="0">
                    <a:pos x="T2" y="T3"/>
                  </a:cxn>
                  <a:cxn ang="0">
                    <a:pos x="T4" y="T5"/>
                  </a:cxn>
                  <a:cxn ang="0">
                    <a:pos x="T6" y="T7"/>
                  </a:cxn>
                  <a:cxn ang="0">
                    <a:pos x="T8" y="T9"/>
                  </a:cxn>
                </a:cxnLst>
                <a:rect l="0" t="0" r="r" b="b"/>
                <a:pathLst>
                  <a:path w="82" h="82">
                    <a:moveTo>
                      <a:pt x="77" y="32"/>
                    </a:moveTo>
                    <a:cubicBezTo>
                      <a:pt x="82" y="51"/>
                      <a:pt x="70" y="72"/>
                      <a:pt x="50" y="77"/>
                    </a:cubicBezTo>
                    <a:cubicBezTo>
                      <a:pt x="30" y="82"/>
                      <a:pt x="10" y="70"/>
                      <a:pt x="5" y="50"/>
                    </a:cubicBezTo>
                    <a:cubicBezTo>
                      <a:pt x="0" y="30"/>
                      <a:pt x="12" y="10"/>
                      <a:pt x="32" y="5"/>
                    </a:cubicBezTo>
                    <a:cubicBezTo>
                      <a:pt x="51" y="0"/>
                      <a:pt x="71" y="12"/>
                      <a:pt x="77" y="32"/>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6" name="ïŝ1íḓè"/>
              <p:cNvSpPr/>
              <p:nvPr/>
            </p:nvSpPr>
            <p:spPr bwMode="auto">
              <a:xfrm>
                <a:off x="4385820" y="1834911"/>
                <a:ext cx="173271" cy="64111"/>
              </a:xfrm>
              <a:custGeom>
                <a:avLst/>
                <a:gdLst>
                  <a:gd name="T0" fmla="*/ 48 w 48"/>
                  <a:gd name="T1" fmla="*/ 9 h 18"/>
                  <a:gd name="T2" fmla="*/ 14 w 48"/>
                  <a:gd name="T3" fmla="*/ 18 h 18"/>
                  <a:gd name="T4" fmla="*/ 3 w 48"/>
                  <a:gd name="T5" fmla="*/ 6 h 18"/>
                  <a:gd name="T6" fmla="*/ 45 w 48"/>
                  <a:gd name="T7" fmla="*/ 0 h 18"/>
                  <a:gd name="T8" fmla="*/ 48 w 48"/>
                  <a:gd name="T9" fmla="*/ 9 h 18"/>
                </a:gdLst>
                <a:ahLst/>
                <a:cxnLst>
                  <a:cxn ang="0">
                    <a:pos x="T0" y="T1"/>
                  </a:cxn>
                  <a:cxn ang="0">
                    <a:pos x="T2" y="T3"/>
                  </a:cxn>
                  <a:cxn ang="0">
                    <a:pos x="T4" y="T5"/>
                  </a:cxn>
                  <a:cxn ang="0">
                    <a:pos x="T6" y="T7"/>
                  </a:cxn>
                  <a:cxn ang="0">
                    <a:pos x="T8" y="T9"/>
                  </a:cxn>
                </a:cxnLst>
                <a:rect l="0" t="0" r="r" b="b"/>
                <a:pathLst>
                  <a:path w="48" h="18">
                    <a:moveTo>
                      <a:pt x="48" y="9"/>
                    </a:moveTo>
                    <a:cubicBezTo>
                      <a:pt x="48" y="9"/>
                      <a:pt x="28" y="18"/>
                      <a:pt x="14" y="18"/>
                    </a:cubicBezTo>
                    <a:cubicBezTo>
                      <a:pt x="0" y="18"/>
                      <a:pt x="3" y="6"/>
                      <a:pt x="3" y="6"/>
                    </a:cubicBezTo>
                    <a:cubicBezTo>
                      <a:pt x="45" y="0"/>
                      <a:pt x="45" y="0"/>
                      <a:pt x="45" y="0"/>
                    </a:cubicBezTo>
                    <a:lnTo>
                      <a:pt x="48" y="9"/>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7" name="íŝlíďe"/>
              <p:cNvSpPr/>
              <p:nvPr/>
            </p:nvSpPr>
            <p:spPr bwMode="auto">
              <a:xfrm>
                <a:off x="4314778" y="1618323"/>
                <a:ext cx="414117" cy="327482"/>
              </a:xfrm>
              <a:custGeom>
                <a:avLst/>
                <a:gdLst>
                  <a:gd name="T0" fmla="*/ 30 w 115"/>
                  <a:gd name="T1" fmla="*/ 72 h 91"/>
                  <a:gd name="T2" fmla="*/ 63 w 115"/>
                  <a:gd name="T3" fmla="*/ 67 h 91"/>
                  <a:gd name="T4" fmla="*/ 72 w 115"/>
                  <a:gd name="T5" fmla="*/ 73 h 91"/>
                  <a:gd name="T6" fmla="*/ 75 w 115"/>
                  <a:gd name="T7" fmla="*/ 75 h 91"/>
                  <a:gd name="T8" fmla="*/ 88 w 115"/>
                  <a:gd name="T9" fmla="*/ 64 h 91"/>
                  <a:gd name="T10" fmla="*/ 92 w 115"/>
                  <a:gd name="T11" fmla="*/ 74 h 91"/>
                  <a:gd name="T12" fmla="*/ 91 w 115"/>
                  <a:gd name="T13" fmla="*/ 90 h 91"/>
                  <a:gd name="T14" fmla="*/ 96 w 115"/>
                  <a:gd name="T15" fmla="*/ 38 h 91"/>
                  <a:gd name="T16" fmla="*/ 22 w 115"/>
                  <a:gd name="T17" fmla="*/ 28 h 91"/>
                  <a:gd name="T18" fmla="*/ 7 w 115"/>
                  <a:gd name="T19" fmla="*/ 29 h 91"/>
                  <a:gd name="T20" fmla="*/ 30 w 115"/>
                  <a:gd name="T21" fmla="*/ 7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91">
                    <a:moveTo>
                      <a:pt x="30" y="72"/>
                    </a:moveTo>
                    <a:cubicBezTo>
                      <a:pt x="30" y="72"/>
                      <a:pt x="47" y="64"/>
                      <a:pt x="63" y="67"/>
                    </a:cubicBezTo>
                    <a:cubicBezTo>
                      <a:pt x="67" y="68"/>
                      <a:pt x="70" y="70"/>
                      <a:pt x="72" y="73"/>
                    </a:cubicBezTo>
                    <a:cubicBezTo>
                      <a:pt x="73" y="74"/>
                      <a:pt x="74" y="75"/>
                      <a:pt x="75" y="75"/>
                    </a:cubicBezTo>
                    <a:cubicBezTo>
                      <a:pt x="78" y="75"/>
                      <a:pt x="82" y="64"/>
                      <a:pt x="88" y="64"/>
                    </a:cubicBezTo>
                    <a:cubicBezTo>
                      <a:pt x="93" y="63"/>
                      <a:pt x="97" y="67"/>
                      <a:pt x="92" y="74"/>
                    </a:cubicBezTo>
                    <a:cubicBezTo>
                      <a:pt x="88" y="81"/>
                      <a:pt x="89" y="89"/>
                      <a:pt x="91" y="90"/>
                    </a:cubicBezTo>
                    <a:cubicBezTo>
                      <a:pt x="93" y="91"/>
                      <a:pt x="115" y="75"/>
                      <a:pt x="96" y="38"/>
                    </a:cubicBezTo>
                    <a:cubicBezTo>
                      <a:pt x="77" y="0"/>
                      <a:pt x="29" y="20"/>
                      <a:pt x="22" y="28"/>
                    </a:cubicBezTo>
                    <a:cubicBezTo>
                      <a:pt x="22" y="28"/>
                      <a:pt x="14" y="35"/>
                      <a:pt x="7" y="29"/>
                    </a:cubicBezTo>
                    <a:cubicBezTo>
                      <a:pt x="7" y="29"/>
                      <a:pt x="0" y="82"/>
                      <a:pt x="30" y="72"/>
                    </a:cubicBezTo>
                    <a:close/>
                  </a:path>
                </a:pathLst>
              </a:custGeom>
              <a:solidFill>
                <a:srgbClr val="FF2C9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8" name="iṡľïḓe"/>
              <p:cNvSpPr/>
              <p:nvPr/>
            </p:nvSpPr>
            <p:spPr bwMode="auto">
              <a:xfrm>
                <a:off x="4448197" y="2373782"/>
                <a:ext cx="337878" cy="417583"/>
              </a:xfrm>
              <a:custGeom>
                <a:avLst/>
                <a:gdLst>
                  <a:gd name="T0" fmla="*/ 61 w 94"/>
                  <a:gd name="T1" fmla="*/ 16 h 116"/>
                  <a:gd name="T2" fmla="*/ 61 w 94"/>
                  <a:gd name="T3" fmla="*/ 44 h 116"/>
                  <a:gd name="T4" fmla="*/ 57 w 94"/>
                  <a:gd name="T5" fmla="*/ 53 h 116"/>
                  <a:gd name="T6" fmla="*/ 0 w 94"/>
                  <a:gd name="T7" fmla="*/ 105 h 116"/>
                  <a:gd name="T8" fmla="*/ 6 w 94"/>
                  <a:gd name="T9" fmla="*/ 116 h 116"/>
                  <a:gd name="T10" fmla="*/ 82 w 94"/>
                  <a:gd name="T11" fmla="*/ 60 h 116"/>
                  <a:gd name="T12" fmla="*/ 89 w 94"/>
                  <a:gd name="T13" fmla="*/ 49 h 116"/>
                  <a:gd name="T14" fmla="*/ 94 w 94"/>
                  <a:gd name="T15" fmla="*/ 0 h 116"/>
                  <a:gd name="T16" fmla="*/ 61 w 94"/>
                  <a:gd name="T17" fmla="*/ 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 h="116">
                    <a:moveTo>
                      <a:pt x="61" y="16"/>
                    </a:moveTo>
                    <a:cubicBezTo>
                      <a:pt x="61" y="44"/>
                      <a:pt x="61" y="44"/>
                      <a:pt x="61" y="44"/>
                    </a:cubicBezTo>
                    <a:cubicBezTo>
                      <a:pt x="61" y="48"/>
                      <a:pt x="60" y="51"/>
                      <a:pt x="57" y="53"/>
                    </a:cubicBezTo>
                    <a:cubicBezTo>
                      <a:pt x="0" y="105"/>
                      <a:pt x="0" y="105"/>
                      <a:pt x="0" y="105"/>
                    </a:cubicBezTo>
                    <a:cubicBezTo>
                      <a:pt x="6" y="116"/>
                      <a:pt x="6" y="116"/>
                      <a:pt x="6" y="116"/>
                    </a:cubicBezTo>
                    <a:cubicBezTo>
                      <a:pt x="82" y="60"/>
                      <a:pt x="82" y="60"/>
                      <a:pt x="82" y="60"/>
                    </a:cubicBezTo>
                    <a:cubicBezTo>
                      <a:pt x="86" y="58"/>
                      <a:pt x="88" y="54"/>
                      <a:pt x="89" y="49"/>
                    </a:cubicBezTo>
                    <a:cubicBezTo>
                      <a:pt x="94" y="0"/>
                      <a:pt x="94" y="0"/>
                      <a:pt x="94" y="0"/>
                    </a:cubicBezTo>
                    <a:lnTo>
                      <a:pt x="61" y="16"/>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9" name="iṡ1ïḍè"/>
              <p:cNvSpPr/>
              <p:nvPr/>
            </p:nvSpPr>
            <p:spPr bwMode="auto">
              <a:xfrm>
                <a:off x="4605873" y="2108679"/>
                <a:ext cx="230450" cy="381195"/>
              </a:xfrm>
              <a:custGeom>
                <a:avLst/>
                <a:gdLst>
                  <a:gd name="T0" fmla="*/ 40 w 64"/>
                  <a:gd name="T1" fmla="*/ 0 h 106"/>
                  <a:gd name="T2" fmla="*/ 64 w 64"/>
                  <a:gd name="T3" fmla="*/ 96 h 106"/>
                  <a:gd name="T4" fmla="*/ 17 w 64"/>
                  <a:gd name="T5" fmla="*/ 100 h 106"/>
                  <a:gd name="T6" fmla="*/ 40 w 64"/>
                  <a:gd name="T7" fmla="*/ 0 h 106"/>
                </a:gdLst>
                <a:ahLst/>
                <a:cxnLst>
                  <a:cxn ang="0">
                    <a:pos x="T0" y="T1"/>
                  </a:cxn>
                  <a:cxn ang="0">
                    <a:pos x="T2" y="T3"/>
                  </a:cxn>
                  <a:cxn ang="0">
                    <a:pos x="T4" y="T5"/>
                  </a:cxn>
                  <a:cxn ang="0">
                    <a:pos x="T6" y="T7"/>
                  </a:cxn>
                </a:cxnLst>
                <a:rect l="0" t="0" r="r" b="b"/>
                <a:pathLst>
                  <a:path w="64" h="106">
                    <a:moveTo>
                      <a:pt x="40" y="0"/>
                    </a:moveTo>
                    <a:cubicBezTo>
                      <a:pt x="40" y="0"/>
                      <a:pt x="57" y="27"/>
                      <a:pt x="64" y="96"/>
                    </a:cubicBezTo>
                    <a:cubicBezTo>
                      <a:pt x="64" y="96"/>
                      <a:pt x="34" y="106"/>
                      <a:pt x="17" y="100"/>
                    </a:cubicBezTo>
                    <a:cubicBezTo>
                      <a:pt x="0" y="95"/>
                      <a:pt x="40" y="0"/>
                      <a:pt x="4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0" name="îsľïďè"/>
              <p:cNvSpPr/>
              <p:nvPr/>
            </p:nvSpPr>
            <p:spPr bwMode="auto">
              <a:xfrm>
                <a:off x="4628398" y="2229968"/>
                <a:ext cx="27723" cy="230450"/>
              </a:xfrm>
              <a:custGeom>
                <a:avLst/>
                <a:gdLst>
                  <a:gd name="T0" fmla="*/ 8 w 8"/>
                  <a:gd name="T1" fmla="*/ 0 h 64"/>
                  <a:gd name="T2" fmla="*/ 1 w 8"/>
                  <a:gd name="T3" fmla="*/ 54 h 64"/>
                  <a:gd name="T4" fmla="*/ 8 w 8"/>
                  <a:gd name="T5" fmla="*/ 64 h 64"/>
                  <a:gd name="T6" fmla="*/ 8 w 8"/>
                  <a:gd name="T7" fmla="*/ 64 h 64"/>
                  <a:gd name="T8" fmla="*/ 8 w 8"/>
                  <a:gd name="T9" fmla="*/ 0 h 64"/>
                </a:gdLst>
                <a:ahLst/>
                <a:cxnLst>
                  <a:cxn ang="0">
                    <a:pos x="T0" y="T1"/>
                  </a:cxn>
                  <a:cxn ang="0">
                    <a:pos x="T2" y="T3"/>
                  </a:cxn>
                  <a:cxn ang="0">
                    <a:pos x="T4" y="T5"/>
                  </a:cxn>
                  <a:cxn ang="0">
                    <a:pos x="T6" y="T7"/>
                  </a:cxn>
                  <a:cxn ang="0">
                    <a:pos x="T8" y="T9"/>
                  </a:cxn>
                </a:cxnLst>
                <a:rect l="0" t="0" r="r" b="b"/>
                <a:pathLst>
                  <a:path w="8" h="64">
                    <a:moveTo>
                      <a:pt x="8" y="0"/>
                    </a:moveTo>
                    <a:cubicBezTo>
                      <a:pt x="8" y="0"/>
                      <a:pt x="1" y="36"/>
                      <a:pt x="1" y="54"/>
                    </a:cubicBezTo>
                    <a:cubicBezTo>
                      <a:pt x="0" y="58"/>
                      <a:pt x="3" y="63"/>
                      <a:pt x="8" y="64"/>
                    </a:cubicBezTo>
                    <a:cubicBezTo>
                      <a:pt x="8" y="64"/>
                      <a:pt x="8" y="64"/>
                      <a:pt x="8" y="64"/>
                    </a:cubicBezTo>
                    <a:lnTo>
                      <a:pt x="8"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1" name="iŝ1ïďé"/>
              <p:cNvSpPr/>
              <p:nvPr/>
            </p:nvSpPr>
            <p:spPr bwMode="auto">
              <a:xfrm>
                <a:off x="3983832" y="2701264"/>
                <a:ext cx="618576" cy="363868"/>
              </a:xfrm>
              <a:custGeom>
                <a:avLst/>
                <a:gdLst>
                  <a:gd name="T0" fmla="*/ 172 w 172"/>
                  <a:gd name="T1" fmla="*/ 51 h 101"/>
                  <a:gd name="T2" fmla="*/ 159 w 172"/>
                  <a:gd name="T3" fmla="*/ 49 h 101"/>
                  <a:gd name="T4" fmla="*/ 77 w 172"/>
                  <a:gd name="T5" fmla="*/ 2 h 101"/>
                  <a:gd name="T6" fmla="*/ 66 w 172"/>
                  <a:gd name="T7" fmla="*/ 2 h 101"/>
                  <a:gd name="T8" fmla="*/ 8 w 172"/>
                  <a:gd name="T9" fmla="*/ 36 h 101"/>
                  <a:gd name="T10" fmla="*/ 0 w 172"/>
                  <a:gd name="T11" fmla="*/ 35 h 101"/>
                  <a:gd name="T12" fmla="*/ 0 w 172"/>
                  <a:gd name="T13" fmla="*/ 43 h 101"/>
                  <a:gd name="T14" fmla="*/ 0 w 172"/>
                  <a:gd name="T15" fmla="*/ 43 h 101"/>
                  <a:gd name="T16" fmla="*/ 2 w 172"/>
                  <a:gd name="T17" fmla="*/ 45 h 101"/>
                  <a:gd name="T18" fmla="*/ 96 w 172"/>
                  <a:gd name="T19" fmla="*/ 99 h 101"/>
                  <a:gd name="T20" fmla="*/ 106 w 172"/>
                  <a:gd name="T21" fmla="*/ 99 h 101"/>
                  <a:gd name="T22" fmla="*/ 169 w 172"/>
                  <a:gd name="T23" fmla="*/ 62 h 101"/>
                  <a:gd name="T24" fmla="*/ 172 w 172"/>
                  <a:gd name="T25" fmla="*/ 59 h 101"/>
                  <a:gd name="T26" fmla="*/ 172 w 172"/>
                  <a:gd name="T27" fmla="*/ 59 h 101"/>
                  <a:gd name="T28" fmla="*/ 172 w 172"/>
                  <a:gd name="T29" fmla="*/ 5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2" h="101">
                    <a:moveTo>
                      <a:pt x="172" y="51"/>
                    </a:moveTo>
                    <a:cubicBezTo>
                      <a:pt x="159" y="49"/>
                      <a:pt x="159" y="49"/>
                      <a:pt x="159" y="49"/>
                    </a:cubicBezTo>
                    <a:cubicBezTo>
                      <a:pt x="77" y="2"/>
                      <a:pt x="77" y="2"/>
                      <a:pt x="77" y="2"/>
                    </a:cubicBezTo>
                    <a:cubicBezTo>
                      <a:pt x="74" y="0"/>
                      <a:pt x="70" y="0"/>
                      <a:pt x="66" y="2"/>
                    </a:cubicBezTo>
                    <a:cubicBezTo>
                      <a:pt x="8" y="36"/>
                      <a:pt x="8" y="36"/>
                      <a:pt x="8" y="36"/>
                    </a:cubicBezTo>
                    <a:cubicBezTo>
                      <a:pt x="0" y="35"/>
                      <a:pt x="0" y="35"/>
                      <a:pt x="0" y="35"/>
                    </a:cubicBezTo>
                    <a:cubicBezTo>
                      <a:pt x="0" y="43"/>
                      <a:pt x="0" y="43"/>
                      <a:pt x="0" y="43"/>
                    </a:cubicBezTo>
                    <a:cubicBezTo>
                      <a:pt x="0" y="43"/>
                      <a:pt x="0" y="43"/>
                      <a:pt x="0" y="43"/>
                    </a:cubicBezTo>
                    <a:cubicBezTo>
                      <a:pt x="0" y="44"/>
                      <a:pt x="1" y="45"/>
                      <a:pt x="2" y="45"/>
                    </a:cubicBezTo>
                    <a:cubicBezTo>
                      <a:pt x="96" y="99"/>
                      <a:pt x="96" y="99"/>
                      <a:pt x="96" y="99"/>
                    </a:cubicBezTo>
                    <a:cubicBezTo>
                      <a:pt x="98" y="101"/>
                      <a:pt x="103" y="100"/>
                      <a:pt x="106" y="99"/>
                    </a:cubicBezTo>
                    <a:cubicBezTo>
                      <a:pt x="169" y="62"/>
                      <a:pt x="169" y="62"/>
                      <a:pt x="169" y="62"/>
                    </a:cubicBezTo>
                    <a:cubicBezTo>
                      <a:pt x="171" y="61"/>
                      <a:pt x="172" y="60"/>
                      <a:pt x="172" y="59"/>
                    </a:cubicBezTo>
                    <a:cubicBezTo>
                      <a:pt x="172" y="59"/>
                      <a:pt x="172" y="59"/>
                      <a:pt x="172" y="59"/>
                    </a:cubicBezTo>
                    <a:lnTo>
                      <a:pt x="172" y="51"/>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2" name="ïṧḻidè"/>
              <p:cNvSpPr/>
              <p:nvPr/>
            </p:nvSpPr>
            <p:spPr bwMode="auto">
              <a:xfrm>
                <a:off x="3983832" y="2767107"/>
                <a:ext cx="395057" cy="294560"/>
              </a:xfrm>
              <a:custGeom>
                <a:avLst/>
                <a:gdLst>
                  <a:gd name="T0" fmla="*/ 110 w 110"/>
                  <a:gd name="T1" fmla="*/ 3 h 82"/>
                  <a:gd name="T2" fmla="*/ 104 w 110"/>
                  <a:gd name="T3" fmla="*/ 0 h 82"/>
                  <a:gd name="T4" fmla="*/ 40 w 110"/>
                  <a:gd name="T5" fmla="*/ 0 h 82"/>
                  <a:gd name="T6" fmla="*/ 8 w 110"/>
                  <a:gd name="T7" fmla="*/ 18 h 82"/>
                  <a:gd name="T8" fmla="*/ 0 w 110"/>
                  <a:gd name="T9" fmla="*/ 17 h 82"/>
                  <a:gd name="T10" fmla="*/ 0 w 110"/>
                  <a:gd name="T11" fmla="*/ 25 h 82"/>
                  <a:gd name="T12" fmla="*/ 0 w 110"/>
                  <a:gd name="T13" fmla="*/ 25 h 82"/>
                  <a:gd name="T14" fmla="*/ 2 w 110"/>
                  <a:gd name="T15" fmla="*/ 27 h 82"/>
                  <a:gd name="T16" fmla="*/ 96 w 110"/>
                  <a:gd name="T17" fmla="*/ 81 h 82"/>
                  <a:gd name="T18" fmla="*/ 101 w 110"/>
                  <a:gd name="T19" fmla="*/ 82 h 82"/>
                  <a:gd name="T20" fmla="*/ 110 w 110"/>
                  <a:gd name="T21" fmla="*/ 3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82">
                    <a:moveTo>
                      <a:pt x="110" y="3"/>
                    </a:moveTo>
                    <a:cubicBezTo>
                      <a:pt x="104" y="0"/>
                      <a:pt x="104" y="0"/>
                      <a:pt x="104" y="0"/>
                    </a:cubicBezTo>
                    <a:cubicBezTo>
                      <a:pt x="40" y="0"/>
                      <a:pt x="40" y="0"/>
                      <a:pt x="40" y="0"/>
                    </a:cubicBezTo>
                    <a:cubicBezTo>
                      <a:pt x="8" y="18"/>
                      <a:pt x="8" y="18"/>
                      <a:pt x="8" y="18"/>
                    </a:cubicBezTo>
                    <a:cubicBezTo>
                      <a:pt x="0" y="17"/>
                      <a:pt x="0" y="17"/>
                      <a:pt x="0" y="17"/>
                    </a:cubicBezTo>
                    <a:cubicBezTo>
                      <a:pt x="0" y="25"/>
                      <a:pt x="0" y="25"/>
                      <a:pt x="0" y="25"/>
                    </a:cubicBezTo>
                    <a:cubicBezTo>
                      <a:pt x="0" y="25"/>
                      <a:pt x="0" y="25"/>
                      <a:pt x="0" y="25"/>
                    </a:cubicBezTo>
                    <a:cubicBezTo>
                      <a:pt x="0" y="26"/>
                      <a:pt x="1" y="27"/>
                      <a:pt x="2" y="27"/>
                    </a:cubicBezTo>
                    <a:cubicBezTo>
                      <a:pt x="96" y="81"/>
                      <a:pt x="96" y="81"/>
                      <a:pt x="96" y="81"/>
                    </a:cubicBezTo>
                    <a:cubicBezTo>
                      <a:pt x="97" y="82"/>
                      <a:pt x="99" y="82"/>
                      <a:pt x="101" y="82"/>
                    </a:cubicBezTo>
                    <a:lnTo>
                      <a:pt x="110" y="3"/>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3" name="ïsļiḋê"/>
              <p:cNvSpPr/>
              <p:nvPr/>
            </p:nvSpPr>
            <p:spPr bwMode="auto">
              <a:xfrm>
                <a:off x="3983832" y="2827751"/>
                <a:ext cx="13862" cy="39853"/>
              </a:xfrm>
              <a:custGeom>
                <a:avLst/>
                <a:gdLst>
                  <a:gd name="T0" fmla="*/ 4 w 4"/>
                  <a:gd name="T1" fmla="*/ 0 h 11"/>
                  <a:gd name="T2" fmla="*/ 0 w 4"/>
                  <a:gd name="T3" fmla="*/ 0 h 11"/>
                  <a:gd name="T4" fmla="*/ 0 w 4"/>
                  <a:gd name="T5" fmla="*/ 8 h 11"/>
                  <a:gd name="T6" fmla="*/ 0 w 4"/>
                  <a:gd name="T7" fmla="*/ 8 h 11"/>
                  <a:gd name="T8" fmla="*/ 2 w 4"/>
                  <a:gd name="T9" fmla="*/ 10 h 11"/>
                  <a:gd name="T10" fmla="*/ 4 w 4"/>
                  <a:gd name="T11" fmla="*/ 11 h 11"/>
                  <a:gd name="T12" fmla="*/ 4 w 4"/>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4" h="11">
                    <a:moveTo>
                      <a:pt x="4" y="0"/>
                    </a:moveTo>
                    <a:cubicBezTo>
                      <a:pt x="0" y="0"/>
                      <a:pt x="0" y="0"/>
                      <a:pt x="0" y="0"/>
                    </a:cubicBezTo>
                    <a:cubicBezTo>
                      <a:pt x="0" y="8"/>
                      <a:pt x="0" y="8"/>
                      <a:pt x="0" y="8"/>
                    </a:cubicBezTo>
                    <a:cubicBezTo>
                      <a:pt x="0" y="8"/>
                      <a:pt x="0" y="8"/>
                      <a:pt x="0" y="8"/>
                    </a:cubicBezTo>
                    <a:cubicBezTo>
                      <a:pt x="0" y="9"/>
                      <a:pt x="1" y="10"/>
                      <a:pt x="2" y="10"/>
                    </a:cubicBezTo>
                    <a:cubicBezTo>
                      <a:pt x="4" y="11"/>
                      <a:pt x="4" y="11"/>
                      <a:pt x="4" y="11"/>
                    </a:cubicBezTo>
                    <a:lnTo>
                      <a:pt x="4" y="0"/>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4" name="íṡḷîde"/>
              <p:cNvSpPr/>
              <p:nvPr/>
            </p:nvSpPr>
            <p:spPr bwMode="auto">
              <a:xfrm>
                <a:off x="4328640" y="3011418"/>
                <a:ext cx="32922" cy="50249"/>
              </a:xfrm>
              <a:custGeom>
                <a:avLst/>
                <a:gdLst>
                  <a:gd name="T0" fmla="*/ 0 w 9"/>
                  <a:gd name="T1" fmla="*/ 14 h 14"/>
                  <a:gd name="T2" fmla="*/ 9 w 9"/>
                  <a:gd name="T3" fmla="*/ 13 h 14"/>
                  <a:gd name="T4" fmla="*/ 9 w 9"/>
                  <a:gd name="T5" fmla="*/ 0 h 14"/>
                  <a:gd name="T6" fmla="*/ 0 w 9"/>
                  <a:gd name="T7" fmla="*/ 0 h 14"/>
                  <a:gd name="T8" fmla="*/ 0 w 9"/>
                  <a:gd name="T9" fmla="*/ 14 h 14"/>
                </a:gdLst>
                <a:ahLst/>
                <a:cxnLst>
                  <a:cxn ang="0">
                    <a:pos x="T0" y="T1"/>
                  </a:cxn>
                  <a:cxn ang="0">
                    <a:pos x="T2" y="T3"/>
                  </a:cxn>
                  <a:cxn ang="0">
                    <a:pos x="T4" y="T5"/>
                  </a:cxn>
                  <a:cxn ang="0">
                    <a:pos x="T6" y="T7"/>
                  </a:cxn>
                  <a:cxn ang="0">
                    <a:pos x="T8" y="T9"/>
                  </a:cxn>
                </a:cxnLst>
                <a:rect l="0" t="0" r="r" b="b"/>
                <a:pathLst>
                  <a:path w="9" h="14">
                    <a:moveTo>
                      <a:pt x="0" y="14"/>
                    </a:moveTo>
                    <a:cubicBezTo>
                      <a:pt x="3" y="14"/>
                      <a:pt x="7" y="14"/>
                      <a:pt x="9" y="13"/>
                    </a:cubicBezTo>
                    <a:cubicBezTo>
                      <a:pt x="9" y="0"/>
                      <a:pt x="9" y="0"/>
                      <a:pt x="9" y="0"/>
                    </a:cubicBezTo>
                    <a:cubicBezTo>
                      <a:pt x="0" y="0"/>
                      <a:pt x="0" y="0"/>
                      <a:pt x="0" y="0"/>
                    </a:cubicBezTo>
                    <a:lnTo>
                      <a:pt x="0" y="14"/>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5" name="ïSlîďé"/>
              <p:cNvSpPr/>
              <p:nvPr/>
            </p:nvSpPr>
            <p:spPr bwMode="auto">
              <a:xfrm>
                <a:off x="3983832" y="2677006"/>
                <a:ext cx="622042" cy="360403"/>
              </a:xfrm>
              <a:custGeom>
                <a:avLst/>
                <a:gdLst>
                  <a:gd name="T0" fmla="*/ 96 w 173"/>
                  <a:gd name="T1" fmla="*/ 98 h 100"/>
                  <a:gd name="T2" fmla="*/ 2 w 173"/>
                  <a:gd name="T3" fmla="*/ 45 h 100"/>
                  <a:gd name="T4" fmla="*/ 3 w 173"/>
                  <a:gd name="T5" fmla="*/ 39 h 100"/>
                  <a:gd name="T6" fmla="*/ 66 w 173"/>
                  <a:gd name="T7" fmla="*/ 2 h 100"/>
                  <a:gd name="T8" fmla="*/ 77 w 173"/>
                  <a:gd name="T9" fmla="*/ 2 h 100"/>
                  <a:gd name="T10" fmla="*/ 170 w 173"/>
                  <a:gd name="T11" fmla="*/ 55 h 100"/>
                  <a:gd name="T12" fmla="*/ 169 w 173"/>
                  <a:gd name="T13" fmla="*/ 61 h 100"/>
                  <a:gd name="T14" fmla="*/ 106 w 173"/>
                  <a:gd name="T15" fmla="*/ 98 h 100"/>
                  <a:gd name="T16" fmla="*/ 96 w 173"/>
                  <a:gd name="T17" fmla="*/ 9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00">
                    <a:moveTo>
                      <a:pt x="96" y="98"/>
                    </a:moveTo>
                    <a:cubicBezTo>
                      <a:pt x="2" y="45"/>
                      <a:pt x="2" y="45"/>
                      <a:pt x="2" y="45"/>
                    </a:cubicBezTo>
                    <a:cubicBezTo>
                      <a:pt x="0" y="43"/>
                      <a:pt x="0" y="40"/>
                      <a:pt x="3" y="39"/>
                    </a:cubicBezTo>
                    <a:cubicBezTo>
                      <a:pt x="66" y="2"/>
                      <a:pt x="66" y="2"/>
                      <a:pt x="66" y="2"/>
                    </a:cubicBezTo>
                    <a:cubicBezTo>
                      <a:pt x="70" y="0"/>
                      <a:pt x="74" y="0"/>
                      <a:pt x="77" y="2"/>
                    </a:cubicBezTo>
                    <a:cubicBezTo>
                      <a:pt x="170" y="55"/>
                      <a:pt x="170" y="55"/>
                      <a:pt x="170" y="55"/>
                    </a:cubicBezTo>
                    <a:cubicBezTo>
                      <a:pt x="173" y="57"/>
                      <a:pt x="172" y="60"/>
                      <a:pt x="169" y="61"/>
                    </a:cubicBezTo>
                    <a:cubicBezTo>
                      <a:pt x="106" y="98"/>
                      <a:pt x="106" y="98"/>
                      <a:pt x="106" y="98"/>
                    </a:cubicBezTo>
                    <a:cubicBezTo>
                      <a:pt x="103" y="100"/>
                      <a:pt x="98" y="100"/>
                      <a:pt x="96" y="9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6" name="iṥḷîde"/>
              <p:cNvSpPr/>
              <p:nvPr/>
            </p:nvSpPr>
            <p:spPr bwMode="auto">
              <a:xfrm>
                <a:off x="4034080" y="2748047"/>
                <a:ext cx="450503" cy="259906"/>
              </a:xfrm>
              <a:custGeom>
                <a:avLst/>
                <a:gdLst>
                  <a:gd name="T0" fmla="*/ 80 w 125"/>
                  <a:gd name="T1" fmla="*/ 70 h 72"/>
                  <a:gd name="T2" fmla="*/ 2 w 125"/>
                  <a:gd name="T3" fmla="*/ 25 h 72"/>
                  <a:gd name="T4" fmla="*/ 3 w 125"/>
                  <a:gd name="T5" fmla="*/ 21 h 72"/>
                  <a:gd name="T6" fmla="*/ 37 w 125"/>
                  <a:gd name="T7" fmla="*/ 1 h 72"/>
                  <a:gd name="T8" fmla="*/ 46 w 125"/>
                  <a:gd name="T9" fmla="*/ 1 h 72"/>
                  <a:gd name="T10" fmla="*/ 123 w 125"/>
                  <a:gd name="T11" fmla="*/ 46 h 72"/>
                  <a:gd name="T12" fmla="*/ 123 w 125"/>
                  <a:gd name="T13" fmla="*/ 51 h 72"/>
                  <a:gd name="T14" fmla="*/ 88 w 125"/>
                  <a:gd name="T15" fmla="*/ 70 h 72"/>
                  <a:gd name="T16" fmla="*/ 80 w 125"/>
                  <a:gd name="T17" fmla="*/ 7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5" h="72">
                    <a:moveTo>
                      <a:pt x="80" y="70"/>
                    </a:moveTo>
                    <a:cubicBezTo>
                      <a:pt x="2" y="25"/>
                      <a:pt x="2" y="25"/>
                      <a:pt x="2" y="25"/>
                    </a:cubicBezTo>
                    <a:cubicBezTo>
                      <a:pt x="0" y="24"/>
                      <a:pt x="0" y="22"/>
                      <a:pt x="3" y="21"/>
                    </a:cubicBezTo>
                    <a:cubicBezTo>
                      <a:pt x="37" y="1"/>
                      <a:pt x="37" y="1"/>
                      <a:pt x="37" y="1"/>
                    </a:cubicBezTo>
                    <a:cubicBezTo>
                      <a:pt x="40" y="0"/>
                      <a:pt x="43" y="0"/>
                      <a:pt x="46" y="1"/>
                    </a:cubicBezTo>
                    <a:cubicBezTo>
                      <a:pt x="123" y="46"/>
                      <a:pt x="123" y="46"/>
                      <a:pt x="123" y="46"/>
                    </a:cubicBezTo>
                    <a:cubicBezTo>
                      <a:pt x="125" y="47"/>
                      <a:pt x="125" y="49"/>
                      <a:pt x="123" y="51"/>
                    </a:cubicBezTo>
                    <a:cubicBezTo>
                      <a:pt x="88" y="70"/>
                      <a:pt x="88" y="70"/>
                      <a:pt x="88" y="70"/>
                    </a:cubicBezTo>
                    <a:cubicBezTo>
                      <a:pt x="86" y="71"/>
                      <a:pt x="82" y="72"/>
                      <a:pt x="80" y="7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7" name="ïSļïďe"/>
              <p:cNvSpPr/>
              <p:nvPr/>
            </p:nvSpPr>
            <p:spPr bwMode="auto">
              <a:xfrm>
                <a:off x="4228143" y="2651015"/>
                <a:ext cx="83170" cy="155943"/>
              </a:xfrm>
              <a:custGeom>
                <a:avLst/>
                <a:gdLst>
                  <a:gd name="T0" fmla="*/ 2 w 23"/>
                  <a:gd name="T1" fmla="*/ 7 h 43"/>
                  <a:gd name="T2" fmla="*/ 1 w 23"/>
                  <a:gd name="T3" fmla="*/ 14 h 43"/>
                  <a:gd name="T4" fmla="*/ 2 w 23"/>
                  <a:gd name="T5" fmla="*/ 30 h 43"/>
                  <a:gd name="T6" fmla="*/ 3 w 23"/>
                  <a:gd name="T7" fmla="*/ 36 h 43"/>
                  <a:gd name="T8" fmla="*/ 9 w 23"/>
                  <a:gd name="T9" fmla="*/ 42 h 43"/>
                  <a:gd name="T10" fmla="*/ 9 w 23"/>
                  <a:gd name="T11" fmla="*/ 42 h 43"/>
                  <a:gd name="T12" fmla="*/ 14 w 23"/>
                  <a:gd name="T13" fmla="*/ 38 h 43"/>
                  <a:gd name="T14" fmla="*/ 16 w 23"/>
                  <a:gd name="T15" fmla="*/ 24 h 43"/>
                  <a:gd name="T16" fmla="*/ 21 w 23"/>
                  <a:gd name="T17" fmla="*/ 29 h 43"/>
                  <a:gd name="T18" fmla="*/ 15 w 23"/>
                  <a:gd name="T19" fmla="*/ 8 h 43"/>
                  <a:gd name="T20" fmla="*/ 2 w 23"/>
                  <a:gd name="T21" fmla="*/ 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43">
                    <a:moveTo>
                      <a:pt x="2" y="7"/>
                    </a:moveTo>
                    <a:cubicBezTo>
                      <a:pt x="1" y="14"/>
                      <a:pt x="1" y="14"/>
                      <a:pt x="1" y="14"/>
                    </a:cubicBezTo>
                    <a:cubicBezTo>
                      <a:pt x="0" y="19"/>
                      <a:pt x="0" y="25"/>
                      <a:pt x="2" y="30"/>
                    </a:cubicBezTo>
                    <a:cubicBezTo>
                      <a:pt x="3" y="36"/>
                      <a:pt x="3" y="36"/>
                      <a:pt x="3" y="36"/>
                    </a:cubicBezTo>
                    <a:cubicBezTo>
                      <a:pt x="3" y="39"/>
                      <a:pt x="6" y="41"/>
                      <a:pt x="9" y="42"/>
                    </a:cubicBezTo>
                    <a:cubicBezTo>
                      <a:pt x="9" y="42"/>
                      <a:pt x="9" y="42"/>
                      <a:pt x="9" y="42"/>
                    </a:cubicBezTo>
                    <a:cubicBezTo>
                      <a:pt x="12" y="43"/>
                      <a:pt x="14" y="41"/>
                      <a:pt x="14" y="38"/>
                    </a:cubicBezTo>
                    <a:cubicBezTo>
                      <a:pt x="16" y="24"/>
                      <a:pt x="16" y="24"/>
                      <a:pt x="16" y="24"/>
                    </a:cubicBezTo>
                    <a:cubicBezTo>
                      <a:pt x="16" y="24"/>
                      <a:pt x="19" y="29"/>
                      <a:pt x="21" y="29"/>
                    </a:cubicBezTo>
                    <a:cubicBezTo>
                      <a:pt x="23" y="29"/>
                      <a:pt x="19" y="15"/>
                      <a:pt x="15" y="8"/>
                    </a:cubicBezTo>
                    <a:cubicBezTo>
                      <a:pt x="11" y="0"/>
                      <a:pt x="2" y="7"/>
                      <a:pt x="2" y="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8" name="iṧľîďè"/>
              <p:cNvSpPr/>
              <p:nvPr/>
            </p:nvSpPr>
            <p:spPr bwMode="auto">
              <a:xfrm>
                <a:off x="4214281" y="2236899"/>
                <a:ext cx="136884" cy="443573"/>
              </a:xfrm>
              <a:custGeom>
                <a:avLst/>
                <a:gdLst>
                  <a:gd name="T0" fmla="*/ 38 w 38"/>
                  <a:gd name="T1" fmla="*/ 20 h 123"/>
                  <a:gd name="T2" fmla="*/ 28 w 38"/>
                  <a:gd name="T3" fmla="*/ 40 h 123"/>
                  <a:gd name="T4" fmla="*/ 24 w 38"/>
                  <a:gd name="T5" fmla="*/ 55 h 123"/>
                  <a:gd name="T6" fmla="*/ 19 w 38"/>
                  <a:gd name="T7" fmla="*/ 123 h 123"/>
                  <a:gd name="T8" fmla="*/ 6 w 38"/>
                  <a:gd name="T9" fmla="*/ 122 h 123"/>
                  <a:gd name="T10" fmla="*/ 0 w 38"/>
                  <a:gd name="T11" fmla="*/ 46 h 123"/>
                  <a:gd name="T12" fmla="*/ 0 w 38"/>
                  <a:gd name="T13" fmla="*/ 39 h 123"/>
                  <a:gd name="T14" fmla="*/ 7 w 38"/>
                  <a:gd name="T15" fmla="*/ 0 h 123"/>
                  <a:gd name="T16" fmla="*/ 38 w 38"/>
                  <a:gd name="T17" fmla="*/ 2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123">
                    <a:moveTo>
                      <a:pt x="38" y="20"/>
                    </a:moveTo>
                    <a:cubicBezTo>
                      <a:pt x="28" y="40"/>
                      <a:pt x="28" y="40"/>
                      <a:pt x="28" y="40"/>
                    </a:cubicBezTo>
                    <a:cubicBezTo>
                      <a:pt x="25" y="44"/>
                      <a:pt x="24" y="50"/>
                      <a:pt x="24" y="55"/>
                    </a:cubicBezTo>
                    <a:cubicBezTo>
                      <a:pt x="19" y="123"/>
                      <a:pt x="19" y="123"/>
                      <a:pt x="19" y="123"/>
                    </a:cubicBezTo>
                    <a:cubicBezTo>
                      <a:pt x="6" y="122"/>
                      <a:pt x="6" y="122"/>
                      <a:pt x="6" y="122"/>
                    </a:cubicBezTo>
                    <a:cubicBezTo>
                      <a:pt x="0" y="46"/>
                      <a:pt x="0" y="46"/>
                      <a:pt x="0" y="46"/>
                    </a:cubicBezTo>
                    <a:cubicBezTo>
                      <a:pt x="0" y="44"/>
                      <a:pt x="0" y="41"/>
                      <a:pt x="0" y="39"/>
                    </a:cubicBezTo>
                    <a:cubicBezTo>
                      <a:pt x="7" y="0"/>
                      <a:pt x="7" y="0"/>
                      <a:pt x="7" y="0"/>
                    </a:cubicBezTo>
                    <a:lnTo>
                      <a:pt x="38" y="2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9" name="îṩḻîḍé"/>
              <p:cNvSpPr/>
              <p:nvPr/>
            </p:nvSpPr>
            <p:spPr bwMode="auto">
              <a:xfrm>
                <a:off x="3957841" y="2533191"/>
                <a:ext cx="381195" cy="518079"/>
              </a:xfrm>
              <a:custGeom>
                <a:avLst/>
                <a:gdLst>
                  <a:gd name="T0" fmla="*/ 99 w 106"/>
                  <a:gd name="T1" fmla="*/ 144 h 144"/>
                  <a:gd name="T2" fmla="*/ 92 w 106"/>
                  <a:gd name="T3" fmla="*/ 133 h 144"/>
                  <a:gd name="T4" fmla="*/ 9 w 106"/>
                  <a:gd name="T5" fmla="*/ 86 h 144"/>
                  <a:gd name="T6" fmla="*/ 4 w 106"/>
                  <a:gd name="T7" fmla="*/ 77 h 144"/>
                  <a:gd name="T8" fmla="*/ 5 w 106"/>
                  <a:gd name="T9" fmla="*/ 9 h 144"/>
                  <a:gd name="T10" fmla="*/ 0 w 106"/>
                  <a:gd name="T11" fmla="*/ 3 h 144"/>
                  <a:gd name="T12" fmla="*/ 4 w 106"/>
                  <a:gd name="T13" fmla="*/ 1 h 144"/>
                  <a:gd name="T14" fmla="*/ 4 w 106"/>
                  <a:gd name="T15" fmla="*/ 1 h 144"/>
                  <a:gd name="T16" fmla="*/ 8 w 106"/>
                  <a:gd name="T17" fmla="*/ 1 h 144"/>
                  <a:gd name="T18" fmla="*/ 101 w 106"/>
                  <a:gd name="T19" fmla="*/ 55 h 144"/>
                  <a:gd name="T20" fmla="*/ 106 w 106"/>
                  <a:gd name="T21" fmla="*/ 64 h 144"/>
                  <a:gd name="T22" fmla="*/ 105 w 106"/>
                  <a:gd name="T23" fmla="*/ 137 h 144"/>
                  <a:gd name="T24" fmla="*/ 104 w 106"/>
                  <a:gd name="T25" fmla="*/ 141 h 144"/>
                  <a:gd name="T26" fmla="*/ 104 w 106"/>
                  <a:gd name="T27" fmla="*/ 141 h 144"/>
                  <a:gd name="T28" fmla="*/ 99 w 106"/>
                  <a:gd name="T29"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6" h="144">
                    <a:moveTo>
                      <a:pt x="99" y="144"/>
                    </a:moveTo>
                    <a:cubicBezTo>
                      <a:pt x="92" y="133"/>
                      <a:pt x="92" y="133"/>
                      <a:pt x="92" y="133"/>
                    </a:cubicBezTo>
                    <a:cubicBezTo>
                      <a:pt x="9" y="86"/>
                      <a:pt x="9" y="86"/>
                      <a:pt x="9" y="86"/>
                    </a:cubicBezTo>
                    <a:cubicBezTo>
                      <a:pt x="7" y="84"/>
                      <a:pt x="4" y="80"/>
                      <a:pt x="4" y="77"/>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3" y="56"/>
                      <a:pt x="106" y="60"/>
                      <a:pt x="106" y="64"/>
                    </a:cubicBezTo>
                    <a:cubicBezTo>
                      <a:pt x="105" y="137"/>
                      <a:pt x="105" y="137"/>
                      <a:pt x="105" y="137"/>
                    </a:cubicBezTo>
                    <a:cubicBezTo>
                      <a:pt x="105" y="139"/>
                      <a:pt x="105" y="141"/>
                      <a:pt x="104" y="141"/>
                    </a:cubicBezTo>
                    <a:cubicBezTo>
                      <a:pt x="104" y="141"/>
                      <a:pt x="104" y="141"/>
                      <a:pt x="104" y="141"/>
                    </a:cubicBezTo>
                    <a:lnTo>
                      <a:pt x="99" y="144"/>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0" name="ïṩḷiďê"/>
              <p:cNvSpPr/>
              <p:nvPr/>
            </p:nvSpPr>
            <p:spPr bwMode="auto">
              <a:xfrm>
                <a:off x="3957841" y="2533191"/>
                <a:ext cx="374264" cy="377730"/>
              </a:xfrm>
              <a:custGeom>
                <a:avLst/>
                <a:gdLst>
                  <a:gd name="T0" fmla="*/ 42 w 104"/>
                  <a:gd name="T1" fmla="*/ 105 h 105"/>
                  <a:gd name="T2" fmla="*/ 37 w 104"/>
                  <a:gd name="T3" fmla="*/ 102 h 105"/>
                  <a:gd name="T4" fmla="*/ 5 w 104"/>
                  <a:gd name="T5" fmla="*/ 46 h 105"/>
                  <a:gd name="T6" fmla="*/ 5 w 104"/>
                  <a:gd name="T7" fmla="*/ 9 h 105"/>
                  <a:gd name="T8" fmla="*/ 0 w 104"/>
                  <a:gd name="T9" fmla="*/ 3 h 105"/>
                  <a:gd name="T10" fmla="*/ 4 w 104"/>
                  <a:gd name="T11" fmla="*/ 1 h 105"/>
                  <a:gd name="T12" fmla="*/ 4 w 104"/>
                  <a:gd name="T13" fmla="*/ 1 h 105"/>
                  <a:gd name="T14" fmla="*/ 8 w 104"/>
                  <a:gd name="T15" fmla="*/ 1 h 105"/>
                  <a:gd name="T16" fmla="*/ 101 w 104"/>
                  <a:gd name="T17" fmla="*/ 55 h 105"/>
                  <a:gd name="T18" fmla="*/ 104 w 104"/>
                  <a:gd name="T19" fmla="*/ 59 h 105"/>
                  <a:gd name="T20" fmla="*/ 42 w 104"/>
                  <a:gd name="T21"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4" h="105">
                    <a:moveTo>
                      <a:pt x="42" y="105"/>
                    </a:moveTo>
                    <a:cubicBezTo>
                      <a:pt x="37" y="102"/>
                      <a:pt x="37" y="102"/>
                      <a:pt x="37" y="102"/>
                    </a:cubicBezTo>
                    <a:cubicBezTo>
                      <a:pt x="5" y="46"/>
                      <a:pt x="5" y="46"/>
                      <a:pt x="5" y="46"/>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2" y="56"/>
                      <a:pt x="103" y="57"/>
                      <a:pt x="104" y="59"/>
                    </a:cubicBezTo>
                    <a:lnTo>
                      <a:pt x="42" y="105"/>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1" name="ísḻídè"/>
              <p:cNvSpPr/>
              <p:nvPr/>
            </p:nvSpPr>
            <p:spPr bwMode="auto">
              <a:xfrm>
                <a:off x="3957841" y="2533191"/>
                <a:ext cx="32922" cy="20792"/>
              </a:xfrm>
              <a:custGeom>
                <a:avLst/>
                <a:gdLst>
                  <a:gd name="T0" fmla="*/ 2 w 9"/>
                  <a:gd name="T1" fmla="*/ 6 h 6"/>
                  <a:gd name="T2" fmla="*/ 0 w 9"/>
                  <a:gd name="T3" fmla="*/ 3 h 6"/>
                  <a:gd name="T4" fmla="*/ 4 w 9"/>
                  <a:gd name="T5" fmla="*/ 1 h 6"/>
                  <a:gd name="T6" fmla="*/ 4 w 9"/>
                  <a:gd name="T7" fmla="*/ 1 h 6"/>
                  <a:gd name="T8" fmla="*/ 8 w 9"/>
                  <a:gd name="T9" fmla="*/ 1 h 6"/>
                  <a:gd name="T10" fmla="*/ 9 w 9"/>
                  <a:gd name="T11" fmla="*/ 2 h 6"/>
                  <a:gd name="T12" fmla="*/ 2 w 9"/>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9" h="6">
                    <a:moveTo>
                      <a:pt x="2" y="6"/>
                    </a:moveTo>
                    <a:cubicBezTo>
                      <a:pt x="0" y="3"/>
                      <a:pt x="0" y="3"/>
                      <a:pt x="0" y="3"/>
                    </a:cubicBezTo>
                    <a:cubicBezTo>
                      <a:pt x="4" y="1"/>
                      <a:pt x="4" y="1"/>
                      <a:pt x="4" y="1"/>
                    </a:cubicBezTo>
                    <a:cubicBezTo>
                      <a:pt x="4" y="1"/>
                      <a:pt x="4" y="1"/>
                      <a:pt x="4" y="1"/>
                    </a:cubicBezTo>
                    <a:cubicBezTo>
                      <a:pt x="5" y="0"/>
                      <a:pt x="6" y="0"/>
                      <a:pt x="8" y="1"/>
                    </a:cubicBezTo>
                    <a:cubicBezTo>
                      <a:pt x="9" y="2"/>
                      <a:pt x="9" y="2"/>
                      <a:pt x="9" y="2"/>
                    </a:cubicBezTo>
                    <a:lnTo>
                      <a:pt x="2" y="6"/>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2" name="îśḻíde"/>
              <p:cNvSpPr/>
              <p:nvPr/>
            </p:nvSpPr>
            <p:spPr bwMode="auto">
              <a:xfrm>
                <a:off x="4288788" y="2730720"/>
                <a:ext cx="46784" cy="46784"/>
              </a:xfrm>
              <a:custGeom>
                <a:avLst/>
                <a:gdLst>
                  <a:gd name="T0" fmla="*/ 10 w 13"/>
                  <a:gd name="T1" fmla="*/ 0 h 13"/>
                  <a:gd name="T2" fmla="*/ 13 w 13"/>
                  <a:gd name="T3" fmla="*/ 8 h 13"/>
                  <a:gd name="T4" fmla="*/ 4 w 13"/>
                  <a:gd name="T5" fmla="*/ 13 h 13"/>
                  <a:gd name="T6" fmla="*/ 0 w 13"/>
                  <a:gd name="T7" fmla="*/ 6 h 13"/>
                  <a:gd name="T8" fmla="*/ 10 w 13"/>
                  <a:gd name="T9" fmla="*/ 0 h 13"/>
                </a:gdLst>
                <a:ahLst/>
                <a:cxnLst>
                  <a:cxn ang="0">
                    <a:pos x="T0" y="T1"/>
                  </a:cxn>
                  <a:cxn ang="0">
                    <a:pos x="T2" y="T3"/>
                  </a:cxn>
                  <a:cxn ang="0">
                    <a:pos x="T4" y="T5"/>
                  </a:cxn>
                  <a:cxn ang="0">
                    <a:pos x="T6" y="T7"/>
                  </a:cxn>
                  <a:cxn ang="0">
                    <a:pos x="T8" y="T9"/>
                  </a:cxn>
                </a:cxnLst>
                <a:rect l="0" t="0" r="r" b="b"/>
                <a:pathLst>
                  <a:path w="13" h="13">
                    <a:moveTo>
                      <a:pt x="10" y="0"/>
                    </a:moveTo>
                    <a:cubicBezTo>
                      <a:pt x="12" y="2"/>
                      <a:pt x="13" y="5"/>
                      <a:pt x="13" y="8"/>
                    </a:cubicBezTo>
                    <a:cubicBezTo>
                      <a:pt x="4" y="13"/>
                      <a:pt x="4" y="13"/>
                      <a:pt x="4" y="13"/>
                    </a:cubicBezTo>
                    <a:cubicBezTo>
                      <a:pt x="0" y="6"/>
                      <a:pt x="0" y="6"/>
                      <a:pt x="0" y="6"/>
                    </a:cubicBezTo>
                    <a:lnTo>
                      <a:pt x="10" y="0"/>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3" name="íṩľîḍe"/>
              <p:cNvSpPr/>
              <p:nvPr/>
            </p:nvSpPr>
            <p:spPr bwMode="auto">
              <a:xfrm>
                <a:off x="3950910" y="2540122"/>
                <a:ext cx="370799" cy="514614"/>
              </a:xfrm>
              <a:custGeom>
                <a:avLst/>
                <a:gdLst>
                  <a:gd name="T0" fmla="*/ 98 w 103"/>
                  <a:gd name="T1" fmla="*/ 55 h 143"/>
                  <a:gd name="T2" fmla="*/ 5 w 103"/>
                  <a:gd name="T3" fmla="*/ 1 h 143"/>
                  <a:gd name="T4" fmla="*/ 0 w 103"/>
                  <a:gd name="T5" fmla="*/ 5 h 143"/>
                  <a:gd name="T6" fmla="*/ 0 w 103"/>
                  <a:gd name="T7" fmla="*/ 78 h 143"/>
                  <a:gd name="T8" fmla="*/ 5 w 103"/>
                  <a:gd name="T9" fmla="*/ 87 h 143"/>
                  <a:gd name="T10" fmla="*/ 98 w 103"/>
                  <a:gd name="T11" fmla="*/ 141 h 143"/>
                  <a:gd name="T12" fmla="*/ 103 w 103"/>
                  <a:gd name="T13" fmla="*/ 138 h 143"/>
                  <a:gd name="T14" fmla="*/ 103 w 103"/>
                  <a:gd name="T15" fmla="*/ 64 h 143"/>
                  <a:gd name="T16" fmla="*/ 98 w 103"/>
                  <a:gd name="T17" fmla="*/ 5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143">
                    <a:moveTo>
                      <a:pt x="98" y="55"/>
                    </a:moveTo>
                    <a:cubicBezTo>
                      <a:pt x="5" y="1"/>
                      <a:pt x="5" y="1"/>
                      <a:pt x="5" y="1"/>
                    </a:cubicBezTo>
                    <a:cubicBezTo>
                      <a:pt x="2" y="0"/>
                      <a:pt x="0" y="1"/>
                      <a:pt x="0" y="5"/>
                    </a:cubicBezTo>
                    <a:cubicBezTo>
                      <a:pt x="0" y="78"/>
                      <a:pt x="0" y="78"/>
                      <a:pt x="0" y="78"/>
                    </a:cubicBezTo>
                    <a:cubicBezTo>
                      <a:pt x="0" y="82"/>
                      <a:pt x="2" y="86"/>
                      <a:pt x="5" y="87"/>
                    </a:cubicBezTo>
                    <a:cubicBezTo>
                      <a:pt x="98" y="141"/>
                      <a:pt x="98" y="141"/>
                      <a:pt x="98" y="141"/>
                    </a:cubicBezTo>
                    <a:cubicBezTo>
                      <a:pt x="101" y="143"/>
                      <a:pt x="103" y="141"/>
                      <a:pt x="103" y="138"/>
                    </a:cubicBezTo>
                    <a:cubicBezTo>
                      <a:pt x="103" y="64"/>
                      <a:pt x="103" y="64"/>
                      <a:pt x="103" y="64"/>
                    </a:cubicBezTo>
                    <a:cubicBezTo>
                      <a:pt x="103" y="61"/>
                      <a:pt x="101" y="57"/>
                      <a:pt x="98" y="5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4" name="îś1ïdè"/>
              <p:cNvSpPr/>
              <p:nvPr/>
            </p:nvSpPr>
            <p:spPr bwMode="auto">
              <a:xfrm>
                <a:off x="4358096" y="2751512"/>
                <a:ext cx="110893" cy="109161"/>
              </a:xfrm>
              <a:custGeom>
                <a:avLst/>
                <a:gdLst>
                  <a:gd name="T0" fmla="*/ 31 w 31"/>
                  <a:gd name="T1" fmla="*/ 11 h 30"/>
                  <a:gd name="T2" fmla="*/ 30 w 31"/>
                  <a:gd name="T3" fmla="*/ 14 h 30"/>
                  <a:gd name="T4" fmla="*/ 22 w 31"/>
                  <a:gd name="T5" fmla="*/ 22 h 30"/>
                  <a:gd name="T6" fmla="*/ 13 w 31"/>
                  <a:gd name="T7" fmla="*/ 28 h 30"/>
                  <a:gd name="T8" fmla="*/ 3 w 31"/>
                  <a:gd name="T9" fmla="*/ 28 h 30"/>
                  <a:gd name="T10" fmla="*/ 3 w 31"/>
                  <a:gd name="T11" fmla="*/ 28 h 30"/>
                  <a:gd name="T12" fmla="*/ 2 w 31"/>
                  <a:gd name="T13" fmla="*/ 19 h 30"/>
                  <a:gd name="T14" fmla="*/ 12 w 31"/>
                  <a:gd name="T15" fmla="*/ 9 h 30"/>
                  <a:gd name="T16" fmla="*/ 5 w 31"/>
                  <a:gd name="T17" fmla="*/ 12 h 30"/>
                  <a:gd name="T18" fmla="*/ 15 w 31"/>
                  <a:gd name="T19" fmla="*/ 5 h 30"/>
                  <a:gd name="T20" fmla="*/ 25 w 31"/>
                  <a:gd name="T21" fmla="*/ 0 h 30"/>
                  <a:gd name="T22" fmla="*/ 31 w 31"/>
                  <a:gd name="T23" fmla="*/ 1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 h="30">
                    <a:moveTo>
                      <a:pt x="31" y="11"/>
                    </a:moveTo>
                    <a:cubicBezTo>
                      <a:pt x="30" y="14"/>
                      <a:pt x="30" y="14"/>
                      <a:pt x="30" y="14"/>
                    </a:cubicBezTo>
                    <a:cubicBezTo>
                      <a:pt x="28" y="17"/>
                      <a:pt x="25" y="20"/>
                      <a:pt x="22" y="22"/>
                    </a:cubicBezTo>
                    <a:cubicBezTo>
                      <a:pt x="13" y="28"/>
                      <a:pt x="13" y="28"/>
                      <a:pt x="13" y="28"/>
                    </a:cubicBezTo>
                    <a:cubicBezTo>
                      <a:pt x="10" y="30"/>
                      <a:pt x="6" y="30"/>
                      <a:pt x="3" y="28"/>
                    </a:cubicBezTo>
                    <a:cubicBezTo>
                      <a:pt x="3" y="28"/>
                      <a:pt x="3" y="28"/>
                      <a:pt x="3" y="28"/>
                    </a:cubicBezTo>
                    <a:cubicBezTo>
                      <a:pt x="0" y="26"/>
                      <a:pt x="0" y="22"/>
                      <a:pt x="2" y="19"/>
                    </a:cubicBezTo>
                    <a:cubicBezTo>
                      <a:pt x="12" y="9"/>
                      <a:pt x="12" y="9"/>
                      <a:pt x="12" y="9"/>
                    </a:cubicBezTo>
                    <a:cubicBezTo>
                      <a:pt x="12" y="9"/>
                      <a:pt x="6" y="14"/>
                      <a:pt x="5" y="12"/>
                    </a:cubicBezTo>
                    <a:cubicBezTo>
                      <a:pt x="4" y="11"/>
                      <a:pt x="10" y="5"/>
                      <a:pt x="15" y="5"/>
                    </a:cubicBezTo>
                    <a:cubicBezTo>
                      <a:pt x="20" y="4"/>
                      <a:pt x="25" y="0"/>
                      <a:pt x="25" y="0"/>
                    </a:cubicBezTo>
                    <a:lnTo>
                      <a:pt x="31" y="11"/>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5" name="îṥ1íďé"/>
              <p:cNvSpPr/>
              <p:nvPr/>
            </p:nvSpPr>
            <p:spPr bwMode="auto">
              <a:xfrm>
                <a:off x="4202153" y="1982191"/>
                <a:ext cx="256440" cy="407186"/>
              </a:xfrm>
              <a:custGeom>
                <a:avLst/>
                <a:gdLst>
                  <a:gd name="T0" fmla="*/ 50 w 71"/>
                  <a:gd name="T1" fmla="*/ 0 h 113"/>
                  <a:gd name="T2" fmla="*/ 0 w 71"/>
                  <a:gd name="T3" fmla="*/ 74 h 113"/>
                  <a:gd name="T4" fmla="*/ 42 w 71"/>
                  <a:gd name="T5" fmla="*/ 105 h 113"/>
                  <a:gd name="T6" fmla="*/ 50 w 71"/>
                  <a:gd name="T7" fmla="*/ 0 h 113"/>
                </a:gdLst>
                <a:ahLst/>
                <a:cxnLst>
                  <a:cxn ang="0">
                    <a:pos x="T0" y="T1"/>
                  </a:cxn>
                  <a:cxn ang="0">
                    <a:pos x="T2" y="T3"/>
                  </a:cxn>
                  <a:cxn ang="0">
                    <a:pos x="T4" y="T5"/>
                  </a:cxn>
                  <a:cxn ang="0">
                    <a:pos x="T6" y="T7"/>
                  </a:cxn>
                </a:cxnLst>
                <a:rect l="0" t="0" r="r" b="b"/>
                <a:pathLst>
                  <a:path w="71" h="113">
                    <a:moveTo>
                      <a:pt x="50" y="0"/>
                    </a:moveTo>
                    <a:cubicBezTo>
                      <a:pt x="50" y="0"/>
                      <a:pt x="14" y="39"/>
                      <a:pt x="0" y="74"/>
                    </a:cubicBezTo>
                    <a:cubicBezTo>
                      <a:pt x="0" y="74"/>
                      <a:pt x="12" y="96"/>
                      <a:pt x="42" y="105"/>
                    </a:cubicBezTo>
                    <a:cubicBezTo>
                      <a:pt x="71" y="113"/>
                      <a:pt x="50" y="0"/>
                      <a:pt x="5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6" name="îṧ1îḍé"/>
              <p:cNvSpPr/>
              <p:nvPr/>
            </p:nvSpPr>
            <p:spPr bwMode="auto">
              <a:xfrm>
                <a:off x="4300917" y="2151996"/>
                <a:ext cx="50249" cy="197528"/>
              </a:xfrm>
              <a:custGeom>
                <a:avLst/>
                <a:gdLst>
                  <a:gd name="T0" fmla="*/ 8 w 14"/>
                  <a:gd name="T1" fmla="*/ 55 h 55"/>
                  <a:gd name="T2" fmla="*/ 14 w 14"/>
                  <a:gd name="T3" fmla="*/ 0 h 55"/>
                  <a:gd name="T4" fmla="*/ 0 w 14"/>
                  <a:gd name="T5" fmla="*/ 52 h 55"/>
                  <a:gd name="T6" fmla="*/ 8 w 14"/>
                  <a:gd name="T7" fmla="*/ 55 h 55"/>
                </a:gdLst>
                <a:ahLst/>
                <a:cxnLst>
                  <a:cxn ang="0">
                    <a:pos x="T0" y="T1"/>
                  </a:cxn>
                  <a:cxn ang="0">
                    <a:pos x="T2" y="T3"/>
                  </a:cxn>
                  <a:cxn ang="0">
                    <a:pos x="T4" y="T5"/>
                  </a:cxn>
                  <a:cxn ang="0">
                    <a:pos x="T6" y="T7"/>
                  </a:cxn>
                </a:cxnLst>
                <a:rect l="0" t="0" r="r" b="b"/>
                <a:pathLst>
                  <a:path w="14" h="55">
                    <a:moveTo>
                      <a:pt x="8" y="55"/>
                    </a:moveTo>
                    <a:cubicBezTo>
                      <a:pt x="14" y="0"/>
                      <a:pt x="14" y="0"/>
                      <a:pt x="14" y="0"/>
                    </a:cubicBezTo>
                    <a:cubicBezTo>
                      <a:pt x="0" y="52"/>
                      <a:pt x="0" y="52"/>
                      <a:pt x="0" y="52"/>
                    </a:cubicBezTo>
                    <a:cubicBezTo>
                      <a:pt x="3" y="53"/>
                      <a:pt x="5" y="54"/>
                      <a:pt x="8" y="55"/>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7" name="išḷïdé"/>
              <p:cNvSpPr/>
              <p:nvPr/>
            </p:nvSpPr>
            <p:spPr bwMode="auto">
              <a:xfrm>
                <a:off x="4444732" y="1945805"/>
                <a:ext cx="67576" cy="36387"/>
              </a:xfrm>
              <a:custGeom>
                <a:avLst/>
                <a:gdLst>
                  <a:gd name="T0" fmla="*/ 9 w 19"/>
                  <a:gd name="T1" fmla="*/ 2 h 10"/>
                  <a:gd name="T2" fmla="*/ 0 w 19"/>
                  <a:gd name="T3" fmla="*/ 0 h 10"/>
                  <a:gd name="T4" fmla="*/ 11 w 19"/>
                  <a:gd name="T5" fmla="*/ 9 h 10"/>
                  <a:gd name="T6" fmla="*/ 19 w 19"/>
                  <a:gd name="T7" fmla="*/ 5 h 10"/>
                  <a:gd name="T8" fmla="*/ 9 w 19"/>
                  <a:gd name="T9" fmla="*/ 2 h 10"/>
                </a:gdLst>
                <a:ahLst/>
                <a:cxnLst>
                  <a:cxn ang="0">
                    <a:pos x="T0" y="T1"/>
                  </a:cxn>
                  <a:cxn ang="0">
                    <a:pos x="T2" y="T3"/>
                  </a:cxn>
                  <a:cxn ang="0">
                    <a:pos x="T4" y="T5"/>
                  </a:cxn>
                  <a:cxn ang="0">
                    <a:pos x="T6" y="T7"/>
                  </a:cxn>
                  <a:cxn ang="0">
                    <a:pos x="T8" y="T9"/>
                  </a:cxn>
                </a:cxnLst>
                <a:rect l="0" t="0" r="r" b="b"/>
                <a:pathLst>
                  <a:path w="19" h="10">
                    <a:moveTo>
                      <a:pt x="9" y="2"/>
                    </a:moveTo>
                    <a:cubicBezTo>
                      <a:pt x="0" y="0"/>
                      <a:pt x="0" y="0"/>
                      <a:pt x="0" y="0"/>
                    </a:cubicBezTo>
                    <a:cubicBezTo>
                      <a:pt x="0" y="0"/>
                      <a:pt x="4" y="7"/>
                      <a:pt x="11" y="9"/>
                    </a:cubicBezTo>
                    <a:cubicBezTo>
                      <a:pt x="17" y="10"/>
                      <a:pt x="19" y="5"/>
                      <a:pt x="19" y="5"/>
                    </a:cubicBezTo>
                    <a:lnTo>
                      <a:pt x="9"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8" name="íṩlîḋe"/>
              <p:cNvSpPr/>
              <p:nvPr/>
            </p:nvSpPr>
            <p:spPr bwMode="auto">
              <a:xfrm>
                <a:off x="6955421" y="5116656"/>
                <a:ext cx="734667" cy="424513"/>
              </a:xfrm>
              <a:custGeom>
                <a:avLst/>
                <a:gdLst>
                  <a:gd name="T0" fmla="*/ 167 w 204"/>
                  <a:gd name="T1" fmla="*/ 97 h 118"/>
                  <a:gd name="T2" fmla="*/ 36 w 204"/>
                  <a:gd name="T3" fmla="*/ 97 h 118"/>
                  <a:gd name="T4" fmla="*/ 36 w 204"/>
                  <a:gd name="T5" fmla="*/ 21 h 118"/>
                  <a:gd name="T6" fmla="*/ 167 w 204"/>
                  <a:gd name="T7" fmla="*/ 21 h 118"/>
                  <a:gd name="T8" fmla="*/ 167 w 204"/>
                  <a:gd name="T9" fmla="*/ 97 h 118"/>
                </a:gdLst>
                <a:ahLst/>
                <a:cxnLst>
                  <a:cxn ang="0">
                    <a:pos x="T0" y="T1"/>
                  </a:cxn>
                  <a:cxn ang="0">
                    <a:pos x="T2" y="T3"/>
                  </a:cxn>
                  <a:cxn ang="0">
                    <a:pos x="T4" y="T5"/>
                  </a:cxn>
                  <a:cxn ang="0">
                    <a:pos x="T6" y="T7"/>
                  </a:cxn>
                  <a:cxn ang="0">
                    <a:pos x="T8" y="T9"/>
                  </a:cxn>
                </a:cxnLst>
                <a:rect l="0" t="0" r="r" b="b"/>
                <a:pathLst>
                  <a:path w="204" h="118">
                    <a:moveTo>
                      <a:pt x="167" y="97"/>
                    </a:moveTo>
                    <a:cubicBezTo>
                      <a:pt x="131" y="118"/>
                      <a:pt x="72" y="118"/>
                      <a:pt x="36" y="97"/>
                    </a:cubicBezTo>
                    <a:cubicBezTo>
                      <a:pt x="0" y="76"/>
                      <a:pt x="0" y="42"/>
                      <a:pt x="36" y="21"/>
                    </a:cubicBezTo>
                    <a:cubicBezTo>
                      <a:pt x="72" y="0"/>
                      <a:pt x="131" y="0"/>
                      <a:pt x="167" y="21"/>
                    </a:cubicBezTo>
                    <a:cubicBezTo>
                      <a:pt x="204" y="42"/>
                      <a:pt x="204" y="76"/>
                      <a:pt x="167" y="97"/>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9" name="is1îḍé"/>
              <p:cNvSpPr/>
              <p:nvPr/>
            </p:nvSpPr>
            <p:spPr bwMode="auto">
              <a:xfrm>
                <a:off x="5016525" y="3411674"/>
                <a:ext cx="3224564" cy="1859193"/>
              </a:xfrm>
              <a:custGeom>
                <a:avLst/>
                <a:gdLst>
                  <a:gd name="T0" fmla="*/ 330 w 895"/>
                  <a:gd name="T1" fmla="*/ 512 h 517"/>
                  <a:gd name="T2" fmla="*/ 10 w 895"/>
                  <a:gd name="T3" fmla="*/ 327 h 517"/>
                  <a:gd name="T4" fmla="*/ 12 w 895"/>
                  <a:gd name="T5" fmla="*/ 306 h 517"/>
                  <a:gd name="T6" fmla="*/ 528 w 895"/>
                  <a:gd name="T7" fmla="*/ 7 h 517"/>
                  <a:gd name="T8" fmla="*/ 565 w 895"/>
                  <a:gd name="T9" fmla="*/ 5 h 517"/>
                  <a:gd name="T10" fmla="*/ 885 w 895"/>
                  <a:gd name="T11" fmla="*/ 190 h 517"/>
                  <a:gd name="T12" fmla="*/ 882 w 895"/>
                  <a:gd name="T13" fmla="*/ 211 h 517"/>
                  <a:gd name="T14" fmla="*/ 367 w 895"/>
                  <a:gd name="T15" fmla="*/ 510 h 517"/>
                  <a:gd name="T16" fmla="*/ 330 w 895"/>
                  <a:gd name="T17" fmla="*/ 512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5" h="517">
                    <a:moveTo>
                      <a:pt x="330" y="512"/>
                    </a:moveTo>
                    <a:cubicBezTo>
                      <a:pt x="10" y="327"/>
                      <a:pt x="10" y="327"/>
                      <a:pt x="10" y="327"/>
                    </a:cubicBezTo>
                    <a:cubicBezTo>
                      <a:pt x="0" y="322"/>
                      <a:pt x="1" y="312"/>
                      <a:pt x="12" y="306"/>
                    </a:cubicBezTo>
                    <a:cubicBezTo>
                      <a:pt x="528" y="7"/>
                      <a:pt x="528" y="7"/>
                      <a:pt x="528" y="7"/>
                    </a:cubicBezTo>
                    <a:cubicBezTo>
                      <a:pt x="539" y="0"/>
                      <a:pt x="556" y="0"/>
                      <a:pt x="565" y="5"/>
                    </a:cubicBezTo>
                    <a:cubicBezTo>
                      <a:pt x="885" y="190"/>
                      <a:pt x="885" y="190"/>
                      <a:pt x="885" y="190"/>
                    </a:cubicBezTo>
                    <a:cubicBezTo>
                      <a:pt x="895" y="195"/>
                      <a:pt x="893" y="205"/>
                      <a:pt x="882" y="211"/>
                    </a:cubicBezTo>
                    <a:cubicBezTo>
                      <a:pt x="367" y="510"/>
                      <a:pt x="367" y="510"/>
                      <a:pt x="367" y="510"/>
                    </a:cubicBezTo>
                    <a:cubicBezTo>
                      <a:pt x="356" y="517"/>
                      <a:pt x="339" y="517"/>
                      <a:pt x="330" y="512"/>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0" name="ïṩ1îḑé"/>
              <p:cNvSpPr/>
              <p:nvPr/>
            </p:nvSpPr>
            <p:spPr bwMode="auto">
              <a:xfrm>
                <a:off x="7203199" y="3262661"/>
                <a:ext cx="289362" cy="370799"/>
              </a:xfrm>
              <a:custGeom>
                <a:avLst/>
                <a:gdLst>
                  <a:gd name="T0" fmla="*/ 80 w 80"/>
                  <a:gd name="T1" fmla="*/ 0 h 103"/>
                  <a:gd name="T2" fmla="*/ 74 w 80"/>
                  <a:gd name="T3" fmla="*/ 73 h 103"/>
                  <a:gd name="T4" fmla="*/ 0 w 80"/>
                  <a:gd name="T5" fmla="*/ 51 h 103"/>
                  <a:gd name="T6" fmla="*/ 0 w 80"/>
                  <a:gd name="T7" fmla="*/ 18 h 103"/>
                  <a:gd name="T8" fmla="*/ 80 w 80"/>
                  <a:gd name="T9" fmla="*/ 0 h 103"/>
                </a:gdLst>
                <a:ahLst/>
                <a:cxnLst>
                  <a:cxn ang="0">
                    <a:pos x="T0" y="T1"/>
                  </a:cxn>
                  <a:cxn ang="0">
                    <a:pos x="T2" y="T3"/>
                  </a:cxn>
                  <a:cxn ang="0">
                    <a:pos x="T4" y="T5"/>
                  </a:cxn>
                  <a:cxn ang="0">
                    <a:pos x="T6" y="T7"/>
                  </a:cxn>
                  <a:cxn ang="0">
                    <a:pos x="T8" y="T9"/>
                  </a:cxn>
                </a:cxnLst>
                <a:rect l="0" t="0" r="r" b="b"/>
                <a:pathLst>
                  <a:path w="80" h="103">
                    <a:moveTo>
                      <a:pt x="80" y="0"/>
                    </a:moveTo>
                    <a:cubicBezTo>
                      <a:pt x="80" y="0"/>
                      <a:pt x="78" y="44"/>
                      <a:pt x="74" y="73"/>
                    </a:cubicBezTo>
                    <a:cubicBezTo>
                      <a:pt x="71" y="103"/>
                      <a:pt x="0" y="51"/>
                      <a:pt x="0" y="51"/>
                    </a:cubicBezTo>
                    <a:cubicBezTo>
                      <a:pt x="0" y="18"/>
                      <a:pt x="0" y="18"/>
                      <a:pt x="0" y="18"/>
                    </a:cubicBezTo>
                    <a:lnTo>
                      <a:pt x="80"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1" name="íślíḓè"/>
              <p:cNvSpPr/>
              <p:nvPr/>
            </p:nvSpPr>
            <p:spPr bwMode="auto">
              <a:xfrm>
                <a:off x="7139088" y="5116656"/>
                <a:ext cx="240847" cy="223520"/>
              </a:xfrm>
              <a:custGeom>
                <a:avLst/>
                <a:gdLst>
                  <a:gd name="T0" fmla="*/ 60 w 67"/>
                  <a:gd name="T1" fmla="*/ 29 h 62"/>
                  <a:gd name="T2" fmla="*/ 22 w 67"/>
                  <a:gd name="T3" fmla="*/ 59 h 62"/>
                  <a:gd name="T4" fmla="*/ 5 w 67"/>
                  <a:gd name="T5" fmla="*/ 62 h 62"/>
                  <a:gd name="T6" fmla="*/ 1 w 67"/>
                  <a:gd name="T7" fmla="*/ 54 h 62"/>
                  <a:gd name="T8" fmla="*/ 36 w 67"/>
                  <a:gd name="T9" fmla="*/ 16 h 62"/>
                  <a:gd name="T10" fmla="*/ 60 w 67"/>
                  <a:gd name="T11" fmla="*/ 29 h 62"/>
                </a:gdLst>
                <a:ahLst/>
                <a:cxnLst>
                  <a:cxn ang="0">
                    <a:pos x="T0" y="T1"/>
                  </a:cxn>
                  <a:cxn ang="0">
                    <a:pos x="T2" y="T3"/>
                  </a:cxn>
                  <a:cxn ang="0">
                    <a:pos x="T4" y="T5"/>
                  </a:cxn>
                  <a:cxn ang="0">
                    <a:pos x="T6" y="T7"/>
                  </a:cxn>
                  <a:cxn ang="0">
                    <a:pos x="T8" y="T9"/>
                  </a:cxn>
                  <a:cxn ang="0">
                    <a:pos x="T10" y="T11"/>
                  </a:cxn>
                </a:cxnLst>
                <a:rect l="0" t="0" r="r" b="b"/>
                <a:pathLst>
                  <a:path w="67" h="62">
                    <a:moveTo>
                      <a:pt x="60" y="29"/>
                    </a:moveTo>
                    <a:cubicBezTo>
                      <a:pt x="59" y="32"/>
                      <a:pt x="41" y="54"/>
                      <a:pt x="22" y="59"/>
                    </a:cubicBezTo>
                    <a:cubicBezTo>
                      <a:pt x="14" y="62"/>
                      <a:pt x="9" y="62"/>
                      <a:pt x="5" y="62"/>
                    </a:cubicBezTo>
                    <a:cubicBezTo>
                      <a:pt x="2" y="61"/>
                      <a:pt x="0" y="58"/>
                      <a:pt x="1" y="54"/>
                    </a:cubicBezTo>
                    <a:cubicBezTo>
                      <a:pt x="4" y="45"/>
                      <a:pt x="13" y="27"/>
                      <a:pt x="36" y="16"/>
                    </a:cubicBezTo>
                    <a:cubicBezTo>
                      <a:pt x="67" y="0"/>
                      <a:pt x="60" y="29"/>
                      <a:pt x="60" y="29"/>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2" name="iŝḻïḑé"/>
              <p:cNvSpPr/>
              <p:nvPr/>
            </p:nvSpPr>
            <p:spPr bwMode="auto">
              <a:xfrm>
                <a:off x="7340082" y="5250073"/>
                <a:ext cx="133419" cy="223520"/>
              </a:xfrm>
              <a:custGeom>
                <a:avLst/>
                <a:gdLst>
                  <a:gd name="T0" fmla="*/ 10 w 37"/>
                  <a:gd name="T1" fmla="*/ 0 h 62"/>
                  <a:gd name="T2" fmla="*/ 1 w 37"/>
                  <a:gd name="T3" fmla="*/ 30 h 62"/>
                  <a:gd name="T4" fmla="*/ 8 w 37"/>
                  <a:gd name="T5" fmla="*/ 56 h 62"/>
                  <a:gd name="T6" fmla="*/ 20 w 37"/>
                  <a:gd name="T7" fmla="*/ 58 h 62"/>
                  <a:gd name="T8" fmla="*/ 35 w 37"/>
                  <a:gd name="T9" fmla="*/ 30 h 62"/>
                  <a:gd name="T10" fmla="*/ 35 w 37"/>
                  <a:gd name="T11" fmla="*/ 3 h 62"/>
                  <a:gd name="T12" fmla="*/ 10 w 37"/>
                  <a:gd name="T13" fmla="*/ 0 h 62"/>
                </a:gdLst>
                <a:ahLst/>
                <a:cxnLst>
                  <a:cxn ang="0">
                    <a:pos x="T0" y="T1"/>
                  </a:cxn>
                  <a:cxn ang="0">
                    <a:pos x="T2" y="T3"/>
                  </a:cxn>
                  <a:cxn ang="0">
                    <a:pos x="T4" y="T5"/>
                  </a:cxn>
                  <a:cxn ang="0">
                    <a:pos x="T6" y="T7"/>
                  </a:cxn>
                  <a:cxn ang="0">
                    <a:pos x="T8" y="T9"/>
                  </a:cxn>
                  <a:cxn ang="0">
                    <a:pos x="T10" y="T11"/>
                  </a:cxn>
                  <a:cxn ang="0">
                    <a:pos x="T12" y="T13"/>
                  </a:cxn>
                </a:cxnLst>
                <a:rect l="0" t="0" r="r" b="b"/>
                <a:pathLst>
                  <a:path w="37" h="62">
                    <a:moveTo>
                      <a:pt x="10" y="0"/>
                    </a:moveTo>
                    <a:cubicBezTo>
                      <a:pt x="10" y="0"/>
                      <a:pt x="3" y="17"/>
                      <a:pt x="1" y="30"/>
                    </a:cubicBezTo>
                    <a:cubicBezTo>
                      <a:pt x="0" y="38"/>
                      <a:pt x="4" y="49"/>
                      <a:pt x="8" y="56"/>
                    </a:cubicBezTo>
                    <a:cubicBezTo>
                      <a:pt x="10" y="61"/>
                      <a:pt x="16" y="62"/>
                      <a:pt x="20" y="58"/>
                    </a:cubicBezTo>
                    <a:cubicBezTo>
                      <a:pt x="26" y="53"/>
                      <a:pt x="34" y="43"/>
                      <a:pt x="35" y="30"/>
                    </a:cubicBezTo>
                    <a:cubicBezTo>
                      <a:pt x="37" y="7"/>
                      <a:pt x="35" y="3"/>
                      <a:pt x="35" y="3"/>
                    </a:cubicBezTo>
                    <a:lnTo>
                      <a:pt x="10" y="0"/>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3" name="íṧ1íḑé"/>
              <p:cNvSpPr/>
              <p:nvPr/>
            </p:nvSpPr>
            <p:spPr bwMode="auto">
              <a:xfrm>
                <a:off x="7132157" y="4177529"/>
                <a:ext cx="414117" cy="1119328"/>
              </a:xfrm>
              <a:custGeom>
                <a:avLst/>
                <a:gdLst>
                  <a:gd name="T0" fmla="*/ 112 w 115"/>
                  <a:gd name="T1" fmla="*/ 23 h 311"/>
                  <a:gd name="T2" fmla="*/ 112 w 115"/>
                  <a:gd name="T3" fmla="*/ 83 h 311"/>
                  <a:gd name="T4" fmla="*/ 100 w 115"/>
                  <a:gd name="T5" fmla="*/ 300 h 311"/>
                  <a:gd name="T6" fmla="*/ 79 w 115"/>
                  <a:gd name="T7" fmla="*/ 308 h 311"/>
                  <a:gd name="T8" fmla="*/ 60 w 115"/>
                  <a:gd name="T9" fmla="*/ 294 h 311"/>
                  <a:gd name="T10" fmla="*/ 30 w 115"/>
                  <a:gd name="T11" fmla="*/ 276 h 311"/>
                  <a:gd name="T12" fmla="*/ 0 w 115"/>
                  <a:gd name="T13" fmla="*/ 0 h 311"/>
                  <a:gd name="T14" fmla="*/ 112 w 115"/>
                  <a:gd name="T15" fmla="*/ 23 h 3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311">
                    <a:moveTo>
                      <a:pt x="112" y="23"/>
                    </a:moveTo>
                    <a:cubicBezTo>
                      <a:pt x="112" y="23"/>
                      <a:pt x="115" y="51"/>
                      <a:pt x="112" y="83"/>
                    </a:cubicBezTo>
                    <a:cubicBezTo>
                      <a:pt x="110" y="115"/>
                      <a:pt x="101" y="264"/>
                      <a:pt x="100" y="300"/>
                    </a:cubicBezTo>
                    <a:cubicBezTo>
                      <a:pt x="100" y="300"/>
                      <a:pt x="100" y="311"/>
                      <a:pt x="79" y="308"/>
                    </a:cubicBezTo>
                    <a:cubicBezTo>
                      <a:pt x="58" y="306"/>
                      <a:pt x="60" y="294"/>
                      <a:pt x="60" y="294"/>
                    </a:cubicBezTo>
                    <a:cubicBezTo>
                      <a:pt x="60" y="294"/>
                      <a:pt x="31" y="293"/>
                      <a:pt x="30" y="276"/>
                    </a:cubicBezTo>
                    <a:cubicBezTo>
                      <a:pt x="29" y="259"/>
                      <a:pt x="0" y="68"/>
                      <a:pt x="0" y="0"/>
                    </a:cubicBezTo>
                    <a:lnTo>
                      <a:pt x="112" y="23"/>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4" name="isľïḋê"/>
              <p:cNvSpPr/>
              <p:nvPr/>
            </p:nvSpPr>
            <p:spPr bwMode="auto">
              <a:xfrm>
                <a:off x="7048987" y="3723560"/>
                <a:ext cx="119557" cy="374264"/>
              </a:xfrm>
              <a:custGeom>
                <a:avLst/>
                <a:gdLst>
                  <a:gd name="T0" fmla="*/ 69 w 69"/>
                  <a:gd name="T1" fmla="*/ 0 h 216"/>
                  <a:gd name="T2" fmla="*/ 33 w 69"/>
                  <a:gd name="T3" fmla="*/ 216 h 216"/>
                  <a:gd name="T4" fmla="*/ 0 w 69"/>
                  <a:gd name="T5" fmla="*/ 216 h 216"/>
                  <a:gd name="T6" fmla="*/ 4 w 69"/>
                  <a:gd name="T7" fmla="*/ 17 h 216"/>
                  <a:gd name="T8" fmla="*/ 69 w 69"/>
                  <a:gd name="T9" fmla="*/ 0 h 216"/>
                </a:gdLst>
                <a:ahLst/>
                <a:cxnLst>
                  <a:cxn ang="0">
                    <a:pos x="T0" y="T1"/>
                  </a:cxn>
                  <a:cxn ang="0">
                    <a:pos x="T2" y="T3"/>
                  </a:cxn>
                  <a:cxn ang="0">
                    <a:pos x="T4" y="T5"/>
                  </a:cxn>
                  <a:cxn ang="0">
                    <a:pos x="T6" y="T7"/>
                  </a:cxn>
                  <a:cxn ang="0">
                    <a:pos x="T8" y="T9"/>
                  </a:cxn>
                </a:cxnLst>
                <a:rect l="0" t="0" r="r" b="b"/>
                <a:pathLst>
                  <a:path w="69" h="216">
                    <a:moveTo>
                      <a:pt x="69" y="0"/>
                    </a:moveTo>
                    <a:lnTo>
                      <a:pt x="33" y="216"/>
                    </a:lnTo>
                    <a:lnTo>
                      <a:pt x="0" y="216"/>
                    </a:lnTo>
                    <a:lnTo>
                      <a:pt x="4" y="17"/>
                    </a:lnTo>
                    <a:lnTo>
                      <a:pt x="69"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5" name="îSľíďe"/>
              <p:cNvSpPr/>
              <p:nvPr/>
            </p:nvSpPr>
            <p:spPr bwMode="auto">
              <a:xfrm>
                <a:off x="7031660" y="3389148"/>
                <a:ext cx="161142" cy="438375"/>
              </a:xfrm>
              <a:custGeom>
                <a:avLst/>
                <a:gdLst>
                  <a:gd name="T0" fmla="*/ 45 w 45"/>
                  <a:gd name="T1" fmla="*/ 1 h 122"/>
                  <a:gd name="T2" fmla="*/ 14 w 45"/>
                  <a:gd name="T3" fmla="*/ 33 h 122"/>
                  <a:gd name="T4" fmla="*/ 7 w 45"/>
                  <a:gd name="T5" fmla="*/ 111 h 122"/>
                  <a:gd name="T6" fmla="*/ 41 w 45"/>
                  <a:gd name="T7" fmla="*/ 110 h 122"/>
                  <a:gd name="T8" fmla="*/ 45 w 45"/>
                  <a:gd name="T9" fmla="*/ 1 h 122"/>
                </a:gdLst>
                <a:ahLst/>
                <a:cxnLst>
                  <a:cxn ang="0">
                    <a:pos x="T0" y="T1"/>
                  </a:cxn>
                  <a:cxn ang="0">
                    <a:pos x="T2" y="T3"/>
                  </a:cxn>
                  <a:cxn ang="0">
                    <a:pos x="T4" y="T5"/>
                  </a:cxn>
                  <a:cxn ang="0">
                    <a:pos x="T6" y="T7"/>
                  </a:cxn>
                  <a:cxn ang="0">
                    <a:pos x="T8" y="T9"/>
                  </a:cxn>
                </a:cxnLst>
                <a:rect l="0" t="0" r="r" b="b"/>
                <a:pathLst>
                  <a:path w="45" h="122">
                    <a:moveTo>
                      <a:pt x="45" y="1"/>
                    </a:moveTo>
                    <a:cubicBezTo>
                      <a:pt x="45" y="1"/>
                      <a:pt x="22" y="0"/>
                      <a:pt x="14" y="33"/>
                    </a:cubicBezTo>
                    <a:cubicBezTo>
                      <a:pt x="6" y="66"/>
                      <a:pt x="0" y="108"/>
                      <a:pt x="7" y="111"/>
                    </a:cubicBezTo>
                    <a:cubicBezTo>
                      <a:pt x="27" y="122"/>
                      <a:pt x="41" y="110"/>
                      <a:pt x="41" y="110"/>
                    </a:cubicBezTo>
                    <a:lnTo>
                      <a:pt x="45" y="1"/>
                    </a:ln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6" name="îṣliḍê"/>
              <p:cNvSpPr/>
              <p:nvPr/>
            </p:nvSpPr>
            <p:spPr bwMode="auto">
              <a:xfrm>
                <a:off x="7081909" y="3389148"/>
                <a:ext cx="561397" cy="972048"/>
              </a:xfrm>
              <a:custGeom>
                <a:avLst/>
                <a:gdLst>
                  <a:gd name="T0" fmla="*/ 24 w 156"/>
                  <a:gd name="T1" fmla="*/ 2 h 270"/>
                  <a:gd name="T2" fmla="*/ 36 w 156"/>
                  <a:gd name="T3" fmla="*/ 1 h 270"/>
                  <a:gd name="T4" fmla="*/ 142 w 156"/>
                  <a:gd name="T5" fmla="*/ 39 h 270"/>
                  <a:gd name="T6" fmla="*/ 121 w 156"/>
                  <a:gd name="T7" fmla="*/ 140 h 270"/>
                  <a:gd name="T8" fmla="*/ 126 w 156"/>
                  <a:gd name="T9" fmla="*/ 212 h 270"/>
                  <a:gd name="T10" fmla="*/ 111 w 156"/>
                  <a:gd name="T11" fmla="*/ 260 h 270"/>
                  <a:gd name="T12" fmla="*/ 33 w 156"/>
                  <a:gd name="T13" fmla="*/ 251 h 270"/>
                  <a:gd name="T14" fmla="*/ 13 w 156"/>
                  <a:gd name="T15" fmla="*/ 205 h 270"/>
                  <a:gd name="T16" fmla="*/ 22 w 156"/>
                  <a:gd name="T17" fmla="*/ 114 h 270"/>
                  <a:gd name="T18" fmla="*/ 7 w 156"/>
                  <a:gd name="T19" fmla="*/ 97 h 270"/>
                  <a:gd name="T20" fmla="*/ 17 w 156"/>
                  <a:gd name="T21" fmla="*/ 52 h 270"/>
                  <a:gd name="T22" fmla="*/ 15 w 156"/>
                  <a:gd name="T23" fmla="*/ 12 h 270"/>
                  <a:gd name="T24" fmla="*/ 24 w 156"/>
                  <a:gd name="T25" fmla="*/ 2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 h="270">
                    <a:moveTo>
                      <a:pt x="24" y="2"/>
                    </a:moveTo>
                    <a:cubicBezTo>
                      <a:pt x="28" y="1"/>
                      <a:pt x="32" y="0"/>
                      <a:pt x="36" y="1"/>
                    </a:cubicBezTo>
                    <a:cubicBezTo>
                      <a:pt x="56" y="7"/>
                      <a:pt x="129" y="29"/>
                      <a:pt x="142" y="39"/>
                    </a:cubicBezTo>
                    <a:cubicBezTo>
                      <a:pt x="156" y="51"/>
                      <a:pt x="121" y="118"/>
                      <a:pt x="121" y="140"/>
                    </a:cubicBezTo>
                    <a:cubicBezTo>
                      <a:pt x="122" y="162"/>
                      <a:pt x="124" y="188"/>
                      <a:pt x="126" y="212"/>
                    </a:cubicBezTo>
                    <a:cubicBezTo>
                      <a:pt x="128" y="236"/>
                      <a:pt x="131" y="249"/>
                      <a:pt x="111" y="260"/>
                    </a:cubicBezTo>
                    <a:cubicBezTo>
                      <a:pt x="91" y="270"/>
                      <a:pt x="58" y="270"/>
                      <a:pt x="33" y="251"/>
                    </a:cubicBezTo>
                    <a:cubicBezTo>
                      <a:pt x="8" y="232"/>
                      <a:pt x="12" y="219"/>
                      <a:pt x="13" y="205"/>
                    </a:cubicBezTo>
                    <a:cubicBezTo>
                      <a:pt x="14" y="191"/>
                      <a:pt x="23" y="131"/>
                      <a:pt x="22" y="114"/>
                    </a:cubicBezTo>
                    <a:cubicBezTo>
                      <a:pt x="22" y="114"/>
                      <a:pt x="13" y="108"/>
                      <a:pt x="7" y="97"/>
                    </a:cubicBezTo>
                    <a:cubicBezTo>
                      <a:pt x="0" y="86"/>
                      <a:pt x="12" y="65"/>
                      <a:pt x="17" y="52"/>
                    </a:cubicBezTo>
                    <a:cubicBezTo>
                      <a:pt x="21" y="38"/>
                      <a:pt x="14" y="23"/>
                      <a:pt x="15" y="12"/>
                    </a:cubicBezTo>
                    <a:cubicBezTo>
                      <a:pt x="16" y="7"/>
                      <a:pt x="20" y="4"/>
                      <a:pt x="24" y="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7" name="ísļiḍè"/>
              <p:cNvSpPr/>
              <p:nvPr/>
            </p:nvSpPr>
            <p:spPr bwMode="auto">
              <a:xfrm>
                <a:off x="7246516" y="3406475"/>
                <a:ext cx="209658" cy="169805"/>
              </a:xfrm>
              <a:custGeom>
                <a:avLst/>
                <a:gdLst>
                  <a:gd name="T0" fmla="*/ 1 w 58"/>
                  <a:gd name="T1" fmla="*/ 20 h 47"/>
                  <a:gd name="T2" fmla="*/ 26 w 58"/>
                  <a:gd name="T3" fmla="*/ 46 h 47"/>
                  <a:gd name="T4" fmla="*/ 57 w 58"/>
                  <a:gd name="T5" fmla="*/ 27 h 47"/>
                  <a:gd name="T6" fmla="*/ 32 w 58"/>
                  <a:gd name="T7" fmla="*/ 2 h 47"/>
                  <a:gd name="T8" fmla="*/ 1 w 58"/>
                  <a:gd name="T9" fmla="*/ 20 h 47"/>
                </a:gdLst>
                <a:ahLst/>
                <a:cxnLst>
                  <a:cxn ang="0">
                    <a:pos x="T0" y="T1"/>
                  </a:cxn>
                  <a:cxn ang="0">
                    <a:pos x="T2" y="T3"/>
                  </a:cxn>
                  <a:cxn ang="0">
                    <a:pos x="T4" y="T5"/>
                  </a:cxn>
                  <a:cxn ang="0">
                    <a:pos x="T6" y="T7"/>
                  </a:cxn>
                  <a:cxn ang="0">
                    <a:pos x="T8" y="T9"/>
                  </a:cxn>
                </a:cxnLst>
                <a:rect l="0" t="0" r="r" b="b"/>
                <a:pathLst>
                  <a:path w="58" h="47">
                    <a:moveTo>
                      <a:pt x="1" y="20"/>
                    </a:moveTo>
                    <a:cubicBezTo>
                      <a:pt x="0" y="32"/>
                      <a:pt x="11" y="44"/>
                      <a:pt x="26" y="46"/>
                    </a:cubicBezTo>
                    <a:cubicBezTo>
                      <a:pt x="42" y="47"/>
                      <a:pt x="55" y="39"/>
                      <a:pt x="57" y="27"/>
                    </a:cubicBezTo>
                    <a:cubicBezTo>
                      <a:pt x="58" y="15"/>
                      <a:pt x="47" y="4"/>
                      <a:pt x="32" y="2"/>
                    </a:cubicBezTo>
                    <a:cubicBezTo>
                      <a:pt x="17" y="0"/>
                      <a:pt x="3" y="8"/>
                      <a:pt x="1" y="2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8" name="iśļídé"/>
              <p:cNvSpPr/>
              <p:nvPr/>
            </p:nvSpPr>
            <p:spPr bwMode="auto">
              <a:xfrm>
                <a:off x="7275972" y="3432466"/>
                <a:ext cx="150746" cy="123023"/>
              </a:xfrm>
              <a:custGeom>
                <a:avLst/>
                <a:gdLst>
                  <a:gd name="T0" fmla="*/ 1 w 42"/>
                  <a:gd name="T1" fmla="*/ 14 h 34"/>
                  <a:gd name="T2" fmla="*/ 19 w 42"/>
                  <a:gd name="T3" fmla="*/ 32 h 34"/>
                  <a:gd name="T4" fmla="*/ 41 w 42"/>
                  <a:gd name="T5" fmla="*/ 19 h 34"/>
                  <a:gd name="T6" fmla="*/ 23 w 42"/>
                  <a:gd name="T7" fmla="*/ 1 h 34"/>
                  <a:gd name="T8" fmla="*/ 1 w 42"/>
                  <a:gd name="T9" fmla="*/ 14 h 34"/>
                </a:gdLst>
                <a:ahLst/>
                <a:cxnLst>
                  <a:cxn ang="0">
                    <a:pos x="T0" y="T1"/>
                  </a:cxn>
                  <a:cxn ang="0">
                    <a:pos x="T2" y="T3"/>
                  </a:cxn>
                  <a:cxn ang="0">
                    <a:pos x="T4" y="T5"/>
                  </a:cxn>
                  <a:cxn ang="0">
                    <a:pos x="T6" y="T7"/>
                  </a:cxn>
                  <a:cxn ang="0">
                    <a:pos x="T8" y="T9"/>
                  </a:cxn>
                </a:cxnLst>
                <a:rect l="0" t="0" r="r" b="b"/>
                <a:pathLst>
                  <a:path w="42" h="34">
                    <a:moveTo>
                      <a:pt x="1" y="14"/>
                    </a:moveTo>
                    <a:cubicBezTo>
                      <a:pt x="0" y="23"/>
                      <a:pt x="8" y="31"/>
                      <a:pt x="19" y="32"/>
                    </a:cubicBezTo>
                    <a:cubicBezTo>
                      <a:pt x="30" y="34"/>
                      <a:pt x="40" y="28"/>
                      <a:pt x="41" y="19"/>
                    </a:cubicBezTo>
                    <a:cubicBezTo>
                      <a:pt x="42" y="10"/>
                      <a:pt x="34" y="2"/>
                      <a:pt x="23" y="1"/>
                    </a:cubicBezTo>
                    <a:cubicBezTo>
                      <a:pt x="12" y="0"/>
                      <a:pt x="2" y="5"/>
                      <a:pt x="1" y="14"/>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9" name="îṡḻîḍé"/>
              <p:cNvSpPr/>
              <p:nvPr/>
            </p:nvSpPr>
            <p:spPr bwMode="auto">
              <a:xfrm>
                <a:off x="7293300" y="3342365"/>
                <a:ext cx="102230" cy="150746"/>
              </a:xfrm>
              <a:custGeom>
                <a:avLst/>
                <a:gdLst>
                  <a:gd name="T0" fmla="*/ 7 w 28"/>
                  <a:gd name="T1" fmla="*/ 11 h 42"/>
                  <a:gd name="T2" fmla="*/ 23 w 28"/>
                  <a:gd name="T3" fmla="*/ 5 h 42"/>
                  <a:gd name="T4" fmla="*/ 28 w 28"/>
                  <a:gd name="T5" fmla="*/ 35 h 42"/>
                  <a:gd name="T6" fmla="*/ 1 w 28"/>
                  <a:gd name="T7" fmla="*/ 42 h 42"/>
                  <a:gd name="T8" fmla="*/ 5 w 28"/>
                  <a:gd name="T9" fmla="*/ 18 h 42"/>
                  <a:gd name="T10" fmla="*/ 7 w 28"/>
                  <a:gd name="T11" fmla="*/ 11 h 42"/>
                </a:gdLst>
                <a:ahLst/>
                <a:cxnLst>
                  <a:cxn ang="0">
                    <a:pos x="T0" y="T1"/>
                  </a:cxn>
                  <a:cxn ang="0">
                    <a:pos x="T2" y="T3"/>
                  </a:cxn>
                  <a:cxn ang="0">
                    <a:pos x="T4" y="T5"/>
                  </a:cxn>
                  <a:cxn ang="0">
                    <a:pos x="T6" y="T7"/>
                  </a:cxn>
                  <a:cxn ang="0">
                    <a:pos x="T8" y="T9"/>
                  </a:cxn>
                  <a:cxn ang="0">
                    <a:pos x="T10" y="T11"/>
                  </a:cxn>
                </a:cxnLst>
                <a:rect l="0" t="0" r="r" b="b"/>
                <a:pathLst>
                  <a:path w="28" h="42">
                    <a:moveTo>
                      <a:pt x="7" y="11"/>
                    </a:moveTo>
                    <a:cubicBezTo>
                      <a:pt x="7" y="11"/>
                      <a:pt x="20" y="0"/>
                      <a:pt x="23" y="5"/>
                    </a:cubicBezTo>
                    <a:cubicBezTo>
                      <a:pt x="26" y="11"/>
                      <a:pt x="28" y="35"/>
                      <a:pt x="28" y="35"/>
                    </a:cubicBezTo>
                    <a:cubicBezTo>
                      <a:pt x="1" y="42"/>
                      <a:pt x="1" y="42"/>
                      <a:pt x="1" y="42"/>
                    </a:cubicBezTo>
                    <a:cubicBezTo>
                      <a:pt x="5" y="18"/>
                      <a:pt x="5" y="18"/>
                      <a:pt x="5" y="18"/>
                    </a:cubicBezTo>
                    <a:cubicBezTo>
                      <a:pt x="5" y="18"/>
                      <a:pt x="0" y="13"/>
                      <a:pt x="7" y="1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0" name="íṩ1íḓé"/>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1" name="ïṧḻïḋê"/>
              <p:cNvSpPr/>
              <p:nvPr/>
            </p:nvSpPr>
            <p:spPr bwMode="auto">
              <a:xfrm>
                <a:off x="7301963" y="3375286"/>
                <a:ext cx="86635" cy="97032"/>
              </a:xfrm>
              <a:custGeom>
                <a:avLst/>
                <a:gdLst>
                  <a:gd name="T0" fmla="*/ 23 w 24"/>
                  <a:gd name="T1" fmla="*/ 3 h 27"/>
                  <a:gd name="T2" fmla="*/ 24 w 24"/>
                  <a:gd name="T3" fmla="*/ 7 h 27"/>
                  <a:gd name="T4" fmla="*/ 0 w 24"/>
                  <a:gd name="T5" fmla="*/ 27 h 27"/>
                  <a:gd name="T6" fmla="*/ 3 w 24"/>
                  <a:gd name="T7" fmla="*/ 9 h 27"/>
                  <a:gd name="T8" fmla="*/ 2 w 24"/>
                  <a:gd name="T9" fmla="*/ 4 h 27"/>
                  <a:gd name="T10" fmla="*/ 23 w 24"/>
                  <a:gd name="T11" fmla="*/ 3 h 27"/>
                </a:gdLst>
                <a:ahLst/>
                <a:cxnLst>
                  <a:cxn ang="0">
                    <a:pos x="T0" y="T1"/>
                  </a:cxn>
                  <a:cxn ang="0">
                    <a:pos x="T2" y="T3"/>
                  </a:cxn>
                  <a:cxn ang="0">
                    <a:pos x="T4" y="T5"/>
                  </a:cxn>
                  <a:cxn ang="0">
                    <a:pos x="T6" y="T7"/>
                  </a:cxn>
                  <a:cxn ang="0">
                    <a:pos x="T8" y="T9"/>
                  </a:cxn>
                  <a:cxn ang="0">
                    <a:pos x="T10" y="T11"/>
                  </a:cxn>
                </a:cxnLst>
                <a:rect l="0" t="0" r="r" b="b"/>
                <a:pathLst>
                  <a:path w="24" h="27">
                    <a:moveTo>
                      <a:pt x="23" y="3"/>
                    </a:moveTo>
                    <a:cubicBezTo>
                      <a:pt x="23" y="4"/>
                      <a:pt x="23" y="6"/>
                      <a:pt x="24" y="7"/>
                    </a:cubicBezTo>
                    <a:cubicBezTo>
                      <a:pt x="21" y="21"/>
                      <a:pt x="0" y="27"/>
                      <a:pt x="0" y="27"/>
                    </a:cubicBezTo>
                    <a:cubicBezTo>
                      <a:pt x="3" y="9"/>
                      <a:pt x="3" y="9"/>
                      <a:pt x="3" y="9"/>
                    </a:cubicBezTo>
                    <a:cubicBezTo>
                      <a:pt x="3" y="9"/>
                      <a:pt x="1" y="6"/>
                      <a:pt x="2" y="4"/>
                    </a:cubicBezTo>
                    <a:cubicBezTo>
                      <a:pt x="10" y="2"/>
                      <a:pt x="20" y="0"/>
                      <a:pt x="23" y="3"/>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2" name="íṡľíďè"/>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3" name="ïSļïďê"/>
              <p:cNvSpPr/>
              <p:nvPr/>
            </p:nvSpPr>
            <p:spPr bwMode="auto">
              <a:xfrm>
                <a:off x="7553205" y="3879504"/>
                <a:ext cx="109161" cy="384661"/>
              </a:xfrm>
              <a:custGeom>
                <a:avLst/>
                <a:gdLst>
                  <a:gd name="T0" fmla="*/ 63 w 63"/>
                  <a:gd name="T1" fmla="*/ 0 h 222"/>
                  <a:gd name="T2" fmla="*/ 54 w 63"/>
                  <a:gd name="T3" fmla="*/ 218 h 222"/>
                  <a:gd name="T4" fmla="*/ 21 w 63"/>
                  <a:gd name="T5" fmla="*/ 222 h 222"/>
                  <a:gd name="T6" fmla="*/ 0 w 63"/>
                  <a:gd name="T7" fmla="*/ 24 h 222"/>
                  <a:gd name="T8" fmla="*/ 63 w 63"/>
                  <a:gd name="T9" fmla="*/ 0 h 222"/>
                </a:gdLst>
                <a:ahLst/>
                <a:cxnLst>
                  <a:cxn ang="0">
                    <a:pos x="T0" y="T1"/>
                  </a:cxn>
                  <a:cxn ang="0">
                    <a:pos x="T2" y="T3"/>
                  </a:cxn>
                  <a:cxn ang="0">
                    <a:pos x="T4" y="T5"/>
                  </a:cxn>
                  <a:cxn ang="0">
                    <a:pos x="T6" y="T7"/>
                  </a:cxn>
                  <a:cxn ang="0">
                    <a:pos x="T8" y="T9"/>
                  </a:cxn>
                </a:cxnLst>
                <a:rect l="0" t="0" r="r" b="b"/>
                <a:pathLst>
                  <a:path w="63" h="222">
                    <a:moveTo>
                      <a:pt x="63" y="0"/>
                    </a:moveTo>
                    <a:lnTo>
                      <a:pt x="54" y="218"/>
                    </a:lnTo>
                    <a:lnTo>
                      <a:pt x="21" y="222"/>
                    </a:lnTo>
                    <a:lnTo>
                      <a:pt x="0" y="24"/>
                    </a:lnTo>
                    <a:lnTo>
                      <a:pt x="63"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4" name="ís1ïḓè"/>
              <p:cNvSpPr/>
              <p:nvPr/>
            </p:nvSpPr>
            <p:spPr bwMode="auto">
              <a:xfrm>
                <a:off x="7463105" y="3586676"/>
                <a:ext cx="86635" cy="457434"/>
              </a:xfrm>
              <a:custGeom>
                <a:avLst/>
                <a:gdLst>
                  <a:gd name="T0" fmla="*/ 5 w 24"/>
                  <a:gd name="T1" fmla="*/ 72 h 127"/>
                  <a:gd name="T2" fmla="*/ 20 w 24"/>
                  <a:gd name="T3" fmla="*/ 0 h 127"/>
                  <a:gd name="T4" fmla="*/ 24 w 24"/>
                  <a:gd name="T5" fmla="*/ 49 h 127"/>
                  <a:gd name="T6" fmla="*/ 15 w 24"/>
                  <a:gd name="T7" fmla="*/ 85 h 127"/>
                  <a:gd name="T8" fmla="*/ 17 w 24"/>
                  <a:gd name="T9" fmla="*/ 127 h 127"/>
                  <a:gd name="T10" fmla="*/ 17 w 24"/>
                  <a:gd name="T11" fmla="*/ 127 h 127"/>
                  <a:gd name="T12" fmla="*/ 5 w 24"/>
                  <a:gd name="T13" fmla="*/ 72 h 127"/>
                </a:gdLst>
                <a:ahLst/>
                <a:cxnLst>
                  <a:cxn ang="0">
                    <a:pos x="T0" y="T1"/>
                  </a:cxn>
                  <a:cxn ang="0">
                    <a:pos x="T2" y="T3"/>
                  </a:cxn>
                  <a:cxn ang="0">
                    <a:pos x="T4" y="T5"/>
                  </a:cxn>
                  <a:cxn ang="0">
                    <a:pos x="T6" y="T7"/>
                  </a:cxn>
                  <a:cxn ang="0">
                    <a:pos x="T8" y="T9"/>
                  </a:cxn>
                  <a:cxn ang="0">
                    <a:pos x="T10" y="T11"/>
                  </a:cxn>
                  <a:cxn ang="0">
                    <a:pos x="T12" y="T13"/>
                  </a:cxn>
                </a:cxnLst>
                <a:rect l="0" t="0" r="r" b="b"/>
                <a:pathLst>
                  <a:path w="24" h="127">
                    <a:moveTo>
                      <a:pt x="5" y="72"/>
                    </a:moveTo>
                    <a:cubicBezTo>
                      <a:pt x="10" y="50"/>
                      <a:pt x="20" y="0"/>
                      <a:pt x="20" y="0"/>
                    </a:cubicBezTo>
                    <a:cubicBezTo>
                      <a:pt x="24" y="49"/>
                      <a:pt x="24" y="49"/>
                      <a:pt x="24" y="49"/>
                    </a:cubicBezTo>
                    <a:cubicBezTo>
                      <a:pt x="19" y="64"/>
                      <a:pt x="15" y="78"/>
                      <a:pt x="15" y="85"/>
                    </a:cubicBezTo>
                    <a:cubicBezTo>
                      <a:pt x="15" y="98"/>
                      <a:pt x="16" y="113"/>
                      <a:pt x="17" y="127"/>
                    </a:cubicBezTo>
                    <a:cubicBezTo>
                      <a:pt x="17" y="127"/>
                      <a:pt x="17" y="127"/>
                      <a:pt x="17" y="127"/>
                    </a:cubicBezTo>
                    <a:cubicBezTo>
                      <a:pt x="17" y="127"/>
                      <a:pt x="0" y="95"/>
                      <a:pt x="5" y="7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5" name="iS1îďê"/>
              <p:cNvSpPr/>
              <p:nvPr/>
            </p:nvSpPr>
            <p:spPr bwMode="auto">
              <a:xfrm>
                <a:off x="7528947" y="3522567"/>
                <a:ext cx="164608" cy="474761"/>
              </a:xfrm>
              <a:custGeom>
                <a:avLst/>
                <a:gdLst>
                  <a:gd name="T0" fmla="*/ 15 w 46"/>
                  <a:gd name="T1" fmla="*/ 0 h 132"/>
                  <a:gd name="T2" fmla="*/ 34 w 46"/>
                  <a:gd name="T3" fmla="*/ 42 h 132"/>
                  <a:gd name="T4" fmla="*/ 34 w 46"/>
                  <a:gd name="T5" fmla="*/ 123 h 132"/>
                  <a:gd name="T6" fmla="*/ 7 w 46"/>
                  <a:gd name="T7" fmla="*/ 121 h 132"/>
                  <a:gd name="T8" fmla="*/ 1 w 46"/>
                  <a:gd name="T9" fmla="*/ 45 h 132"/>
                  <a:gd name="T10" fmla="*/ 15 w 46"/>
                  <a:gd name="T11" fmla="*/ 0 h 132"/>
                </a:gdLst>
                <a:ahLst/>
                <a:cxnLst>
                  <a:cxn ang="0">
                    <a:pos x="T0" y="T1"/>
                  </a:cxn>
                  <a:cxn ang="0">
                    <a:pos x="T2" y="T3"/>
                  </a:cxn>
                  <a:cxn ang="0">
                    <a:pos x="T4" y="T5"/>
                  </a:cxn>
                  <a:cxn ang="0">
                    <a:pos x="T6" y="T7"/>
                  </a:cxn>
                  <a:cxn ang="0">
                    <a:pos x="T8" y="T9"/>
                  </a:cxn>
                  <a:cxn ang="0">
                    <a:pos x="T10" y="T11"/>
                  </a:cxn>
                </a:cxnLst>
                <a:rect l="0" t="0" r="r" b="b"/>
                <a:pathLst>
                  <a:path w="46" h="132">
                    <a:moveTo>
                      <a:pt x="15" y="0"/>
                    </a:moveTo>
                    <a:cubicBezTo>
                      <a:pt x="15" y="0"/>
                      <a:pt x="27" y="5"/>
                      <a:pt x="34" y="42"/>
                    </a:cubicBezTo>
                    <a:cubicBezTo>
                      <a:pt x="41" y="80"/>
                      <a:pt x="46" y="118"/>
                      <a:pt x="34" y="123"/>
                    </a:cubicBezTo>
                    <a:cubicBezTo>
                      <a:pt x="21" y="128"/>
                      <a:pt x="11" y="132"/>
                      <a:pt x="7" y="121"/>
                    </a:cubicBezTo>
                    <a:cubicBezTo>
                      <a:pt x="4" y="111"/>
                      <a:pt x="1" y="63"/>
                      <a:pt x="1" y="45"/>
                    </a:cubicBezTo>
                    <a:cubicBezTo>
                      <a:pt x="0" y="27"/>
                      <a:pt x="0" y="3"/>
                      <a:pt x="15" y="0"/>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6" name="ïšľïdé"/>
              <p:cNvSpPr/>
              <p:nvPr/>
            </p:nvSpPr>
            <p:spPr bwMode="auto">
              <a:xfrm>
                <a:off x="7298497" y="4397582"/>
                <a:ext cx="50249" cy="838629"/>
              </a:xfrm>
              <a:custGeom>
                <a:avLst/>
                <a:gdLst>
                  <a:gd name="T0" fmla="*/ 14 w 14"/>
                  <a:gd name="T1" fmla="*/ 233 h 233"/>
                  <a:gd name="T2" fmla="*/ 6 w 14"/>
                  <a:gd name="T3" fmla="*/ 232 h 233"/>
                  <a:gd name="T4" fmla="*/ 6 w 14"/>
                  <a:gd name="T5" fmla="*/ 232 h 233"/>
                  <a:gd name="T6" fmla="*/ 0 w 14"/>
                  <a:gd name="T7" fmla="*/ 0 h 233"/>
                  <a:gd name="T8" fmla="*/ 14 w 14"/>
                  <a:gd name="T9" fmla="*/ 233 h 233"/>
                </a:gdLst>
                <a:ahLst/>
                <a:cxnLst>
                  <a:cxn ang="0">
                    <a:pos x="T0" y="T1"/>
                  </a:cxn>
                  <a:cxn ang="0">
                    <a:pos x="T2" y="T3"/>
                  </a:cxn>
                  <a:cxn ang="0">
                    <a:pos x="T4" y="T5"/>
                  </a:cxn>
                  <a:cxn ang="0">
                    <a:pos x="T6" y="T7"/>
                  </a:cxn>
                  <a:cxn ang="0">
                    <a:pos x="T8" y="T9"/>
                  </a:cxn>
                </a:cxnLst>
                <a:rect l="0" t="0" r="r" b="b"/>
                <a:pathLst>
                  <a:path w="14" h="233">
                    <a:moveTo>
                      <a:pt x="14" y="233"/>
                    </a:moveTo>
                    <a:cubicBezTo>
                      <a:pt x="14" y="233"/>
                      <a:pt x="11" y="233"/>
                      <a:pt x="6" y="232"/>
                    </a:cubicBezTo>
                    <a:cubicBezTo>
                      <a:pt x="6" y="232"/>
                      <a:pt x="6" y="232"/>
                      <a:pt x="6" y="232"/>
                    </a:cubicBezTo>
                    <a:cubicBezTo>
                      <a:pt x="0" y="0"/>
                      <a:pt x="0" y="0"/>
                      <a:pt x="0" y="0"/>
                    </a:cubicBezTo>
                    <a:lnTo>
                      <a:pt x="14" y="233"/>
                    </a:lnTo>
                    <a:close/>
                  </a:path>
                </a:pathLst>
              </a:custGeom>
              <a:solidFill>
                <a:srgbClr val="D8892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7" name="îs1îdé"/>
              <p:cNvSpPr/>
              <p:nvPr/>
            </p:nvSpPr>
            <p:spPr bwMode="auto">
              <a:xfrm>
                <a:off x="7405925" y="4241639"/>
                <a:ext cx="400256" cy="544070"/>
              </a:xfrm>
              <a:custGeom>
                <a:avLst/>
                <a:gdLst>
                  <a:gd name="T0" fmla="*/ 6 w 111"/>
                  <a:gd name="T1" fmla="*/ 151 h 151"/>
                  <a:gd name="T2" fmla="*/ 15 w 111"/>
                  <a:gd name="T3" fmla="*/ 140 h 151"/>
                  <a:gd name="T4" fmla="*/ 101 w 111"/>
                  <a:gd name="T5" fmla="*/ 90 h 151"/>
                  <a:gd name="T6" fmla="*/ 106 w 111"/>
                  <a:gd name="T7" fmla="*/ 81 h 151"/>
                  <a:gd name="T8" fmla="*/ 106 w 111"/>
                  <a:gd name="T9" fmla="*/ 10 h 151"/>
                  <a:gd name="T10" fmla="*/ 111 w 111"/>
                  <a:gd name="T11" fmla="*/ 4 h 151"/>
                  <a:gd name="T12" fmla="*/ 106 w 111"/>
                  <a:gd name="T13" fmla="*/ 1 h 151"/>
                  <a:gd name="T14" fmla="*/ 106 w 111"/>
                  <a:gd name="T15" fmla="*/ 1 h 151"/>
                  <a:gd name="T16" fmla="*/ 103 w 111"/>
                  <a:gd name="T17" fmla="*/ 1 h 151"/>
                  <a:gd name="T18" fmla="*/ 5 w 111"/>
                  <a:gd name="T19" fmla="*/ 58 h 151"/>
                  <a:gd name="T20" fmla="*/ 0 w 111"/>
                  <a:gd name="T21" fmla="*/ 67 h 151"/>
                  <a:gd name="T22" fmla="*/ 0 w 111"/>
                  <a:gd name="T23" fmla="*/ 144 h 151"/>
                  <a:gd name="T24" fmla="*/ 2 w 111"/>
                  <a:gd name="T25" fmla="*/ 148 h 151"/>
                  <a:gd name="T26" fmla="*/ 2 w 111"/>
                  <a:gd name="T27" fmla="*/ 148 h 151"/>
                  <a:gd name="T28" fmla="*/ 6 w 111"/>
                  <a:gd name="T29" fmla="*/ 15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1" h="151">
                    <a:moveTo>
                      <a:pt x="6" y="151"/>
                    </a:moveTo>
                    <a:cubicBezTo>
                      <a:pt x="15" y="140"/>
                      <a:pt x="15" y="140"/>
                      <a:pt x="15" y="140"/>
                    </a:cubicBezTo>
                    <a:cubicBezTo>
                      <a:pt x="101" y="90"/>
                      <a:pt x="101" y="90"/>
                      <a:pt x="101" y="90"/>
                    </a:cubicBezTo>
                    <a:cubicBezTo>
                      <a:pt x="104" y="89"/>
                      <a:pt x="106" y="84"/>
                      <a:pt x="106" y="81"/>
                    </a:cubicBezTo>
                    <a:cubicBezTo>
                      <a:pt x="106" y="10"/>
                      <a:pt x="106" y="10"/>
                      <a:pt x="106" y="10"/>
                    </a:cubicBezTo>
                    <a:cubicBezTo>
                      <a:pt x="111" y="4"/>
                      <a:pt x="111" y="4"/>
                      <a:pt x="111" y="4"/>
                    </a:cubicBezTo>
                    <a:cubicBezTo>
                      <a:pt x="106" y="1"/>
                      <a:pt x="106" y="1"/>
                      <a:pt x="106" y="1"/>
                    </a:cubicBezTo>
                    <a:cubicBezTo>
                      <a:pt x="106" y="1"/>
                      <a:pt x="106" y="1"/>
                      <a:pt x="106" y="1"/>
                    </a:cubicBezTo>
                    <a:cubicBezTo>
                      <a:pt x="105" y="0"/>
                      <a:pt x="104" y="0"/>
                      <a:pt x="103" y="1"/>
                    </a:cubicBezTo>
                    <a:cubicBezTo>
                      <a:pt x="5" y="58"/>
                      <a:pt x="5" y="58"/>
                      <a:pt x="5" y="58"/>
                    </a:cubicBezTo>
                    <a:cubicBezTo>
                      <a:pt x="2" y="59"/>
                      <a:pt x="0" y="64"/>
                      <a:pt x="0" y="67"/>
                    </a:cubicBezTo>
                    <a:cubicBezTo>
                      <a:pt x="0" y="144"/>
                      <a:pt x="0" y="144"/>
                      <a:pt x="0" y="144"/>
                    </a:cubicBezTo>
                    <a:cubicBezTo>
                      <a:pt x="0" y="146"/>
                      <a:pt x="1" y="148"/>
                      <a:pt x="2" y="148"/>
                    </a:cubicBezTo>
                    <a:cubicBezTo>
                      <a:pt x="2" y="148"/>
                      <a:pt x="2" y="148"/>
                      <a:pt x="2" y="148"/>
                    </a:cubicBezTo>
                    <a:lnTo>
                      <a:pt x="6" y="151"/>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8" name="iśľîḑè"/>
              <p:cNvSpPr/>
              <p:nvPr/>
            </p:nvSpPr>
            <p:spPr bwMode="auto">
              <a:xfrm>
                <a:off x="7409390" y="4241639"/>
                <a:ext cx="396790" cy="396790"/>
              </a:xfrm>
              <a:custGeom>
                <a:avLst/>
                <a:gdLst>
                  <a:gd name="T0" fmla="*/ 65 w 110"/>
                  <a:gd name="T1" fmla="*/ 110 h 110"/>
                  <a:gd name="T2" fmla="*/ 71 w 110"/>
                  <a:gd name="T3" fmla="*/ 107 h 110"/>
                  <a:gd name="T4" fmla="*/ 105 w 110"/>
                  <a:gd name="T5" fmla="*/ 48 h 110"/>
                  <a:gd name="T6" fmla="*/ 105 w 110"/>
                  <a:gd name="T7" fmla="*/ 10 h 110"/>
                  <a:gd name="T8" fmla="*/ 110 w 110"/>
                  <a:gd name="T9" fmla="*/ 4 h 110"/>
                  <a:gd name="T10" fmla="*/ 105 w 110"/>
                  <a:gd name="T11" fmla="*/ 1 h 110"/>
                  <a:gd name="T12" fmla="*/ 105 w 110"/>
                  <a:gd name="T13" fmla="*/ 1 h 110"/>
                  <a:gd name="T14" fmla="*/ 102 w 110"/>
                  <a:gd name="T15" fmla="*/ 1 h 110"/>
                  <a:gd name="T16" fmla="*/ 4 w 110"/>
                  <a:gd name="T17" fmla="*/ 58 h 110"/>
                  <a:gd name="T18" fmla="*/ 0 w 110"/>
                  <a:gd name="T19" fmla="*/ 62 h 110"/>
                  <a:gd name="T20" fmla="*/ 65 w 110"/>
                  <a:gd name="T21"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110">
                    <a:moveTo>
                      <a:pt x="65" y="110"/>
                    </a:moveTo>
                    <a:cubicBezTo>
                      <a:pt x="71" y="107"/>
                      <a:pt x="71" y="107"/>
                      <a:pt x="71" y="107"/>
                    </a:cubicBezTo>
                    <a:cubicBezTo>
                      <a:pt x="105" y="48"/>
                      <a:pt x="105" y="48"/>
                      <a:pt x="105" y="48"/>
                    </a:cubicBezTo>
                    <a:cubicBezTo>
                      <a:pt x="105" y="10"/>
                      <a:pt x="105" y="10"/>
                      <a:pt x="105" y="10"/>
                    </a:cubicBezTo>
                    <a:cubicBezTo>
                      <a:pt x="110" y="4"/>
                      <a:pt x="110" y="4"/>
                      <a:pt x="110" y="4"/>
                    </a:cubicBezTo>
                    <a:cubicBezTo>
                      <a:pt x="105" y="1"/>
                      <a:pt x="105" y="1"/>
                      <a:pt x="105" y="1"/>
                    </a:cubicBezTo>
                    <a:cubicBezTo>
                      <a:pt x="105" y="1"/>
                      <a:pt x="105" y="1"/>
                      <a:pt x="105" y="1"/>
                    </a:cubicBezTo>
                    <a:cubicBezTo>
                      <a:pt x="104" y="0"/>
                      <a:pt x="103" y="0"/>
                      <a:pt x="102" y="1"/>
                    </a:cubicBezTo>
                    <a:cubicBezTo>
                      <a:pt x="4" y="58"/>
                      <a:pt x="4" y="58"/>
                      <a:pt x="4" y="58"/>
                    </a:cubicBezTo>
                    <a:cubicBezTo>
                      <a:pt x="3" y="58"/>
                      <a:pt x="1" y="60"/>
                      <a:pt x="0" y="62"/>
                    </a:cubicBezTo>
                    <a:lnTo>
                      <a:pt x="65" y="110"/>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9" name="ïṡļidé"/>
              <p:cNvSpPr/>
              <p:nvPr/>
            </p:nvSpPr>
            <p:spPr bwMode="auto">
              <a:xfrm>
                <a:off x="7769793" y="4241639"/>
                <a:ext cx="36387" cy="22526"/>
              </a:xfrm>
              <a:custGeom>
                <a:avLst/>
                <a:gdLst>
                  <a:gd name="T0" fmla="*/ 8 w 10"/>
                  <a:gd name="T1" fmla="*/ 6 h 6"/>
                  <a:gd name="T2" fmla="*/ 10 w 10"/>
                  <a:gd name="T3" fmla="*/ 4 h 6"/>
                  <a:gd name="T4" fmla="*/ 5 w 10"/>
                  <a:gd name="T5" fmla="*/ 1 h 6"/>
                  <a:gd name="T6" fmla="*/ 5 w 10"/>
                  <a:gd name="T7" fmla="*/ 1 h 6"/>
                  <a:gd name="T8" fmla="*/ 2 w 10"/>
                  <a:gd name="T9" fmla="*/ 1 h 6"/>
                  <a:gd name="T10" fmla="*/ 0 w 10"/>
                  <a:gd name="T11" fmla="*/ 2 h 6"/>
                  <a:gd name="T12" fmla="*/ 8 w 1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 h="6">
                    <a:moveTo>
                      <a:pt x="8" y="6"/>
                    </a:moveTo>
                    <a:cubicBezTo>
                      <a:pt x="10" y="4"/>
                      <a:pt x="10" y="4"/>
                      <a:pt x="10" y="4"/>
                    </a:cubicBezTo>
                    <a:cubicBezTo>
                      <a:pt x="5" y="1"/>
                      <a:pt x="5" y="1"/>
                      <a:pt x="5" y="1"/>
                    </a:cubicBezTo>
                    <a:cubicBezTo>
                      <a:pt x="5" y="1"/>
                      <a:pt x="5" y="1"/>
                      <a:pt x="5" y="1"/>
                    </a:cubicBezTo>
                    <a:cubicBezTo>
                      <a:pt x="4" y="0"/>
                      <a:pt x="3" y="0"/>
                      <a:pt x="2" y="1"/>
                    </a:cubicBezTo>
                    <a:cubicBezTo>
                      <a:pt x="0" y="2"/>
                      <a:pt x="0" y="2"/>
                      <a:pt x="0" y="2"/>
                    </a:cubicBezTo>
                    <a:lnTo>
                      <a:pt x="8" y="6"/>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0" name="îš1íďe"/>
              <p:cNvSpPr/>
              <p:nvPr/>
            </p:nvSpPr>
            <p:spPr bwMode="auto">
              <a:xfrm>
                <a:off x="7405925" y="4451297"/>
                <a:ext cx="50249" cy="50249"/>
              </a:xfrm>
              <a:custGeom>
                <a:avLst/>
                <a:gdLst>
                  <a:gd name="T0" fmla="*/ 4 w 14"/>
                  <a:gd name="T1" fmla="*/ 0 h 14"/>
                  <a:gd name="T2" fmla="*/ 0 w 14"/>
                  <a:gd name="T3" fmla="*/ 8 h 14"/>
                  <a:gd name="T4" fmla="*/ 10 w 14"/>
                  <a:gd name="T5" fmla="*/ 14 h 14"/>
                  <a:gd name="T6" fmla="*/ 14 w 14"/>
                  <a:gd name="T7" fmla="*/ 6 h 14"/>
                  <a:gd name="T8" fmla="*/ 4 w 14"/>
                  <a:gd name="T9" fmla="*/ 0 h 14"/>
                </a:gdLst>
                <a:ahLst/>
                <a:cxnLst>
                  <a:cxn ang="0">
                    <a:pos x="T0" y="T1"/>
                  </a:cxn>
                  <a:cxn ang="0">
                    <a:pos x="T2" y="T3"/>
                  </a:cxn>
                  <a:cxn ang="0">
                    <a:pos x="T4" y="T5"/>
                  </a:cxn>
                  <a:cxn ang="0">
                    <a:pos x="T6" y="T7"/>
                  </a:cxn>
                  <a:cxn ang="0">
                    <a:pos x="T8" y="T9"/>
                  </a:cxn>
                </a:cxnLst>
                <a:rect l="0" t="0" r="r" b="b"/>
                <a:pathLst>
                  <a:path w="14" h="14">
                    <a:moveTo>
                      <a:pt x="4" y="0"/>
                    </a:moveTo>
                    <a:cubicBezTo>
                      <a:pt x="2" y="2"/>
                      <a:pt x="0" y="5"/>
                      <a:pt x="0" y="8"/>
                    </a:cubicBezTo>
                    <a:cubicBezTo>
                      <a:pt x="10" y="14"/>
                      <a:pt x="10" y="14"/>
                      <a:pt x="10" y="14"/>
                    </a:cubicBezTo>
                    <a:cubicBezTo>
                      <a:pt x="14" y="6"/>
                      <a:pt x="14" y="6"/>
                      <a:pt x="14" y="6"/>
                    </a:cubicBezTo>
                    <a:lnTo>
                      <a:pt x="4" y="0"/>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1" name="ïŝļíḍe"/>
              <p:cNvSpPr/>
              <p:nvPr/>
            </p:nvSpPr>
            <p:spPr bwMode="auto">
              <a:xfrm>
                <a:off x="7423252" y="4248570"/>
                <a:ext cx="386394" cy="540604"/>
              </a:xfrm>
              <a:custGeom>
                <a:avLst/>
                <a:gdLst>
                  <a:gd name="T0" fmla="*/ 5 w 107"/>
                  <a:gd name="T1" fmla="*/ 58 h 150"/>
                  <a:gd name="T2" fmla="*/ 102 w 107"/>
                  <a:gd name="T3" fmla="*/ 2 h 150"/>
                  <a:gd name="T4" fmla="*/ 107 w 107"/>
                  <a:gd name="T5" fmla="*/ 6 h 150"/>
                  <a:gd name="T6" fmla="*/ 107 w 107"/>
                  <a:gd name="T7" fmla="*/ 82 h 150"/>
                  <a:gd name="T8" fmla="*/ 102 w 107"/>
                  <a:gd name="T9" fmla="*/ 92 h 150"/>
                  <a:gd name="T10" fmla="*/ 5 w 107"/>
                  <a:gd name="T11" fmla="*/ 149 h 150"/>
                  <a:gd name="T12" fmla="*/ 0 w 107"/>
                  <a:gd name="T13" fmla="*/ 145 h 150"/>
                  <a:gd name="T14" fmla="*/ 0 w 107"/>
                  <a:gd name="T15" fmla="*/ 68 h 150"/>
                  <a:gd name="T16" fmla="*/ 5 w 107"/>
                  <a:gd name="T17" fmla="*/ 5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150">
                    <a:moveTo>
                      <a:pt x="5" y="58"/>
                    </a:moveTo>
                    <a:cubicBezTo>
                      <a:pt x="102" y="2"/>
                      <a:pt x="102" y="2"/>
                      <a:pt x="102" y="2"/>
                    </a:cubicBezTo>
                    <a:cubicBezTo>
                      <a:pt x="105" y="0"/>
                      <a:pt x="107" y="2"/>
                      <a:pt x="107" y="6"/>
                    </a:cubicBezTo>
                    <a:cubicBezTo>
                      <a:pt x="107" y="82"/>
                      <a:pt x="107" y="82"/>
                      <a:pt x="107" y="82"/>
                    </a:cubicBezTo>
                    <a:cubicBezTo>
                      <a:pt x="107" y="86"/>
                      <a:pt x="105" y="90"/>
                      <a:pt x="102" y="92"/>
                    </a:cubicBezTo>
                    <a:cubicBezTo>
                      <a:pt x="5" y="149"/>
                      <a:pt x="5" y="149"/>
                      <a:pt x="5" y="149"/>
                    </a:cubicBezTo>
                    <a:cubicBezTo>
                      <a:pt x="2" y="150"/>
                      <a:pt x="0" y="148"/>
                      <a:pt x="0" y="145"/>
                    </a:cubicBezTo>
                    <a:cubicBezTo>
                      <a:pt x="0" y="68"/>
                      <a:pt x="0" y="68"/>
                      <a:pt x="0" y="68"/>
                    </a:cubicBezTo>
                    <a:cubicBezTo>
                      <a:pt x="0" y="64"/>
                      <a:pt x="2" y="60"/>
                      <a:pt x="5" y="58"/>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2" name="ïşḻïḋê"/>
              <p:cNvSpPr/>
              <p:nvPr/>
            </p:nvSpPr>
            <p:spPr bwMode="auto">
              <a:xfrm>
                <a:off x="7567067" y="4180995"/>
                <a:ext cx="95299" cy="266837"/>
              </a:xfrm>
              <a:custGeom>
                <a:avLst/>
                <a:gdLst>
                  <a:gd name="T0" fmla="*/ 22 w 26"/>
                  <a:gd name="T1" fmla="*/ 20 h 74"/>
                  <a:gd name="T2" fmla="*/ 25 w 26"/>
                  <a:gd name="T3" fmla="*/ 53 h 74"/>
                  <a:gd name="T4" fmla="*/ 17 w 26"/>
                  <a:gd name="T5" fmla="*/ 73 h 74"/>
                  <a:gd name="T6" fmla="*/ 11 w 26"/>
                  <a:gd name="T7" fmla="*/ 45 h 74"/>
                  <a:gd name="T8" fmla="*/ 3 w 26"/>
                  <a:gd name="T9" fmla="*/ 52 h 74"/>
                  <a:gd name="T10" fmla="*/ 5 w 26"/>
                  <a:gd name="T11" fmla="*/ 11 h 74"/>
                  <a:gd name="T12" fmla="*/ 22 w 26"/>
                  <a:gd name="T13" fmla="*/ 20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22" y="20"/>
                    </a:moveTo>
                    <a:cubicBezTo>
                      <a:pt x="22" y="20"/>
                      <a:pt x="26" y="45"/>
                      <a:pt x="25" y="53"/>
                    </a:cubicBezTo>
                    <a:cubicBezTo>
                      <a:pt x="25" y="61"/>
                      <a:pt x="20" y="74"/>
                      <a:pt x="17" y="73"/>
                    </a:cubicBezTo>
                    <a:cubicBezTo>
                      <a:pt x="14" y="73"/>
                      <a:pt x="17" y="42"/>
                      <a:pt x="11" y="45"/>
                    </a:cubicBezTo>
                    <a:cubicBezTo>
                      <a:pt x="6" y="48"/>
                      <a:pt x="5" y="53"/>
                      <a:pt x="3" y="52"/>
                    </a:cubicBezTo>
                    <a:cubicBezTo>
                      <a:pt x="0" y="50"/>
                      <a:pt x="7" y="23"/>
                      <a:pt x="5" y="11"/>
                    </a:cubicBezTo>
                    <a:cubicBezTo>
                      <a:pt x="3" y="0"/>
                      <a:pt x="22" y="20"/>
                      <a:pt x="22" y="20"/>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3" name="ïŝ1íḓè"/>
              <p:cNvSpPr/>
              <p:nvPr/>
            </p:nvSpPr>
            <p:spPr bwMode="auto">
              <a:xfrm>
                <a:off x="7035126" y="4023318"/>
                <a:ext cx="93566" cy="265104"/>
              </a:xfrm>
              <a:custGeom>
                <a:avLst/>
                <a:gdLst>
                  <a:gd name="T0" fmla="*/ 4 w 26"/>
                  <a:gd name="T1" fmla="*/ 21 h 74"/>
                  <a:gd name="T2" fmla="*/ 1 w 26"/>
                  <a:gd name="T3" fmla="*/ 53 h 74"/>
                  <a:gd name="T4" fmla="*/ 9 w 26"/>
                  <a:gd name="T5" fmla="*/ 74 h 74"/>
                  <a:gd name="T6" fmla="*/ 14 w 26"/>
                  <a:gd name="T7" fmla="*/ 45 h 74"/>
                  <a:gd name="T8" fmla="*/ 23 w 26"/>
                  <a:gd name="T9" fmla="*/ 52 h 74"/>
                  <a:gd name="T10" fmla="*/ 21 w 26"/>
                  <a:gd name="T11" fmla="*/ 11 h 74"/>
                  <a:gd name="T12" fmla="*/ 4 w 26"/>
                  <a:gd name="T13" fmla="*/ 21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4" y="21"/>
                    </a:moveTo>
                    <a:cubicBezTo>
                      <a:pt x="4" y="21"/>
                      <a:pt x="0" y="45"/>
                      <a:pt x="1" y="53"/>
                    </a:cubicBezTo>
                    <a:cubicBezTo>
                      <a:pt x="1" y="61"/>
                      <a:pt x="6" y="74"/>
                      <a:pt x="9" y="74"/>
                    </a:cubicBezTo>
                    <a:cubicBezTo>
                      <a:pt x="12" y="73"/>
                      <a:pt x="9" y="42"/>
                      <a:pt x="14" y="45"/>
                    </a:cubicBezTo>
                    <a:cubicBezTo>
                      <a:pt x="20" y="48"/>
                      <a:pt x="21" y="54"/>
                      <a:pt x="23" y="52"/>
                    </a:cubicBezTo>
                    <a:cubicBezTo>
                      <a:pt x="26" y="50"/>
                      <a:pt x="19" y="23"/>
                      <a:pt x="21" y="11"/>
                    </a:cubicBezTo>
                    <a:cubicBezTo>
                      <a:pt x="23" y="0"/>
                      <a:pt x="4" y="21"/>
                      <a:pt x="4" y="2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4" name="iṩľîḑè"/>
              <p:cNvSpPr/>
              <p:nvPr/>
            </p:nvSpPr>
            <p:spPr bwMode="auto">
              <a:xfrm>
                <a:off x="7172010" y="3215877"/>
                <a:ext cx="190598" cy="102230"/>
              </a:xfrm>
              <a:custGeom>
                <a:avLst/>
                <a:gdLst>
                  <a:gd name="T0" fmla="*/ 24 w 53"/>
                  <a:gd name="T1" fmla="*/ 21 h 28"/>
                  <a:gd name="T2" fmla="*/ 0 w 53"/>
                  <a:gd name="T3" fmla="*/ 23 h 28"/>
                  <a:gd name="T4" fmla="*/ 0 w 53"/>
                  <a:gd name="T5" fmla="*/ 20 h 28"/>
                  <a:gd name="T6" fmla="*/ 1 w 53"/>
                  <a:gd name="T7" fmla="*/ 7 h 28"/>
                  <a:gd name="T8" fmla="*/ 53 w 53"/>
                  <a:gd name="T9" fmla="*/ 0 h 28"/>
                  <a:gd name="T10" fmla="*/ 24 w 53"/>
                  <a:gd name="T11" fmla="*/ 21 h 28"/>
                </a:gdLst>
                <a:ahLst/>
                <a:cxnLst>
                  <a:cxn ang="0">
                    <a:pos x="T0" y="T1"/>
                  </a:cxn>
                  <a:cxn ang="0">
                    <a:pos x="T2" y="T3"/>
                  </a:cxn>
                  <a:cxn ang="0">
                    <a:pos x="T4" y="T5"/>
                  </a:cxn>
                  <a:cxn ang="0">
                    <a:pos x="T6" y="T7"/>
                  </a:cxn>
                  <a:cxn ang="0">
                    <a:pos x="T8" y="T9"/>
                  </a:cxn>
                  <a:cxn ang="0">
                    <a:pos x="T10" y="T11"/>
                  </a:cxn>
                </a:cxnLst>
                <a:rect l="0" t="0" r="r" b="b"/>
                <a:pathLst>
                  <a:path w="53" h="28">
                    <a:moveTo>
                      <a:pt x="24" y="21"/>
                    </a:moveTo>
                    <a:cubicBezTo>
                      <a:pt x="4" y="28"/>
                      <a:pt x="1" y="23"/>
                      <a:pt x="0" y="23"/>
                    </a:cubicBezTo>
                    <a:cubicBezTo>
                      <a:pt x="0" y="22"/>
                      <a:pt x="0" y="21"/>
                      <a:pt x="0" y="20"/>
                    </a:cubicBezTo>
                    <a:cubicBezTo>
                      <a:pt x="0" y="15"/>
                      <a:pt x="0" y="11"/>
                      <a:pt x="1" y="7"/>
                    </a:cubicBezTo>
                    <a:cubicBezTo>
                      <a:pt x="53" y="0"/>
                      <a:pt x="53" y="0"/>
                      <a:pt x="53" y="0"/>
                    </a:cubicBezTo>
                    <a:cubicBezTo>
                      <a:pt x="53" y="0"/>
                      <a:pt x="44" y="14"/>
                      <a:pt x="24" y="21"/>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5" name="íŝḷïḋè"/>
              <p:cNvSpPr/>
              <p:nvPr/>
            </p:nvSpPr>
            <p:spPr bwMode="auto">
              <a:xfrm>
                <a:off x="7099237" y="3061667"/>
                <a:ext cx="400256" cy="370799"/>
              </a:xfrm>
              <a:custGeom>
                <a:avLst/>
                <a:gdLst>
                  <a:gd name="T0" fmla="*/ 19 w 111"/>
                  <a:gd name="T1" fmla="*/ 23 h 103"/>
                  <a:gd name="T2" fmla="*/ 70 w 111"/>
                  <a:gd name="T3" fmla="*/ 4 h 103"/>
                  <a:gd name="T4" fmla="*/ 108 w 111"/>
                  <a:gd name="T5" fmla="*/ 49 h 103"/>
                  <a:gd name="T6" fmla="*/ 90 w 111"/>
                  <a:gd name="T7" fmla="*/ 103 h 103"/>
                  <a:gd name="T8" fmla="*/ 88 w 111"/>
                  <a:gd name="T9" fmla="*/ 102 h 103"/>
                  <a:gd name="T10" fmla="*/ 80 w 111"/>
                  <a:gd name="T11" fmla="*/ 94 h 103"/>
                  <a:gd name="T12" fmla="*/ 78 w 111"/>
                  <a:gd name="T13" fmla="*/ 79 h 103"/>
                  <a:gd name="T14" fmla="*/ 82 w 111"/>
                  <a:gd name="T15" fmla="*/ 75 h 103"/>
                  <a:gd name="T16" fmla="*/ 87 w 111"/>
                  <a:gd name="T17" fmla="*/ 72 h 103"/>
                  <a:gd name="T18" fmla="*/ 81 w 111"/>
                  <a:gd name="T19" fmla="*/ 57 h 103"/>
                  <a:gd name="T20" fmla="*/ 74 w 111"/>
                  <a:gd name="T21" fmla="*/ 52 h 103"/>
                  <a:gd name="T22" fmla="*/ 69 w 111"/>
                  <a:gd name="T23" fmla="*/ 50 h 103"/>
                  <a:gd name="T24" fmla="*/ 20 w 111"/>
                  <a:gd name="T25" fmla="*/ 56 h 103"/>
                  <a:gd name="T26" fmla="*/ 19 w 111"/>
                  <a:gd name="T27" fmla="*/ 2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1" h="103">
                    <a:moveTo>
                      <a:pt x="19" y="23"/>
                    </a:moveTo>
                    <a:cubicBezTo>
                      <a:pt x="23" y="19"/>
                      <a:pt x="40" y="0"/>
                      <a:pt x="70" y="4"/>
                    </a:cubicBezTo>
                    <a:cubicBezTo>
                      <a:pt x="89" y="7"/>
                      <a:pt x="105" y="20"/>
                      <a:pt x="108" y="49"/>
                    </a:cubicBezTo>
                    <a:cubicBezTo>
                      <a:pt x="111" y="69"/>
                      <a:pt x="103" y="88"/>
                      <a:pt x="90" y="103"/>
                    </a:cubicBezTo>
                    <a:cubicBezTo>
                      <a:pt x="89" y="103"/>
                      <a:pt x="89" y="102"/>
                      <a:pt x="88" y="102"/>
                    </a:cubicBezTo>
                    <a:cubicBezTo>
                      <a:pt x="80" y="97"/>
                      <a:pt x="80" y="94"/>
                      <a:pt x="80" y="94"/>
                    </a:cubicBezTo>
                    <a:cubicBezTo>
                      <a:pt x="78" y="79"/>
                      <a:pt x="78" y="79"/>
                      <a:pt x="78" y="79"/>
                    </a:cubicBezTo>
                    <a:cubicBezTo>
                      <a:pt x="78" y="77"/>
                      <a:pt x="80" y="75"/>
                      <a:pt x="82" y="75"/>
                    </a:cubicBezTo>
                    <a:cubicBezTo>
                      <a:pt x="83" y="75"/>
                      <a:pt x="85" y="74"/>
                      <a:pt x="87" y="72"/>
                    </a:cubicBezTo>
                    <a:cubicBezTo>
                      <a:pt x="91" y="66"/>
                      <a:pt x="89" y="57"/>
                      <a:pt x="81" y="57"/>
                    </a:cubicBezTo>
                    <a:cubicBezTo>
                      <a:pt x="76" y="57"/>
                      <a:pt x="75" y="54"/>
                      <a:pt x="74" y="52"/>
                    </a:cubicBezTo>
                    <a:cubicBezTo>
                      <a:pt x="73" y="50"/>
                      <a:pt x="71" y="49"/>
                      <a:pt x="69" y="50"/>
                    </a:cubicBezTo>
                    <a:cubicBezTo>
                      <a:pt x="60" y="53"/>
                      <a:pt x="35" y="61"/>
                      <a:pt x="20" y="56"/>
                    </a:cubicBezTo>
                    <a:cubicBezTo>
                      <a:pt x="0" y="51"/>
                      <a:pt x="14" y="27"/>
                      <a:pt x="19" y="23"/>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6" name="î$lïḓè"/>
              <p:cNvSpPr/>
              <p:nvPr/>
            </p:nvSpPr>
            <p:spPr bwMode="auto">
              <a:xfrm>
                <a:off x="7203199" y="3342365"/>
                <a:ext cx="86635" cy="50249"/>
              </a:xfrm>
              <a:custGeom>
                <a:avLst/>
                <a:gdLst>
                  <a:gd name="T0" fmla="*/ 12 w 24"/>
                  <a:gd name="T1" fmla="*/ 4 h 14"/>
                  <a:gd name="T2" fmla="*/ 0 w 24"/>
                  <a:gd name="T3" fmla="*/ 0 h 14"/>
                  <a:gd name="T4" fmla="*/ 14 w 24"/>
                  <a:gd name="T5" fmla="*/ 12 h 14"/>
                  <a:gd name="T6" fmla="*/ 24 w 24"/>
                  <a:gd name="T7" fmla="*/ 7 h 14"/>
                  <a:gd name="T8" fmla="*/ 12 w 24"/>
                  <a:gd name="T9" fmla="*/ 4 h 14"/>
                </a:gdLst>
                <a:ahLst/>
                <a:cxnLst>
                  <a:cxn ang="0">
                    <a:pos x="T0" y="T1"/>
                  </a:cxn>
                  <a:cxn ang="0">
                    <a:pos x="T2" y="T3"/>
                  </a:cxn>
                  <a:cxn ang="0">
                    <a:pos x="T4" y="T5"/>
                  </a:cxn>
                  <a:cxn ang="0">
                    <a:pos x="T6" y="T7"/>
                  </a:cxn>
                  <a:cxn ang="0">
                    <a:pos x="T8" y="T9"/>
                  </a:cxn>
                </a:cxnLst>
                <a:rect l="0" t="0" r="r" b="b"/>
                <a:pathLst>
                  <a:path w="24" h="14">
                    <a:moveTo>
                      <a:pt x="12" y="4"/>
                    </a:moveTo>
                    <a:cubicBezTo>
                      <a:pt x="0" y="0"/>
                      <a:pt x="0" y="0"/>
                      <a:pt x="0" y="0"/>
                    </a:cubicBezTo>
                    <a:cubicBezTo>
                      <a:pt x="0" y="0"/>
                      <a:pt x="6" y="9"/>
                      <a:pt x="14" y="12"/>
                    </a:cubicBezTo>
                    <a:cubicBezTo>
                      <a:pt x="22" y="14"/>
                      <a:pt x="24" y="7"/>
                      <a:pt x="24" y="7"/>
                    </a:cubicBezTo>
                    <a:lnTo>
                      <a:pt x="12" y="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7" name="iŝḻíḑé"/>
              <p:cNvSpPr/>
              <p:nvPr/>
            </p:nvSpPr>
            <p:spPr bwMode="auto">
              <a:xfrm>
                <a:off x="7572265" y="4342136"/>
                <a:ext cx="38120" cy="29457"/>
              </a:xfrm>
              <a:custGeom>
                <a:avLst/>
                <a:gdLst>
                  <a:gd name="T0" fmla="*/ 0 w 22"/>
                  <a:gd name="T1" fmla="*/ 13 h 17"/>
                  <a:gd name="T2" fmla="*/ 22 w 22"/>
                  <a:gd name="T3" fmla="*/ 0 h 17"/>
                  <a:gd name="T4" fmla="*/ 14 w 22"/>
                  <a:gd name="T5" fmla="*/ 13 h 17"/>
                  <a:gd name="T6" fmla="*/ 2 w 22"/>
                  <a:gd name="T7" fmla="*/ 17 h 17"/>
                  <a:gd name="T8" fmla="*/ 0 w 22"/>
                  <a:gd name="T9" fmla="*/ 13 h 17"/>
                </a:gdLst>
                <a:ahLst/>
                <a:cxnLst>
                  <a:cxn ang="0">
                    <a:pos x="T0" y="T1"/>
                  </a:cxn>
                  <a:cxn ang="0">
                    <a:pos x="T2" y="T3"/>
                  </a:cxn>
                  <a:cxn ang="0">
                    <a:pos x="T4" y="T5"/>
                  </a:cxn>
                  <a:cxn ang="0">
                    <a:pos x="T6" y="T7"/>
                  </a:cxn>
                  <a:cxn ang="0">
                    <a:pos x="T8" y="T9"/>
                  </a:cxn>
                </a:cxnLst>
                <a:rect l="0" t="0" r="r" b="b"/>
                <a:pathLst>
                  <a:path w="22" h="17">
                    <a:moveTo>
                      <a:pt x="0" y="13"/>
                    </a:moveTo>
                    <a:lnTo>
                      <a:pt x="22" y="0"/>
                    </a:lnTo>
                    <a:lnTo>
                      <a:pt x="14" y="13"/>
                    </a:lnTo>
                    <a:lnTo>
                      <a:pt x="2" y="17"/>
                    </a:lnTo>
                    <a:lnTo>
                      <a:pt x="0" y="13"/>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8" name="îs1ïdè"/>
              <p:cNvSpPr/>
              <p:nvPr/>
            </p:nvSpPr>
            <p:spPr bwMode="auto">
              <a:xfrm>
                <a:off x="5049445" y="1316832"/>
                <a:ext cx="1912907" cy="3623088"/>
              </a:xfrm>
              <a:custGeom>
                <a:avLst/>
                <a:gdLst>
                  <a:gd name="T0" fmla="*/ 488 w 531"/>
                  <a:gd name="T1" fmla="*/ 176 h 1007"/>
                  <a:gd name="T2" fmla="*/ 208 w 531"/>
                  <a:gd name="T3" fmla="*/ 8 h 1007"/>
                  <a:gd name="T4" fmla="*/ 172 w 531"/>
                  <a:gd name="T5" fmla="*/ 5 h 1007"/>
                  <a:gd name="T6" fmla="*/ 172 w 531"/>
                  <a:gd name="T7" fmla="*/ 5 h 1007"/>
                  <a:gd name="T8" fmla="*/ 145 w 531"/>
                  <a:gd name="T9" fmla="*/ 14 h 1007"/>
                  <a:gd name="T10" fmla="*/ 165 w 531"/>
                  <a:gd name="T11" fmla="*/ 14 h 1007"/>
                  <a:gd name="T12" fmla="*/ 156 w 531"/>
                  <a:gd name="T13" fmla="*/ 38 h 1007"/>
                  <a:gd name="T14" fmla="*/ 8 w 531"/>
                  <a:gd name="T15" fmla="*/ 718 h 1007"/>
                  <a:gd name="T16" fmla="*/ 43 w 531"/>
                  <a:gd name="T17" fmla="*/ 817 h 1007"/>
                  <a:gd name="T18" fmla="*/ 324 w 531"/>
                  <a:gd name="T19" fmla="*/ 986 h 1007"/>
                  <a:gd name="T20" fmla="*/ 333 w 531"/>
                  <a:gd name="T21" fmla="*/ 990 h 1007"/>
                  <a:gd name="T22" fmla="*/ 322 w 531"/>
                  <a:gd name="T23" fmla="*/ 1007 h 1007"/>
                  <a:gd name="T24" fmla="*/ 345 w 531"/>
                  <a:gd name="T25" fmla="*/ 999 h 1007"/>
                  <a:gd name="T26" fmla="*/ 345 w 531"/>
                  <a:gd name="T27" fmla="*/ 999 h 1007"/>
                  <a:gd name="T28" fmla="*/ 375 w 531"/>
                  <a:gd name="T29" fmla="*/ 956 h 1007"/>
                  <a:gd name="T30" fmla="*/ 523 w 531"/>
                  <a:gd name="T31" fmla="*/ 276 h 1007"/>
                  <a:gd name="T32" fmla="*/ 488 w 531"/>
                  <a:gd name="T33" fmla="*/ 176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1" h="1007">
                    <a:moveTo>
                      <a:pt x="488" y="176"/>
                    </a:moveTo>
                    <a:cubicBezTo>
                      <a:pt x="208" y="8"/>
                      <a:pt x="208" y="8"/>
                      <a:pt x="208" y="8"/>
                    </a:cubicBezTo>
                    <a:cubicBezTo>
                      <a:pt x="195" y="0"/>
                      <a:pt x="183" y="0"/>
                      <a:pt x="172" y="5"/>
                    </a:cubicBezTo>
                    <a:cubicBezTo>
                      <a:pt x="172" y="5"/>
                      <a:pt x="172" y="5"/>
                      <a:pt x="172" y="5"/>
                    </a:cubicBezTo>
                    <a:cubicBezTo>
                      <a:pt x="145" y="14"/>
                      <a:pt x="145" y="14"/>
                      <a:pt x="145" y="14"/>
                    </a:cubicBezTo>
                    <a:cubicBezTo>
                      <a:pt x="165" y="14"/>
                      <a:pt x="165" y="14"/>
                      <a:pt x="165" y="14"/>
                    </a:cubicBezTo>
                    <a:cubicBezTo>
                      <a:pt x="161" y="21"/>
                      <a:pt x="158" y="29"/>
                      <a:pt x="156" y="38"/>
                    </a:cubicBezTo>
                    <a:cubicBezTo>
                      <a:pt x="8" y="718"/>
                      <a:pt x="8" y="718"/>
                      <a:pt x="8" y="718"/>
                    </a:cubicBezTo>
                    <a:cubicBezTo>
                      <a:pt x="0" y="756"/>
                      <a:pt x="16" y="801"/>
                      <a:pt x="43" y="817"/>
                    </a:cubicBezTo>
                    <a:cubicBezTo>
                      <a:pt x="324" y="986"/>
                      <a:pt x="324" y="986"/>
                      <a:pt x="324" y="986"/>
                    </a:cubicBezTo>
                    <a:cubicBezTo>
                      <a:pt x="327" y="988"/>
                      <a:pt x="330" y="989"/>
                      <a:pt x="333" y="990"/>
                    </a:cubicBezTo>
                    <a:cubicBezTo>
                      <a:pt x="322" y="1007"/>
                      <a:pt x="322" y="1007"/>
                      <a:pt x="322" y="1007"/>
                    </a:cubicBezTo>
                    <a:cubicBezTo>
                      <a:pt x="345" y="999"/>
                      <a:pt x="345" y="999"/>
                      <a:pt x="345" y="999"/>
                    </a:cubicBezTo>
                    <a:cubicBezTo>
                      <a:pt x="345" y="999"/>
                      <a:pt x="345" y="999"/>
                      <a:pt x="345" y="999"/>
                    </a:cubicBezTo>
                    <a:cubicBezTo>
                      <a:pt x="359" y="993"/>
                      <a:pt x="370" y="978"/>
                      <a:pt x="375" y="956"/>
                    </a:cubicBezTo>
                    <a:cubicBezTo>
                      <a:pt x="523" y="276"/>
                      <a:pt x="523" y="276"/>
                      <a:pt x="523" y="276"/>
                    </a:cubicBezTo>
                    <a:cubicBezTo>
                      <a:pt x="531" y="238"/>
                      <a:pt x="516" y="193"/>
                      <a:pt x="488" y="17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9" name="îś1îḍè"/>
              <p:cNvSpPr/>
              <p:nvPr/>
            </p:nvSpPr>
            <p:spPr bwMode="auto">
              <a:xfrm>
                <a:off x="4909097" y="1316832"/>
                <a:ext cx="1963156" cy="3673336"/>
              </a:xfrm>
              <a:custGeom>
                <a:avLst/>
                <a:gdLst>
                  <a:gd name="T0" fmla="*/ 323 w 545"/>
                  <a:gd name="T1" fmla="*/ 1004 h 1021"/>
                  <a:gd name="T2" fmla="*/ 43 w 545"/>
                  <a:gd name="T3" fmla="*/ 836 h 1021"/>
                  <a:gd name="T4" fmla="*/ 8 w 545"/>
                  <a:gd name="T5" fmla="*/ 736 h 1021"/>
                  <a:gd name="T6" fmla="*/ 156 w 545"/>
                  <a:gd name="T7" fmla="*/ 56 h 1021"/>
                  <a:gd name="T8" fmla="*/ 222 w 545"/>
                  <a:gd name="T9" fmla="*/ 17 h 1021"/>
                  <a:gd name="T10" fmla="*/ 502 w 545"/>
                  <a:gd name="T11" fmla="*/ 185 h 1021"/>
                  <a:gd name="T12" fmla="*/ 537 w 545"/>
                  <a:gd name="T13" fmla="*/ 285 h 1021"/>
                  <a:gd name="T14" fmla="*/ 389 w 545"/>
                  <a:gd name="T15" fmla="*/ 965 h 1021"/>
                  <a:gd name="T16" fmla="*/ 323 w 545"/>
                  <a:gd name="T17" fmla="*/ 100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5" h="1021">
                    <a:moveTo>
                      <a:pt x="323" y="1004"/>
                    </a:moveTo>
                    <a:cubicBezTo>
                      <a:pt x="43" y="836"/>
                      <a:pt x="43" y="836"/>
                      <a:pt x="43" y="836"/>
                    </a:cubicBezTo>
                    <a:cubicBezTo>
                      <a:pt x="15" y="819"/>
                      <a:pt x="0" y="775"/>
                      <a:pt x="8" y="736"/>
                    </a:cubicBezTo>
                    <a:cubicBezTo>
                      <a:pt x="156" y="56"/>
                      <a:pt x="156" y="56"/>
                      <a:pt x="156" y="56"/>
                    </a:cubicBezTo>
                    <a:cubicBezTo>
                      <a:pt x="165" y="18"/>
                      <a:pt x="194" y="0"/>
                      <a:pt x="222" y="17"/>
                    </a:cubicBezTo>
                    <a:cubicBezTo>
                      <a:pt x="502" y="185"/>
                      <a:pt x="502" y="185"/>
                      <a:pt x="502" y="185"/>
                    </a:cubicBezTo>
                    <a:cubicBezTo>
                      <a:pt x="530" y="202"/>
                      <a:pt x="545" y="246"/>
                      <a:pt x="537" y="285"/>
                    </a:cubicBezTo>
                    <a:cubicBezTo>
                      <a:pt x="389" y="965"/>
                      <a:pt x="389" y="965"/>
                      <a:pt x="389" y="965"/>
                    </a:cubicBezTo>
                    <a:cubicBezTo>
                      <a:pt x="380" y="1003"/>
                      <a:pt x="351" y="1021"/>
                      <a:pt x="323" y="100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0" name="î$1idé"/>
              <p:cNvSpPr/>
              <p:nvPr/>
            </p:nvSpPr>
            <p:spPr bwMode="auto">
              <a:xfrm>
                <a:off x="4966275" y="1398270"/>
                <a:ext cx="1848797" cy="3510461"/>
              </a:xfrm>
              <a:custGeom>
                <a:avLst/>
                <a:gdLst>
                  <a:gd name="T0" fmla="*/ 308 w 513"/>
                  <a:gd name="T1" fmla="*/ 962 h 975"/>
                  <a:gd name="T2" fmla="*/ 34 w 513"/>
                  <a:gd name="T3" fmla="*/ 798 h 975"/>
                  <a:gd name="T4" fmla="*/ 7 w 513"/>
                  <a:gd name="T5" fmla="*/ 720 h 975"/>
                  <a:gd name="T6" fmla="*/ 154 w 513"/>
                  <a:gd name="T7" fmla="*/ 44 h 975"/>
                  <a:gd name="T8" fmla="*/ 205 w 513"/>
                  <a:gd name="T9" fmla="*/ 13 h 975"/>
                  <a:gd name="T10" fmla="*/ 479 w 513"/>
                  <a:gd name="T11" fmla="*/ 177 h 975"/>
                  <a:gd name="T12" fmla="*/ 506 w 513"/>
                  <a:gd name="T13" fmla="*/ 255 h 975"/>
                  <a:gd name="T14" fmla="*/ 359 w 513"/>
                  <a:gd name="T15" fmla="*/ 931 h 975"/>
                  <a:gd name="T16" fmla="*/ 308 w 513"/>
                  <a:gd name="T17" fmla="*/ 962 h 9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975">
                    <a:moveTo>
                      <a:pt x="308" y="962"/>
                    </a:moveTo>
                    <a:cubicBezTo>
                      <a:pt x="34" y="798"/>
                      <a:pt x="34" y="798"/>
                      <a:pt x="34" y="798"/>
                    </a:cubicBezTo>
                    <a:cubicBezTo>
                      <a:pt x="12" y="785"/>
                      <a:pt x="0" y="750"/>
                      <a:pt x="7" y="720"/>
                    </a:cubicBezTo>
                    <a:cubicBezTo>
                      <a:pt x="154" y="44"/>
                      <a:pt x="154" y="44"/>
                      <a:pt x="154" y="44"/>
                    </a:cubicBezTo>
                    <a:cubicBezTo>
                      <a:pt x="161" y="14"/>
                      <a:pt x="184" y="0"/>
                      <a:pt x="205" y="13"/>
                    </a:cubicBezTo>
                    <a:cubicBezTo>
                      <a:pt x="479" y="177"/>
                      <a:pt x="479" y="177"/>
                      <a:pt x="479" y="177"/>
                    </a:cubicBezTo>
                    <a:cubicBezTo>
                      <a:pt x="501" y="190"/>
                      <a:pt x="513" y="225"/>
                      <a:pt x="506" y="255"/>
                    </a:cubicBezTo>
                    <a:cubicBezTo>
                      <a:pt x="359" y="931"/>
                      <a:pt x="359" y="931"/>
                      <a:pt x="359" y="931"/>
                    </a:cubicBezTo>
                    <a:cubicBezTo>
                      <a:pt x="352" y="961"/>
                      <a:pt x="329" y="975"/>
                      <a:pt x="308" y="96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1" name="ísḷîḋe"/>
              <p:cNvSpPr/>
              <p:nvPr/>
            </p:nvSpPr>
            <p:spPr bwMode="auto">
              <a:xfrm>
                <a:off x="5863817" y="1838377"/>
                <a:ext cx="157677" cy="117824"/>
              </a:xfrm>
              <a:custGeom>
                <a:avLst/>
                <a:gdLst>
                  <a:gd name="T0" fmla="*/ 36 w 44"/>
                  <a:gd name="T1" fmla="*/ 32 h 33"/>
                  <a:gd name="T2" fmla="*/ 5 w 44"/>
                  <a:gd name="T3" fmla="*/ 14 h 33"/>
                  <a:gd name="T4" fmla="*/ 1 w 44"/>
                  <a:gd name="T5" fmla="*/ 5 h 33"/>
                  <a:gd name="T6" fmla="*/ 1 w 44"/>
                  <a:gd name="T7" fmla="*/ 5 h 33"/>
                  <a:gd name="T8" fmla="*/ 8 w 44"/>
                  <a:gd name="T9" fmla="*/ 1 h 33"/>
                  <a:gd name="T10" fmla="*/ 39 w 44"/>
                  <a:gd name="T11" fmla="*/ 19 h 33"/>
                  <a:gd name="T12" fmla="*/ 43 w 44"/>
                  <a:gd name="T13" fmla="*/ 29 h 33"/>
                  <a:gd name="T14" fmla="*/ 43 w 44"/>
                  <a:gd name="T15" fmla="*/ 29 h 33"/>
                  <a:gd name="T16" fmla="*/ 36 w 44"/>
                  <a:gd name="T17" fmla="*/ 3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3">
                    <a:moveTo>
                      <a:pt x="36" y="32"/>
                    </a:moveTo>
                    <a:cubicBezTo>
                      <a:pt x="5" y="14"/>
                      <a:pt x="5" y="14"/>
                      <a:pt x="5" y="14"/>
                    </a:cubicBezTo>
                    <a:cubicBezTo>
                      <a:pt x="2" y="12"/>
                      <a:pt x="0" y="8"/>
                      <a:pt x="1" y="5"/>
                    </a:cubicBezTo>
                    <a:cubicBezTo>
                      <a:pt x="1" y="5"/>
                      <a:pt x="1" y="5"/>
                      <a:pt x="1" y="5"/>
                    </a:cubicBezTo>
                    <a:cubicBezTo>
                      <a:pt x="2" y="1"/>
                      <a:pt x="5" y="0"/>
                      <a:pt x="8" y="1"/>
                    </a:cubicBezTo>
                    <a:cubicBezTo>
                      <a:pt x="39" y="19"/>
                      <a:pt x="39" y="19"/>
                      <a:pt x="39" y="19"/>
                    </a:cubicBezTo>
                    <a:cubicBezTo>
                      <a:pt x="42" y="21"/>
                      <a:pt x="44" y="25"/>
                      <a:pt x="43" y="29"/>
                    </a:cubicBezTo>
                    <a:cubicBezTo>
                      <a:pt x="43" y="29"/>
                      <a:pt x="43" y="29"/>
                      <a:pt x="43" y="29"/>
                    </a:cubicBezTo>
                    <a:cubicBezTo>
                      <a:pt x="42" y="32"/>
                      <a:pt x="39" y="33"/>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2" name="îšḻîḋe"/>
              <p:cNvSpPr/>
              <p:nvPr/>
            </p:nvSpPr>
            <p:spPr bwMode="auto">
              <a:xfrm>
                <a:off x="6080406" y="1959666"/>
                <a:ext cx="207925" cy="152478"/>
              </a:xfrm>
              <a:custGeom>
                <a:avLst/>
                <a:gdLst>
                  <a:gd name="T0" fmla="*/ 51 w 58"/>
                  <a:gd name="T1" fmla="*/ 41 h 42"/>
                  <a:gd name="T2" fmla="*/ 4 w 58"/>
                  <a:gd name="T3" fmla="*/ 14 h 42"/>
                  <a:gd name="T4" fmla="*/ 1 w 58"/>
                  <a:gd name="T5" fmla="*/ 5 h 42"/>
                  <a:gd name="T6" fmla="*/ 1 w 58"/>
                  <a:gd name="T7" fmla="*/ 5 h 42"/>
                  <a:gd name="T8" fmla="*/ 7 w 58"/>
                  <a:gd name="T9" fmla="*/ 2 h 42"/>
                  <a:gd name="T10" fmla="*/ 53 w 58"/>
                  <a:gd name="T11" fmla="*/ 28 h 42"/>
                  <a:gd name="T12" fmla="*/ 57 w 58"/>
                  <a:gd name="T13" fmla="*/ 38 h 42"/>
                  <a:gd name="T14" fmla="*/ 57 w 58"/>
                  <a:gd name="T15" fmla="*/ 38 h 42"/>
                  <a:gd name="T16" fmla="*/ 51 w 58"/>
                  <a:gd name="T17"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1"/>
                    </a:moveTo>
                    <a:cubicBezTo>
                      <a:pt x="4" y="14"/>
                      <a:pt x="4" y="14"/>
                      <a:pt x="4" y="14"/>
                    </a:cubicBezTo>
                    <a:cubicBezTo>
                      <a:pt x="2" y="12"/>
                      <a:pt x="0" y="8"/>
                      <a:pt x="1" y="5"/>
                    </a:cubicBezTo>
                    <a:cubicBezTo>
                      <a:pt x="1" y="5"/>
                      <a:pt x="1" y="5"/>
                      <a:pt x="1" y="5"/>
                    </a:cubicBezTo>
                    <a:cubicBezTo>
                      <a:pt x="1" y="1"/>
                      <a:pt x="4" y="0"/>
                      <a:pt x="7" y="2"/>
                    </a:cubicBezTo>
                    <a:cubicBezTo>
                      <a:pt x="53" y="28"/>
                      <a:pt x="53" y="28"/>
                      <a:pt x="53" y="28"/>
                    </a:cubicBezTo>
                    <a:cubicBezTo>
                      <a:pt x="56" y="30"/>
                      <a:pt x="58" y="34"/>
                      <a:pt x="57" y="38"/>
                    </a:cubicBezTo>
                    <a:cubicBezTo>
                      <a:pt x="57" y="38"/>
                      <a:pt x="57" y="38"/>
                      <a:pt x="57" y="38"/>
                    </a:cubicBezTo>
                    <a:cubicBezTo>
                      <a:pt x="56" y="41"/>
                      <a:pt x="53" y="42"/>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3" name="îŝḻïdé"/>
              <p:cNvSpPr/>
              <p:nvPr/>
            </p:nvSpPr>
            <p:spPr bwMode="auto">
              <a:xfrm>
                <a:off x="5669754" y="2359921"/>
                <a:ext cx="154211" cy="123023"/>
              </a:xfrm>
              <a:custGeom>
                <a:avLst/>
                <a:gdLst>
                  <a:gd name="T0" fmla="*/ 36 w 43"/>
                  <a:gd name="T1" fmla="*/ 33 h 34"/>
                  <a:gd name="T2" fmla="*/ 4 w 43"/>
                  <a:gd name="T3" fmla="*/ 15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3"/>
                    </a:moveTo>
                    <a:cubicBezTo>
                      <a:pt x="4" y="15"/>
                      <a:pt x="4" y="15"/>
                      <a:pt x="4" y="15"/>
                    </a:cubicBezTo>
                    <a:cubicBezTo>
                      <a:pt x="2" y="13"/>
                      <a:pt x="0" y="9"/>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4" name="íṥļíḍê"/>
              <p:cNvSpPr/>
              <p:nvPr/>
            </p:nvSpPr>
            <p:spPr bwMode="auto">
              <a:xfrm>
                <a:off x="5853421" y="2467348"/>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8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8"/>
                      <a:pt x="1" y="5"/>
                    </a:cubicBezTo>
                    <a:cubicBezTo>
                      <a:pt x="1" y="5"/>
                      <a:pt x="1" y="5"/>
                      <a:pt x="1" y="5"/>
                    </a:cubicBezTo>
                    <a:cubicBezTo>
                      <a:pt x="2" y="2"/>
                      <a:pt x="5" y="0"/>
                      <a:pt x="8" y="2"/>
                    </a:cubicBezTo>
                    <a:cubicBezTo>
                      <a:pt x="54" y="28"/>
                      <a:pt x="54" y="28"/>
                      <a:pt x="54" y="28"/>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5" name="iSḷïḍé"/>
              <p:cNvSpPr/>
              <p:nvPr/>
            </p:nvSpPr>
            <p:spPr bwMode="auto">
              <a:xfrm>
                <a:off x="5576188" y="1777732"/>
                <a:ext cx="110893" cy="97032"/>
              </a:xfrm>
              <a:custGeom>
                <a:avLst/>
                <a:gdLst>
                  <a:gd name="T0" fmla="*/ 24 w 31"/>
                  <a:gd name="T1" fmla="*/ 25 h 27"/>
                  <a:gd name="T2" fmla="*/ 5 w 31"/>
                  <a:gd name="T3" fmla="*/ 14 h 27"/>
                  <a:gd name="T4" fmla="*/ 1 w 31"/>
                  <a:gd name="T5" fmla="*/ 5 h 27"/>
                  <a:gd name="T6" fmla="*/ 1 w 31"/>
                  <a:gd name="T7" fmla="*/ 5 h 27"/>
                  <a:gd name="T8" fmla="*/ 7 w 31"/>
                  <a:gd name="T9" fmla="*/ 1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1"/>
                    </a:cubicBezTo>
                    <a:cubicBezTo>
                      <a:pt x="27" y="13"/>
                      <a:pt x="27" y="13"/>
                      <a:pt x="27" y="13"/>
                    </a:cubicBezTo>
                    <a:cubicBezTo>
                      <a:pt x="30" y="14"/>
                      <a:pt x="31" y="19"/>
                      <a:pt x="31" y="22"/>
                    </a:cubicBezTo>
                    <a:cubicBezTo>
                      <a:pt x="31" y="22"/>
                      <a:pt x="31" y="22"/>
                      <a:pt x="31" y="22"/>
                    </a:cubicBezTo>
                    <a:cubicBezTo>
                      <a:pt x="30" y="25"/>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6" name="ísļiďè"/>
              <p:cNvSpPr/>
              <p:nvPr/>
            </p:nvSpPr>
            <p:spPr bwMode="auto">
              <a:xfrm>
                <a:off x="5647229" y="1925012"/>
                <a:ext cx="259906" cy="180201"/>
              </a:xfrm>
              <a:custGeom>
                <a:avLst/>
                <a:gdLst>
                  <a:gd name="T0" fmla="*/ 64 w 72"/>
                  <a:gd name="T1" fmla="*/ 48 h 50"/>
                  <a:gd name="T2" fmla="*/ 5 w 72"/>
                  <a:gd name="T3" fmla="*/ 14 h 50"/>
                  <a:gd name="T4" fmla="*/ 1 w 72"/>
                  <a:gd name="T5" fmla="*/ 5 h 50"/>
                  <a:gd name="T6" fmla="*/ 1 w 72"/>
                  <a:gd name="T7" fmla="*/ 5 h 50"/>
                  <a:gd name="T8" fmla="*/ 7 w 72"/>
                  <a:gd name="T9" fmla="*/ 2 h 50"/>
                  <a:gd name="T10" fmla="*/ 67 w 72"/>
                  <a:gd name="T11" fmla="*/ 36 h 50"/>
                  <a:gd name="T12" fmla="*/ 71 w 72"/>
                  <a:gd name="T13" fmla="*/ 45 h 50"/>
                  <a:gd name="T14" fmla="*/ 71 w 72"/>
                  <a:gd name="T15" fmla="*/ 45 h 50"/>
                  <a:gd name="T16" fmla="*/ 64 w 72"/>
                  <a:gd name="T17" fmla="*/ 4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0">
                    <a:moveTo>
                      <a:pt x="64" y="48"/>
                    </a:moveTo>
                    <a:cubicBezTo>
                      <a:pt x="5" y="14"/>
                      <a:pt x="5" y="14"/>
                      <a:pt x="5" y="14"/>
                    </a:cubicBezTo>
                    <a:cubicBezTo>
                      <a:pt x="2" y="12"/>
                      <a:pt x="0" y="8"/>
                      <a:pt x="1" y="5"/>
                    </a:cubicBezTo>
                    <a:cubicBezTo>
                      <a:pt x="1" y="5"/>
                      <a:pt x="1" y="5"/>
                      <a:pt x="1" y="5"/>
                    </a:cubicBezTo>
                    <a:cubicBezTo>
                      <a:pt x="2" y="1"/>
                      <a:pt x="5" y="0"/>
                      <a:pt x="7" y="2"/>
                    </a:cubicBezTo>
                    <a:cubicBezTo>
                      <a:pt x="67" y="36"/>
                      <a:pt x="67" y="36"/>
                      <a:pt x="67" y="36"/>
                    </a:cubicBezTo>
                    <a:cubicBezTo>
                      <a:pt x="70" y="38"/>
                      <a:pt x="72" y="42"/>
                      <a:pt x="71" y="45"/>
                    </a:cubicBezTo>
                    <a:cubicBezTo>
                      <a:pt x="71" y="45"/>
                      <a:pt x="71" y="45"/>
                      <a:pt x="71" y="45"/>
                    </a:cubicBezTo>
                    <a:cubicBezTo>
                      <a:pt x="70" y="49"/>
                      <a:pt x="67" y="50"/>
                      <a:pt x="64" y="4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7" name="ïşḻïḋe"/>
              <p:cNvSpPr/>
              <p:nvPr/>
            </p:nvSpPr>
            <p:spPr bwMode="auto">
              <a:xfrm>
                <a:off x="5603911" y="2112144"/>
                <a:ext cx="112626" cy="97032"/>
              </a:xfrm>
              <a:custGeom>
                <a:avLst/>
                <a:gdLst>
                  <a:gd name="T0" fmla="*/ 24 w 31"/>
                  <a:gd name="T1" fmla="*/ 25 h 27"/>
                  <a:gd name="T2" fmla="*/ 5 w 31"/>
                  <a:gd name="T3" fmla="*/ 14 h 27"/>
                  <a:gd name="T4" fmla="*/ 1 w 31"/>
                  <a:gd name="T5" fmla="*/ 5 h 27"/>
                  <a:gd name="T6" fmla="*/ 1 w 31"/>
                  <a:gd name="T7" fmla="*/ 5 h 27"/>
                  <a:gd name="T8" fmla="*/ 7 w 31"/>
                  <a:gd name="T9" fmla="*/ 2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2"/>
                    </a:cubicBezTo>
                    <a:cubicBezTo>
                      <a:pt x="27" y="13"/>
                      <a:pt x="27" y="13"/>
                      <a:pt x="27" y="13"/>
                    </a:cubicBezTo>
                    <a:cubicBezTo>
                      <a:pt x="30" y="15"/>
                      <a:pt x="31" y="19"/>
                      <a:pt x="31" y="22"/>
                    </a:cubicBezTo>
                    <a:cubicBezTo>
                      <a:pt x="31" y="22"/>
                      <a:pt x="31" y="22"/>
                      <a:pt x="31" y="22"/>
                    </a:cubicBezTo>
                    <a:cubicBezTo>
                      <a:pt x="30" y="26"/>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8" name="îš1ïdé"/>
              <p:cNvSpPr/>
              <p:nvPr/>
            </p:nvSpPr>
            <p:spPr bwMode="auto">
              <a:xfrm>
                <a:off x="5867282" y="2690868"/>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9" name="îŝ1îḑè"/>
              <p:cNvSpPr/>
              <p:nvPr/>
            </p:nvSpPr>
            <p:spPr bwMode="auto">
              <a:xfrm>
                <a:off x="5560594" y="2299277"/>
                <a:ext cx="86635" cy="81438"/>
              </a:xfrm>
              <a:custGeom>
                <a:avLst/>
                <a:gdLst>
                  <a:gd name="T0" fmla="*/ 17 w 24"/>
                  <a:gd name="T1" fmla="*/ 21 h 23"/>
                  <a:gd name="T2" fmla="*/ 4 w 24"/>
                  <a:gd name="T3" fmla="*/ 14 h 23"/>
                  <a:gd name="T4" fmla="*/ 1 w 24"/>
                  <a:gd name="T5" fmla="*/ 5 h 23"/>
                  <a:gd name="T6" fmla="*/ 1 w 24"/>
                  <a:gd name="T7" fmla="*/ 5 h 23"/>
                  <a:gd name="T8" fmla="*/ 7 w 24"/>
                  <a:gd name="T9" fmla="*/ 2 h 23"/>
                  <a:gd name="T10" fmla="*/ 20 w 24"/>
                  <a:gd name="T11" fmla="*/ 9 h 23"/>
                  <a:gd name="T12" fmla="*/ 24 w 24"/>
                  <a:gd name="T13" fmla="*/ 18 h 23"/>
                  <a:gd name="T14" fmla="*/ 24 w 24"/>
                  <a:gd name="T15" fmla="*/ 18 h 23"/>
                  <a:gd name="T16" fmla="*/ 17 w 24"/>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3">
                    <a:moveTo>
                      <a:pt x="17" y="21"/>
                    </a:moveTo>
                    <a:cubicBezTo>
                      <a:pt x="4" y="14"/>
                      <a:pt x="4" y="14"/>
                      <a:pt x="4" y="14"/>
                    </a:cubicBezTo>
                    <a:cubicBezTo>
                      <a:pt x="2" y="13"/>
                      <a:pt x="0" y="8"/>
                      <a:pt x="1" y="5"/>
                    </a:cubicBezTo>
                    <a:cubicBezTo>
                      <a:pt x="1" y="5"/>
                      <a:pt x="1" y="5"/>
                      <a:pt x="1" y="5"/>
                    </a:cubicBezTo>
                    <a:cubicBezTo>
                      <a:pt x="1" y="2"/>
                      <a:pt x="4" y="0"/>
                      <a:pt x="7" y="2"/>
                    </a:cubicBezTo>
                    <a:cubicBezTo>
                      <a:pt x="20" y="9"/>
                      <a:pt x="20" y="9"/>
                      <a:pt x="20" y="9"/>
                    </a:cubicBezTo>
                    <a:cubicBezTo>
                      <a:pt x="23" y="11"/>
                      <a:pt x="24" y="15"/>
                      <a:pt x="24" y="18"/>
                    </a:cubicBezTo>
                    <a:cubicBezTo>
                      <a:pt x="24" y="18"/>
                      <a:pt x="24" y="18"/>
                      <a:pt x="24" y="18"/>
                    </a:cubicBezTo>
                    <a:cubicBezTo>
                      <a:pt x="23" y="22"/>
                      <a:pt x="20" y="23"/>
                      <a:pt x="17"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1" name="iSḷïḍe"/>
              <p:cNvSpPr/>
              <p:nvPr/>
            </p:nvSpPr>
            <p:spPr bwMode="auto">
              <a:xfrm>
                <a:off x="5517276" y="2486409"/>
                <a:ext cx="98765" cy="90101"/>
              </a:xfrm>
              <a:custGeom>
                <a:avLst/>
                <a:gdLst>
                  <a:gd name="T0" fmla="*/ 20 w 27"/>
                  <a:gd name="T1" fmla="*/ 23 h 25"/>
                  <a:gd name="T2" fmla="*/ 4 w 27"/>
                  <a:gd name="T3" fmla="*/ 14 h 25"/>
                  <a:gd name="T4" fmla="*/ 1 w 27"/>
                  <a:gd name="T5" fmla="*/ 5 h 25"/>
                  <a:gd name="T6" fmla="*/ 1 w 27"/>
                  <a:gd name="T7" fmla="*/ 5 h 25"/>
                  <a:gd name="T8" fmla="*/ 7 w 27"/>
                  <a:gd name="T9" fmla="*/ 2 h 25"/>
                  <a:gd name="T10" fmla="*/ 23 w 27"/>
                  <a:gd name="T11" fmla="*/ 11 h 25"/>
                  <a:gd name="T12" fmla="*/ 27 w 27"/>
                  <a:gd name="T13" fmla="*/ 20 h 25"/>
                  <a:gd name="T14" fmla="*/ 27 w 27"/>
                  <a:gd name="T15" fmla="*/ 20 h 25"/>
                  <a:gd name="T16" fmla="*/ 20 w 27"/>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25">
                    <a:moveTo>
                      <a:pt x="20" y="23"/>
                    </a:moveTo>
                    <a:cubicBezTo>
                      <a:pt x="4" y="14"/>
                      <a:pt x="4" y="14"/>
                      <a:pt x="4" y="14"/>
                    </a:cubicBezTo>
                    <a:cubicBezTo>
                      <a:pt x="2" y="13"/>
                      <a:pt x="0" y="9"/>
                      <a:pt x="1" y="5"/>
                    </a:cubicBezTo>
                    <a:cubicBezTo>
                      <a:pt x="1" y="5"/>
                      <a:pt x="1" y="5"/>
                      <a:pt x="1" y="5"/>
                    </a:cubicBezTo>
                    <a:cubicBezTo>
                      <a:pt x="1" y="2"/>
                      <a:pt x="4" y="0"/>
                      <a:pt x="7" y="2"/>
                    </a:cubicBezTo>
                    <a:cubicBezTo>
                      <a:pt x="23" y="11"/>
                      <a:pt x="23" y="11"/>
                      <a:pt x="23" y="11"/>
                    </a:cubicBezTo>
                    <a:cubicBezTo>
                      <a:pt x="26" y="13"/>
                      <a:pt x="27" y="17"/>
                      <a:pt x="27" y="20"/>
                    </a:cubicBezTo>
                    <a:cubicBezTo>
                      <a:pt x="27" y="20"/>
                      <a:pt x="27" y="20"/>
                      <a:pt x="27" y="20"/>
                    </a:cubicBezTo>
                    <a:cubicBezTo>
                      <a:pt x="26" y="24"/>
                      <a:pt x="23" y="25"/>
                      <a:pt x="20"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2" name="íṧļíḍe"/>
              <p:cNvSpPr/>
              <p:nvPr/>
            </p:nvSpPr>
            <p:spPr bwMode="auto">
              <a:xfrm>
                <a:off x="5643764" y="2557449"/>
                <a:ext cx="190598" cy="143815"/>
              </a:xfrm>
              <a:custGeom>
                <a:avLst/>
                <a:gdLst>
                  <a:gd name="T0" fmla="*/ 45 w 53"/>
                  <a:gd name="T1" fmla="*/ 38 h 40"/>
                  <a:gd name="T2" fmla="*/ 4 w 53"/>
                  <a:gd name="T3" fmla="*/ 15 h 40"/>
                  <a:gd name="T4" fmla="*/ 1 w 53"/>
                  <a:gd name="T5" fmla="*/ 5 h 40"/>
                  <a:gd name="T6" fmla="*/ 1 w 53"/>
                  <a:gd name="T7" fmla="*/ 5 h 40"/>
                  <a:gd name="T8" fmla="*/ 7 w 53"/>
                  <a:gd name="T9" fmla="*/ 2 h 40"/>
                  <a:gd name="T10" fmla="*/ 48 w 53"/>
                  <a:gd name="T11" fmla="*/ 26 h 40"/>
                  <a:gd name="T12" fmla="*/ 52 w 53"/>
                  <a:gd name="T13" fmla="*/ 35 h 40"/>
                  <a:gd name="T14" fmla="*/ 52 w 53"/>
                  <a:gd name="T15" fmla="*/ 35 h 40"/>
                  <a:gd name="T16" fmla="*/ 45 w 53"/>
                  <a:gd name="T17" fmla="*/ 3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0">
                    <a:moveTo>
                      <a:pt x="45" y="38"/>
                    </a:moveTo>
                    <a:cubicBezTo>
                      <a:pt x="4" y="15"/>
                      <a:pt x="4" y="15"/>
                      <a:pt x="4" y="15"/>
                    </a:cubicBezTo>
                    <a:cubicBezTo>
                      <a:pt x="2" y="13"/>
                      <a:pt x="0" y="9"/>
                      <a:pt x="1" y="5"/>
                    </a:cubicBezTo>
                    <a:cubicBezTo>
                      <a:pt x="1" y="5"/>
                      <a:pt x="1" y="5"/>
                      <a:pt x="1" y="5"/>
                    </a:cubicBezTo>
                    <a:cubicBezTo>
                      <a:pt x="1" y="2"/>
                      <a:pt x="4" y="0"/>
                      <a:pt x="7" y="2"/>
                    </a:cubicBezTo>
                    <a:cubicBezTo>
                      <a:pt x="48" y="26"/>
                      <a:pt x="48" y="26"/>
                      <a:pt x="48" y="26"/>
                    </a:cubicBezTo>
                    <a:cubicBezTo>
                      <a:pt x="51" y="27"/>
                      <a:pt x="53" y="32"/>
                      <a:pt x="52" y="35"/>
                    </a:cubicBezTo>
                    <a:cubicBezTo>
                      <a:pt x="52" y="35"/>
                      <a:pt x="52" y="35"/>
                      <a:pt x="52" y="35"/>
                    </a:cubicBezTo>
                    <a:cubicBezTo>
                      <a:pt x="51" y="39"/>
                      <a:pt x="48" y="40"/>
                      <a:pt x="45"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3" name="íṩḷíde"/>
              <p:cNvSpPr/>
              <p:nvPr/>
            </p:nvSpPr>
            <p:spPr bwMode="auto">
              <a:xfrm>
                <a:off x="5496483" y="2579975"/>
                <a:ext cx="147281" cy="117824"/>
              </a:xfrm>
              <a:custGeom>
                <a:avLst/>
                <a:gdLst>
                  <a:gd name="T0" fmla="*/ 34 w 41"/>
                  <a:gd name="T1" fmla="*/ 31 h 33"/>
                  <a:gd name="T2" fmla="*/ 4 w 41"/>
                  <a:gd name="T3" fmla="*/ 14 h 33"/>
                  <a:gd name="T4" fmla="*/ 1 w 41"/>
                  <a:gd name="T5" fmla="*/ 5 h 33"/>
                  <a:gd name="T6" fmla="*/ 1 w 41"/>
                  <a:gd name="T7" fmla="*/ 5 h 33"/>
                  <a:gd name="T8" fmla="*/ 7 w 41"/>
                  <a:gd name="T9" fmla="*/ 2 h 33"/>
                  <a:gd name="T10" fmla="*/ 37 w 41"/>
                  <a:gd name="T11" fmla="*/ 19 h 33"/>
                  <a:gd name="T12" fmla="*/ 41 w 41"/>
                  <a:gd name="T13" fmla="*/ 28 h 33"/>
                  <a:gd name="T14" fmla="*/ 41 w 41"/>
                  <a:gd name="T15" fmla="*/ 28 h 33"/>
                  <a:gd name="T16" fmla="*/ 34 w 41"/>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33">
                    <a:moveTo>
                      <a:pt x="34" y="31"/>
                    </a:moveTo>
                    <a:cubicBezTo>
                      <a:pt x="4" y="14"/>
                      <a:pt x="4" y="14"/>
                      <a:pt x="4" y="14"/>
                    </a:cubicBezTo>
                    <a:cubicBezTo>
                      <a:pt x="2" y="13"/>
                      <a:pt x="0" y="9"/>
                      <a:pt x="1" y="5"/>
                    </a:cubicBezTo>
                    <a:cubicBezTo>
                      <a:pt x="1" y="5"/>
                      <a:pt x="1" y="5"/>
                      <a:pt x="1" y="5"/>
                    </a:cubicBezTo>
                    <a:cubicBezTo>
                      <a:pt x="1" y="2"/>
                      <a:pt x="4" y="0"/>
                      <a:pt x="7" y="2"/>
                    </a:cubicBezTo>
                    <a:cubicBezTo>
                      <a:pt x="37" y="19"/>
                      <a:pt x="37" y="19"/>
                      <a:pt x="37" y="19"/>
                    </a:cubicBezTo>
                    <a:cubicBezTo>
                      <a:pt x="40" y="21"/>
                      <a:pt x="41" y="25"/>
                      <a:pt x="41" y="28"/>
                    </a:cubicBezTo>
                    <a:cubicBezTo>
                      <a:pt x="41" y="28"/>
                      <a:pt x="41" y="28"/>
                      <a:pt x="41" y="28"/>
                    </a:cubicBezTo>
                    <a:cubicBezTo>
                      <a:pt x="40" y="32"/>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4" name="îṡlíḓè"/>
              <p:cNvSpPr/>
              <p:nvPr/>
            </p:nvSpPr>
            <p:spPr bwMode="auto">
              <a:xfrm>
                <a:off x="6147981" y="2853742"/>
                <a:ext cx="112626" cy="93566"/>
              </a:xfrm>
              <a:custGeom>
                <a:avLst/>
                <a:gdLst>
                  <a:gd name="T0" fmla="*/ 24 w 31"/>
                  <a:gd name="T1" fmla="*/ 25 h 26"/>
                  <a:gd name="T2" fmla="*/ 5 w 31"/>
                  <a:gd name="T3" fmla="*/ 14 h 26"/>
                  <a:gd name="T4" fmla="*/ 1 w 31"/>
                  <a:gd name="T5" fmla="*/ 5 h 26"/>
                  <a:gd name="T6" fmla="*/ 1 w 31"/>
                  <a:gd name="T7" fmla="*/ 5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5"/>
                    </a:cubicBezTo>
                    <a:cubicBezTo>
                      <a:pt x="1" y="5"/>
                      <a:pt x="1" y="5"/>
                      <a:pt x="1" y="5"/>
                    </a:cubicBezTo>
                    <a:cubicBezTo>
                      <a:pt x="2" y="1"/>
                      <a:pt x="5" y="0"/>
                      <a:pt x="8" y="1"/>
                    </a:cubicBezTo>
                    <a:cubicBezTo>
                      <a:pt x="27" y="12"/>
                      <a:pt x="27" y="12"/>
                      <a:pt x="27" y="12"/>
                    </a:cubicBezTo>
                    <a:cubicBezTo>
                      <a:pt x="30"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5" name="ï$1iḋé"/>
              <p:cNvSpPr/>
              <p:nvPr/>
            </p:nvSpPr>
            <p:spPr bwMode="auto">
              <a:xfrm>
                <a:off x="5747726" y="2193581"/>
                <a:ext cx="232183" cy="166340"/>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6" name="îŝľiďê"/>
              <p:cNvSpPr/>
              <p:nvPr/>
            </p:nvSpPr>
            <p:spPr bwMode="auto">
              <a:xfrm>
                <a:off x="5626437" y="2018578"/>
                <a:ext cx="370799" cy="244312"/>
              </a:xfrm>
              <a:custGeom>
                <a:avLst/>
                <a:gdLst>
                  <a:gd name="T0" fmla="*/ 95 w 103"/>
                  <a:gd name="T1" fmla="*/ 66 h 68"/>
                  <a:gd name="T2" fmla="*/ 5 w 103"/>
                  <a:gd name="T3" fmla="*/ 14 h 68"/>
                  <a:gd name="T4" fmla="*/ 1 w 103"/>
                  <a:gd name="T5" fmla="*/ 5 h 68"/>
                  <a:gd name="T6" fmla="*/ 1 w 103"/>
                  <a:gd name="T7" fmla="*/ 5 h 68"/>
                  <a:gd name="T8" fmla="*/ 7 w 103"/>
                  <a:gd name="T9" fmla="*/ 2 h 68"/>
                  <a:gd name="T10" fmla="*/ 98 w 103"/>
                  <a:gd name="T11" fmla="*/ 54 h 68"/>
                  <a:gd name="T12" fmla="*/ 102 w 103"/>
                  <a:gd name="T13" fmla="*/ 63 h 68"/>
                  <a:gd name="T14" fmla="*/ 102 w 103"/>
                  <a:gd name="T15" fmla="*/ 63 h 68"/>
                  <a:gd name="T16" fmla="*/ 95 w 103"/>
                  <a:gd name="T17" fmla="*/ 66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8">
                    <a:moveTo>
                      <a:pt x="95" y="66"/>
                    </a:moveTo>
                    <a:cubicBezTo>
                      <a:pt x="5" y="14"/>
                      <a:pt x="5" y="14"/>
                      <a:pt x="5" y="14"/>
                    </a:cubicBezTo>
                    <a:cubicBezTo>
                      <a:pt x="2" y="12"/>
                      <a:pt x="0" y="8"/>
                      <a:pt x="1" y="5"/>
                    </a:cubicBezTo>
                    <a:cubicBezTo>
                      <a:pt x="1" y="5"/>
                      <a:pt x="1" y="5"/>
                      <a:pt x="1" y="5"/>
                    </a:cubicBezTo>
                    <a:cubicBezTo>
                      <a:pt x="2" y="1"/>
                      <a:pt x="4" y="0"/>
                      <a:pt x="7" y="2"/>
                    </a:cubicBezTo>
                    <a:cubicBezTo>
                      <a:pt x="98" y="54"/>
                      <a:pt x="98" y="54"/>
                      <a:pt x="98" y="54"/>
                    </a:cubicBezTo>
                    <a:cubicBezTo>
                      <a:pt x="101" y="56"/>
                      <a:pt x="103" y="60"/>
                      <a:pt x="102" y="63"/>
                    </a:cubicBezTo>
                    <a:cubicBezTo>
                      <a:pt x="102" y="63"/>
                      <a:pt x="102" y="63"/>
                      <a:pt x="102" y="63"/>
                    </a:cubicBezTo>
                    <a:cubicBezTo>
                      <a:pt x="101" y="67"/>
                      <a:pt x="98" y="68"/>
                      <a:pt x="95" y="6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7" name="îSļïḑé"/>
              <p:cNvSpPr/>
              <p:nvPr/>
            </p:nvSpPr>
            <p:spPr bwMode="auto">
              <a:xfrm>
                <a:off x="5583119" y="2205710"/>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2"/>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4"/>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8" name="î$ľïḑé"/>
              <p:cNvSpPr/>
              <p:nvPr/>
            </p:nvSpPr>
            <p:spPr bwMode="auto">
              <a:xfrm>
                <a:off x="6011097" y="2346059"/>
                <a:ext cx="112626" cy="97032"/>
              </a:xfrm>
              <a:custGeom>
                <a:avLst/>
                <a:gdLst>
                  <a:gd name="T0" fmla="*/ 23 w 31"/>
                  <a:gd name="T1" fmla="*/ 25 h 27"/>
                  <a:gd name="T2" fmla="*/ 4 w 31"/>
                  <a:gd name="T3" fmla="*/ 14 h 27"/>
                  <a:gd name="T4" fmla="*/ 0 w 31"/>
                  <a:gd name="T5" fmla="*/ 5 h 27"/>
                  <a:gd name="T6" fmla="*/ 0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2"/>
                      <a:pt x="0" y="8"/>
                      <a:pt x="0" y="5"/>
                    </a:cubicBezTo>
                    <a:cubicBezTo>
                      <a:pt x="0" y="5"/>
                      <a:pt x="0" y="5"/>
                      <a:pt x="0" y="5"/>
                    </a:cubicBezTo>
                    <a:cubicBezTo>
                      <a:pt x="1" y="1"/>
                      <a:pt x="4" y="0"/>
                      <a:pt x="7" y="2"/>
                    </a:cubicBezTo>
                    <a:cubicBezTo>
                      <a:pt x="26" y="13"/>
                      <a:pt x="26" y="13"/>
                      <a:pt x="26" y="13"/>
                    </a:cubicBezTo>
                    <a:cubicBezTo>
                      <a:pt x="29" y="14"/>
                      <a:pt x="31" y="18"/>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9" name="ïsḷïďè"/>
              <p:cNvSpPr/>
              <p:nvPr/>
            </p:nvSpPr>
            <p:spPr bwMode="auto">
              <a:xfrm>
                <a:off x="6518780" y="2202245"/>
                <a:ext cx="112626" cy="97032"/>
              </a:xfrm>
              <a:custGeom>
                <a:avLst/>
                <a:gdLst>
                  <a:gd name="T0" fmla="*/ 23 w 31"/>
                  <a:gd name="T1" fmla="*/ 25 h 27"/>
                  <a:gd name="T2" fmla="*/ 5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5" y="14"/>
                      <a:pt x="5" y="14"/>
                      <a:pt x="5" y="14"/>
                    </a:cubicBezTo>
                    <a:cubicBezTo>
                      <a:pt x="2" y="13"/>
                      <a:pt x="0" y="8"/>
                      <a:pt x="1" y="5"/>
                    </a:cubicBezTo>
                    <a:cubicBezTo>
                      <a:pt x="1" y="5"/>
                      <a:pt x="1" y="5"/>
                      <a:pt x="1" y="5"/>
                    </a:cubicBezTo>
                    <a:cubicBezTo>
                      <a:pt x="2" y="2"/>
                      <a:pt x="5"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0" name="iṧlíďe"/>
              <p:cNvSpPr/>
              <p:nvPr/>
            </p:nvSpPr>
            <p:spPr bwMode="auto">
              <a:xfrm>
                <a:off x="5539802" y="2392843"/>
                <a:ext cx="270302" cy="187132"/>
              </a:xfrm>
              <a:custGeom>
                <a:avLst/>
                <a:gdLst>
                  <a:gd name="T0" fmla="*/ 67 w 75"/>
                  <a:gd name="T1" fmla="*/ 50 h 52"/>
                  <a:gd name="T2" fmla="*/ 4 w 75"/>
                  <a:gd name="T3" fmla="*/ 14 h 52"/>
                  <a:gd name="T4" fmla="*/ 1 w 75"/>
                  <a:gd name="T5" fmla="*/ 5 h 52"/>
                  <a:gd name="T6" fmla="*/ 1 w 75"/>
                  <a:gd name="T7" fmla="*/ 5 h 52"/>
                  <a:gd name="T8" fmla="*/ 7 w 75"/>
                  <a:gd name="T9" fmla="*/ 2 h 52"/>
                  <a:gd name="T10" fmla="*/ 70 w 75"/>
                  <a:gd name="T11" fmla="*/ 38 h 52"/>
                  <a:gd name="T12" fmla="*/ 74 w 75"/>
                  <a:gd name="T13" fmla="*/ 47 h 52"/>
                  <a:gd name="T14" fmla="*/ 74 w 75"/>
                  <a:gd name="T15" fmla="*/ 47 h 52"/>
                  <a:gd name="T16" fmla="*/ 67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7" y="50"/>
                    </a:moveTo>
                    <a:cubicBezTo>
                      <a:pt x="4" y="14"/>
                      <a:pt x="4" y="14"/>
                      <a:pt x="4" y="14"/>
                    </a:cubicBezTo>
                    <a:cubicBezTo>
                      <a:pt x="2" y="13"/>
                      <a:pt x="0" y="8"/>
                      <a:pt x="1" y="5"/>
                    </a:cubicBezTo>
                    <a:cubicBezTo>
                      <a:pt x="1" y="5"/>
                      <a:pt x="1" y="5"/>
                      <a:pt x="1" y="5"/>
                    </a:cubicBezTo>
                    <a:cubicBezTo>
                      <a:pt x="1" y="2"/>
                      <a:pt x="4" y="0"/>
                      <a:pt x="7" y="2"/>
                    </a:cubicBezTo>
                    <a:cubicBezTo>
                      <a:pt x="70" y="38"/>
                      <a:pt x="70" y="38"/>
                      <a:pt x="70" y="38"/>
                    </a:cubicBezTo>
                    <a:cubicBezTo>
                      <a:pt x="73" y="40"/>
                      <a:pt x="75" y="44"/>
                      <a:pt x="74" y="47"/>
                    </a:cubicBezTo>
                    <a:cubicBezTo>
                      <a:pt x="74" y="47"/>
                      <a:pt x="74" y="47"/>
                      <a:pt x="74" y="47"/>
                    </a:cubicBezTo>
                    <a:cubicBezTo>
                      <a:pt x="73" y="51"/>
                      <a:pt x="70" y="52"/>
                      <a:pt x="67"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1" name="iśļïďé"/>
              <p:cNvSpPr/>
              <p:nvPr/>
            </p:nvSpPr>
            <p:spPr bwMode="auto">
              <a:xfrm>
                <a:off x="5596980" y="1684166"/>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2"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2" name="îśľïḓê"/>
              <p:cNvSpPr/>
              <p:nvPr/>
            </p:nvSpPr>
            <p:spPr bwMode="auto">
              <a:xfrm>
                <a:off x="5380393" y="2619827"/>
                <a:ext cx="235648" cy="168073"/>
              </a:xfrm>
              <a:custGeom>
                <a:avLst/>
                <a:gdLst>
                  <a:gd name="T0" fmla="*/ 58 w 65"/>
                  <a:gd name="T1" fmla="*/ 45 h 47"/>
                  <a:gd name="T2" fmla="*/ 4 w 65"/>
                  <a:gd name="T3" fmla="*/ 14 h 47"/>
                  <a:gd name="T4" fmla="*/ 1 w 65"/>
                  <a:gd name="T5" fmla="*/ 5 h 47"/>
                  <a:gd name="T6" fmla="*/ 1 w 65"/>
                  <a:gd name="T7" fmla="*/ 5 h 47"/>
                  <a:gd name="T8" fmla="*/ 7 w 65"/>
                  <a:gd name="T9" fmla="*/ 2 h 47"/>
                  <a:gd name="T10" fmla="*/ 61 w 65"/>
                  <a:gd name="T11" fmla="*/ 33 h 47"/>
                  <a:gd name="T12" fmla="*/ 64 w 65"/>
                  <a:gd name="T13" fmla="*/ 42 h 47"/>
                  <a:gd name="T14" fmla="*/ 64 w 65"/>
                  <a:gd name="T15" fmla="*/ 42 h 47"/>
                  <a:gd name="T16" fmla="*/ 58 w 65"/>
                  <a:gd name="T17" fmla="*/ 4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7">
                    <a:moveTo>
                      <a:pt x="58" y="45"/>
                    </a:moveTo>
                    <a:cubicBezTo>
                      <a:pt x="4" y="14"/>
                      <a:pt x="4" y="14"/>
                      <a:pt x="4" y="14"/>
                    </a:cubicBezTo>
                    <a:cubicBezTo>
                      <a:pt x="1" y="13"/>
                      <a:pt x="0" y="9"/>
                      <a:pt x="1" y="5"/>
                    </a:cubicBezTo>
                    <a:cubicBezTo>
                      <a:pt x="1" y="5"/>
                      <a:pt x="1" y="5"/>
                      <a:pt x="1" y="5"/>
                    </a:cubicBezTo>
                    <a:cubicBezTo>
                      <a:pt x="1" y="2"/>
                      <a:pt x="4" y="0"/>
                      <a:pt x="7" y="2"/>
                    </a:cubicBezTo>
                    <a:cubicBezTo>
                      <a:pt x="61" y="33"/>
                      <a:pt x="61" y="33"/>
                      <a:pt x="61" y="33"/>
                    </a:cubicBezTo>
                    <a:cubicBezTo>
                      <a:pt x="63" y="34"/>
                      <a:pt x="65" y="39"/>
                      <a:pt x="64" y="42"/>
                    </a:cubicBezTo>
                    <a:cubicBezTo>
                      <a:pt x="64" y="42"/>
                      <a:pt x="64" y="42"/>
                      <a:pt x="64" y="42"/>
                    </a:cubicBezTo>
                    <a:cubicBezTo>
                      <a:pt x="64" y="45"/>
                      <a:pt x="61" y="47"/>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3" name="îšḷïḑé"/>
              <p:cNvSpPr/>
              <p:nvPr/>
            </p:nvSpPr>
            <p:spPr bwMode="auto">
              <a:xfrm>
                <a:off x="5576188" y="3278255"/>
                <a:ext cx="154211" cy="121289"/>
              </a:xfrm>
              <a:custGeom>
                <a:avLst/>
                <a:gdLst>
                  <a:gd name="T0" fmla="*/ 36 w 43"/>
                  <a:gd name="T1" fmla="*/ 32 h 34"/>
                  <a:gd name="T2" fmla="*/ 4 w 43"/>
                  <a:gd name="T3" fmla="*/ 14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2"/>
                    </a:moveTo>
                    <a:cubicBezTo>
                      <a:pt x="4" y="14"/>
                      <a:pt x="4" y="14"/>
                      <a:pt x="4" y="14"/>
                    </a:cubicBezTo>
                    <a:cubicBezTo>
                      <a:pt x="2" y="13"/>
                      <a:pt x="0" y="8"/>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4" name="işḷîde"/>
              <p:cNvSpPr/>
              <p:nvPr/>
            </p:nvSpPr>
            <p:spPr bwMode="auto">
              <a:xfrm>
                <a:off x="5787578" y="3403009"/>
                <a:ext cx="213123" cy="152478"/>
              </a:xfrm>
              <a:custGeom>
                <a:avLst/>
                <a:gdLst>
                  <a:gd name="T0" fmla="*/ 51 w 59"/>
                  <a:gd name="T1" fmla="*/ 40 h 42"/>
                  <a:gd name="T2" fmla="*/ 5 w 59"/>
                  <a:gd name="T3" fmla="*/ 14 h 42"/>
                  <a:gd name="T4" fmla="*/ 1 w 59"/>
                  <a:gd name="T5" fmla="*/ 4 h 42"/>
                  <a:gd name="T6" fmla="*/ 1 w 59"/>
                  <a:gd name="T7" fmla="*/ 4 h 42"/>
                  <a:gd name="T8" fmla="*/ 8 w 59"/>
                  <a:gd name="T9" fmla="*/ 1 h 42"/>
                  <a:gd name="T10" fmla="*/ 54 w 59"/>
                  <a:gd name="T11" fmla="*/ 28 h 42"/>
                  <a:gd name="T12" fmla="*/ 58 w 59"/>
                  <a:gd name="T13" fmla="*/ 37 h 42"/>
                  <a:gd name="T14" fmla="*/ 58 w 59"/>
                  <a:gd name="T15" fmla="*/ 37 h 42"/>
                  <a:gd name="T16" fmla="*/ 51 w 59"/>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2">
                    <a:moveTo>
                      <a:pt x="51" y="40"/>
                    </a:moveTo>
                    <a:cubicBezTo>
                      <a:pt x="5" y="14"/>
                      <a:pt x="5" y="14"/>
                      <a:pt x="5" y="14"/>
                    </a:cubicBezTo>
                    <a:cubicBezTo>
                      <a:pt x="2" y="12"/>
                      <a:pt x="0" y="8"/>
                      <a:pt x="1" y="4"/>
                    </a:cubicBezTo>
                    <a:cubicBezTo>
                      <a:pt x="1" y="4"/>
                      <a:pt x="1" y="4"/>
                      <a:pt x="1" y="4"/>
                    </a:cubicBezTo>
                    <a:cubicBezTo>
                      <a:pt x="2" y="1"/>
                      <a:pt x="5" y="0"/>
                      <a:pt x="8" y="1"/>
                    </a:cubicBezTo>
                    <a:cubicBezTo>
                      <a:pt x="54" y="28"/>
                      <a:pt x="54" y="28"/>
                      <a:pt x="54" y="28"/>
                    </a:cubicBezTo>
                    <a:cubicBezTo>
                      <a:pt x="57" y="30"/>
                      <a:pt x="59" y="34"/>
                      <a:pt x="58" y="37"/>
                    </a:cubicBezTo>
                    <a:cubicBezTo>
                      <a:pt x="58" y="37"/>
                      <a:pt x="58" y="37"/>
                      <a:pt x="58" y="37"/>
                    </a:cubicBezTo>
                    <a:cubicBezTo>
                      <a:pt x="57" y="41"/>
                      <a:pt x="54"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5" name="ïṥḷiďe"/>
              <p:cNvSpPr/>
              <p:nvPr/>
            </p:nvSpPr>
            <p:spPr bwMode="auto">
              <a:xfrm>
                <a:off x="5376927" y="3803265"/>
                <a:ext cx="159409" cy="123023"/>
              </a:xfrm>
              <a:custGeom>
                <a:avLst/>
                <a:gdLst>
                  <a:gd name="T0" fmla="*/ 36 w 44"/>
                  <a:gd name="T1" fmla="*/ 32 h 34"/>
                  <a:gd name="T2" fmla="*/ 5 w 44"/>
                  <a:gd name="T3" fmla="*/ 14 h 34"/>
                  <a:gd name="T4" fmla="*/ 1 w 44"/>
                  <a:gd name="T5" fmla="*/ 5 h 34"/>
                  <a:gd name="T6" fmla="*/ 1 w 44"/>
                  <a:gd name="T7" fmla="*/ 5 h 34"/>
                  <a:gd name="T8" fmla="*/ 8 w 44"/>
                  <a:gd name="T9" fmla="*/ 2 h 34"/>
                  <a:gd name="T10" fmla="*/ 39 w 44"/>
                  <a:gd name="T11" fmla="*/ 20 h 34"/>
                  <a:gd name="T12" fmla="*/ 43 w 44"/>
                  <a:gd name="T13" fmla="*/ 29 h 34"/>
                  <a:gd name="T14" fmla="*/ 43 w 44"/>
                  <a:gd name="T15" fmla="*/ 29 h 34"/>
                  <a:gd name="T16" fmla="*/ 36 w 44"/>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4">
                    <a:moveTo>
                      <a:pt x="36" y="32"/>
                    </a:moveTo>
                    <a:cubicBezTo>
                      <a:pt x="5" y="14"/>
                      <a:pt x="5" y="14"/>
                      <a:pt x="5" y="14"/>
                    </a:cubicBezTo>
                    <a:cubicBezTo>
                      <a:pt x="2" y="12"/>
                      <a:pt x="0" y="8"/>
                      <a:pt x="1" y="5"/>
                    </a:cubicBezTo>
                    <a:cubicBezTo>
                      <a:pt x="1" y="5"/>
                      <a:pt x="1" y="5"/>
                      <a:pt x="1" y="5"/>
                    </a:cubicBezTo>
                    <a:cubicBezTo>
                      <a:pt x="2" y="1"/>
                      <a:pt x="5" y="0"/>
                      <a:pt x="8" y="2"/>
                    </a:cubicBezTo>
                    <a:cubicBezTo>
                      <a:pt x="39" y="20"/>
                      <a:pt x="39" y="20"/>
                      <a:pt x="39" y="20"/>
                    </a:cubicBezTo>
                    <a:cubicBezTo>
                      <a:pt x="42" y="21"/>
                      <a:pt x="44" y="26"/>
                      <a:pt x="43" y="29"/>
                    </a:cubicBezTo>
                    <a:cubicBezTo>
                      <a:pt x="43" y="29"/>
                      <a:pt x="43" y="29"/>
                      <a:pt x="43" y="29"/>
                    </a:cubicBezTo>
                    <a:cubicBezTo>
                      <a:pt x="42" y="32"/>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6" name="îṩ1íḓè"/>
              <p:cNvSpPr/>
              <p:nvPr/>
            </p:nvSpPr>
            <p:spPr bwMode="auto">
              <a:xfrm>
                <a:off x="5564059" y="3910693"/>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1"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7" name="ïṧľîḋè"/>
              <p:cNvSpPr/>
              <p:nvPr/>
            </p:nvSpPr>
            <p:spPr bwMode="auto">
              <a:xfrm>
                <a:off x="5283361" y="3215877"/>
                <a:ext cx="116092" cy="97032"/>
              </a:xfrm>
              <a:custGeom>
                <a:avLst/>
                <a:gdLst>
                  <a:gd name="T0" fmla="*/ 25 w 32"/>
                  <a:gd name="T1" fmla="*/ 26 h 27"/>
                  <a:gd name="T2" fmla="*/ 5 w 32"/>
                  <a:gd name="T3" fmla="*/ 14 h 27"/>
                  <a:gd name="T4" fmla="*/ 1 w 32"/>
                  <a:gd name="T5" fmla="*/ 5 h 27"/>
                  <a:gd name="T6" fmla="*/ 1 w 32"/>
                  <a:gd name="T7" fmla="*/ 5 h 27"/>
                  <a:gd name="T8" fmla="*/ 8 w 32"/>
                  <a:gd name="T9" fmla="*/ 2 h 27"/>
                  <a:gd name="T10" fmla="*/ 27 w 32"/>
                  <a:gd name="T11" fmla="*/ 13 h 27"/>
                  <a:gd name="T12" fmla="*/ 31 w 32"/>
                  <a:gd name="T13" fmla="*/ 22 h 27"/>
                  <a:gd name="T14" fmla="*/ 31 w 32"/>
                  <a:gd name="T15" fmla="*/ 22 h 27"/>
                  <a:gd name="T16" fmla="*/ 25 w 32"/>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6"/>
                    </a:moveTo>
                    <a:cubicBezTo>
                      <a:pt x="5" y="14"/>
                      <a:pt x="5" y="14"/>
                      <a:pt x="5" y="14"/>
                    </a:cubicBezTo>
                    <a:cubicBezTo>
                      <a:pt x="2" y="13"/>
                      <a:pt x="0" y="9"/>
                      <a:pt x="1" y="5"/>
                    </a:cubicBezTo>
                    <a:cubicBezTo>
                      <a:pt x="1" y="5"/>
                      <a:pt x="1" y="5"/>
                      <a:pt x="1" y="5"/>
                    </a:cubicBezTo>
                    <a:cubicBezTo>
                      <a:pt x="2" y="2"/>
                      <a:pt x="5" y="0"/>
                      <a:pt x="8" y="2"/>
                    </a:cubicBezTo>
                    <a:cubicBezTo>
                      <a:pt x="27" y="13"/>
                      <a:pt x="27" y="13"/>
                      <a:pt x="27" y="13"/>
                    </a:cubicBezTo>
                    <a:cubicBezTo>
                      <a:pt x="30" y="15"/>
                      <a:pt x="32" y="19"/>
                      <a:pt x="31" y="22"/>
                    </a:cubicBezTo>
                    <a:cubicBezTo>
                      <a:pt x="31" y="22"/>
                      <a:pt x="31" y="22"/>
                      <a:pt x="31" y="22"/>
                    </a:cubicBezTo>
                    <a:cubicBezTo>
                      <a:pt x="30" y="26"/>
                      <a:pt x="27" y="27"/>
                      <a:pt x="25" y="2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8" name="i$ľîḍe"/>
              <p:cNvSpPr/>
              <p:nvPr/>
            </p:nvSpPr>
            <p:spPr bwMode="auto">
              <a:xfrm>
                <a:off x="5356135" y="3364890"/>
                <a:ext cx="259906" cy="181935"/>
              </a:xfrm>
              <a:custGeom>
                <a:avLst/>
                <a:gdLst>
                  <a:gd name="T0" fmla="*/ 65 w 72"/>
                  <a:gd name="T1" fmla="*/ 49 h 51"/>
                  <a:gd name="T2" fmla="*/ 5 w 72"/>
                  <a:gd name="T3" fmla="*/ 15 h 51"/>
                  <a:gd name="T4" fmla="*/ 1 w 72"/>
                  <a:gd name="T5" fmla="*/ 5 h 51"/>
                  <a:gd name="T6" fmla="*/ 1 w 72"/>
                  <a:gd name="T7" fmla="*/ 5 h 51"/>
                  <a:gd name="T8" fmla="*/ 8 w 72"/>
                  <a:gd name="T9" fmla="*/ 2 h 51"/>
                  <a:gd name="T10" fmla="*/ 68 w 72"/>
                  <a:gd name="T11" fmla="*/ 36 h 51"/>
                  <a:gd name="T12" fmla="*/ 71 w 72"/>
                  <a:gd name="T13" fmla="*/ 46 h 51"/>
                  <a:gd name="T14" fmla="*/ 71 w 72"/>
                  <a:gd name="T15" fmla="*/ 46 h 51"/>
                  <a:gd name="T16" fmla="*/ 65 w 72"/>
                  <a:gd name="T17" fmla="*/ 4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1">
                    <a:moveTo>
                      <a:pt x="65" y="49"/>
                    </a:moveTo>
                    <a:cubicBezTo>
                      <a:pt x="5" y="15"/>
                      <a:pt x="5" y="15"/>
                      <a:pt x="5" y="15"/>
                    </a:cubicBezTo>
                    <a:cubicBezTo>
                      <a:pt x="2" y="13"/>
                      <a:pt x="0" y="9"/>
                      <a:pt x="1" y="5"/>
                    </a:cubicBezTo>
                    <a:cubicBezTo>
                      <a:pt x="1" y="5"/>
                      <a:pt x="1" y="5"/>
                      <a:pt x="1" y="5"/>
                    </a:cubicBezTo>
                    <a:cubicBezTo>
                      <a:pt x="2" y="2"/>
                      <a:pt x="5" y="0"/>
                      <a:pt x="8" y="2"/>
                    </a:cubicBezTo>
                    <a:cubicBezTo>
                      <a:pt x="68" y="36"/>
                      <a:pt x="68" y="36"/>
                      <a:pt x="68" y="36"/>
                    </a:cubicBezTo>
                    <a:cubicBezTo>
                      <a:pt x="70" y="38"/>
                      <a:pt x="72" y="42"/>
                      <a:pt x="71" y="46"/>
                    </a:cubicBezTo>
                    <a:cubicBezTo>
                      <a:pt x="71" y="46"/>
                      <a:pt x="71" y="46"/>
                      <a:pt x="71" y="46"/>
                    </a:cubicBezTo>
                    <a:cubicBezTo>
                      <a:pt x="71" y="49"/>
                      <a:pt x="68" y="51"/>
                      <a:pt x="65" y="49"/>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9" name="îṩ1îḋe"/>
              <p:cNvSpPr/>
              <p:nvPr/>
            </p:nvSpPr>
            <p:spPr bwMode="auto">
              <a:xfrm>
                <a:off x="5312817" y="3555487"/>
                <a:ext cx="114359" cy="97032"/>
              </a:xfrm>
              <a:custGeom>
                <a:avLst/>
                <a:gdLst>
                  <a:gd name="T0" fmla="*/ 25 w 32"/>
                  <a:gd name="T1" fmla="*/ 25 h 27"/>
                  <a:gd name="T2" fmla="*/ 5 w 32"/>
                  <a:gd name="T3" fmla="*/ 14 h 27"/>
                  <a:gd name="T4" fmla="*/ 1 w 32"/>
                  <a:gd name="T5" fmla="*/ 4 h 27"/>
                  <a:gd name="T6" fmla="*/ 1 w 32"/>
                  <a:gd name="T7" fmla="*/ 4 h 27"/>
                  <a:gd name="T8" fmla="*/ 8 w 32"/>
                  <a:gd name="T9" fmla="*/ 1 h 27"/>
                  <a:gd name="T10" fmla="*/ 27 w 32"/>
                  <a:gd name="T11" fmla="*/ 12 h 27"/>
                  <a:gd name="T12" fmla="*/ 31 w 32"/>
                  <a:gd name="T13" fmla="*/ 22 h 27"/>
                  <a:gd name="T14" fmla="*/ 31 w 32"/>
                  <a:gd name="T15" fmla="*/ 22 h 27"/>
                  <a:gd name="T16" fmla="*/ 25 w 32"/>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30" y="14"/>
                      <a:pt x="32" y="18"/>
                      <a:pt x="31" y="22"/>
                    </a:cubicBezTo>
                    <a:cubicBezTo>
                      <a:pt x="31" y="22"/>
                      <a:pt x="31" y="22"/>
                      <a:pt x="31" y="22"/>
                    </a:cubicBezTo>
                    <a:cubicBezTo>
                      <a:pt x="30" y="25"/>
                      <a:pt x="27" y="27"/>
                      <a:pt x="25"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0" name="íṥlíďè"/>
              <p:cNvSpPr/>
              <p:nvPr/>
            </p:nvSpPr>
            <p:spPr bwMode="auto">
              <a:xfrm>
                <a:off x="5579653" y="4130746"/>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2"/>
                      <a:pt x="4" y="0"/>
                      <a:pt x="7" y="2"/>
                    </a:cubicBezTo>
                    <a:cubicBezTo>
                      <a:pt x="59" y="32"/>
                      <a:pt x="59" y="32"/>
                      <a:pt x="59" y="32"/>
                    </a:cubicBezTo>
                    <a:cubicBezTo>
                      <a:pt x="62" y="34"/>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1" name="iṣlíḋè"/>
              <p:cNvSpPr/>
              <p:nvPr/>
            </p:nvSpPr>
            <p:spPr bwMode="auto">
              <a:xfrm>
                <a:off x="5269499" y="3742620"/>
                <a:ext cx="90101" cy="81438"/>
              </a:xfrm>
              <a:custGeom>
                <a:avLst/>
                <a:gdLst>
                  <a:gd name="T0" fmla="*/ 18 w 25"/>
                  <a:gd name="T1" fmla="*/ 21 h 23"/>
                  <a:gd name="T2" fmla="*/ 5 w 25"/>
                  <a:gd name="T3" fmla="*/ 14 h 23"/>
                  <a:gd name="T4" fmla="*/ 1 w 25"/>
                  <a:gd name="T5" fmla="*/ 5 h 23"/>
                  <a:gd name="T6" fmla="*/ 1 w 25"/>
                  <a:gd name="T7" fmla="*/ 5 h 23"/>
                  <a:gd name="T8" fmla="*/ 8 w 25"/>
                  <a:gd name="T9" fmla="*/ 1 h 23"/>
                  <a:gd name="T10" fmla="*/ 20 w 25"/>
                  <a:gd name="T11" fmla="*/ 9 h 23"/>
                  <a:gd name="T12" fmla="*/ 24 w 25"/>
                  <a:gd name="T13" fmla="*/ 18 h 23"/>
                  <a:gd name="T14" fmla="*/ 24 w 25"/>
                  <a:gd name="T15" fmla="*/ 18 h 23"/>
                  <a:gd name="T16" fmla="*/ 18 w 25"/>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3">
                    <a:moveTo>
                      <a:pt x="18" y="21"/>
                    </a:moveTo>
                    <a:cubicBezTo>
                      <a:pt x="5" y="14"/>
                      <a:pt x="5" y="14"/>
                      <a:pt x="5" y="14"/>
                    </a:cubicBezTo>
                    <a:cubicBezTo>
                      <a:pt x="2" y="12"/>
                      <a:pt x="0" y="8"/>
                      <a:pt x="1" y="5"/>
                    </a:cubicBezTo>
                    <a:cubicBezTo>
                      <a:pt x="1" y="5"/>
                      <a:pt x="1" y="5"/>
                      <a:pt x="1" y="5"/>
                    </a:cubicBezTo>
                    <a:cubicBezTo>
                      <a:pt x="2" y="1"/>
                      <a:pt x="5" y="0"/>
                      <a:pt x="8" y="1"/>
                    </a:cubicBezTo>
                    <a:cubicBezTo>
                      <a:pt x="20" y="9"/>
                      <a:pt x="20" y="9"/>
                      <a:pt x="20" y="9"/>
                    </a:cubicBezTo>
                    <a:cubicBezTo>
                      <a:pt x="23" y="10"/>
                      <a:pt x="25" y="14"/>
                      <a:pt x="24" y="18"/>
                    </a:cubicBezTo>
                    <a:cubicBezTo>
                      <a:pt x="24" y="18"/>
                      <a:pt x="24" y="18"/>
                      <a:pt x="24" y="18"/>
                    </a:cubicBezTo>
                    <a:cubicBezTo>
                      <a:pt x="23" y="21"/>
                      <a:pt x="20" y="23"/>
                      <a:pt x="18"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2" name="ï$líḓê"/>
              <p:cNvSpPr/>
              <p:nvPr/>
            </p:nvSpPr>
            <p:spPr bwMode="auto">
              <a:xfrm>
                <a:off x="5226181" y="3929752"/>
                <a:ext cx="100497" cy="90101"/>
              </a:xfrm>
              <a:custGeom>
                <a:avLst/>
                <a:gdLst>
                  <a:gd name="T0" fmla="*/ 21 w 28"/>
                  <a:gd name="T1" fmla="*/ 23 h 25"/>
                  <a:gd name="T2" fmla="*/ 5 w 28"/>
                  <a:gd name="T3" fmla="*/ 14 h 25"/>
                  <a:gd name="T4" fmla="*/ 1 w 28"/>
                  <a:gd name="T5" fmla="*/ 5 h 25"/>
                  <a:gd name="T6" fmla="*/ 1 w 28"/>
                  <a:gd name="T7" fmla="*/ 5 h 25"/>
                  <a:gd name="T8" fmla="*/ 8 w 28"/>
                  <a:gd name="T9" fmla="*/ 1 h 25"/>
                  <a:gd name="T10" fmla="*/ 23 w 28"/>
                  <a:gd name="T11" fmla="*/ 10 h 25"/>
                  <a:gd name="T12" fmla="*/ 27 w 28"/>
                  <a:gd name="T13" fmla="*/ 20 h 25"/>
                  <a:gd name="T14" fmla="*/ 27 w 28"/>
                  <a:gd name="T15" fmla="*/ 20 h 25"/>
                  <a:gd name="T16" fmla="*/ 21 w 28"/>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5">
                    <a:moveTo>
                      <a:pt x="21" y="23"/>
                    </a:moveTo>
                    <a:cubicBezTo>
                      <a:pt x="5" y="14"/>
                      <a:pt x="5" y="14"/>
                      <a:pt x="5" y="14"/>
                    </a:cubicBezTo>
                    <a:cubicBezTo>
                      <a:pt x="2" y="12"/>
                      <a:pt x="0" y="8"/>
                      <a:pt x="1" y="5"/>
                    </a:cubicBezTo>
                    <a:cubicBezTo>
                      <a:pt x="1" y="5"/>
                      <a:pt x="1" y="5"/>
                      <a:pt x="1" y="5"/>
                    </a:cubicBezTo>
                    <a:cubicBezTo>
                      <a:pt x="2" y="1"/>
                      <a:pt x="5" y="0"/>
                      <a:pt x="8" y="1"/>
                    </a:cubicBezTo>
                    <a:cubicBezTo>
                      <a:pt x="23" y="10"/>
                      <a:pt x="23" y="10"/>
                      <a:pt x="23" y="10"/>
                    </a:cubicBezTo>
                    <a:cubicBezTo>
                      <a:pt x="26" y="12"/>
                      <a:pt x="28" y="16"/>
                      <a:pt x="27" y="20"/>
                    </a:cubicBezTo>
                    <a:cubicBezTo>
                      <a:pt x="27" y="20"/>
                      <a:pt x="27" y="20"/>
                      <a:pt x="27" y="20"/>
                    </a:cubicBezTo>
                    <a:cubicBezTo>
                      <a:pt x="26" y="23"/>
                      <a:pt x="23" y="25"/>
                      <a:pt x="21"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3" name="iśḷíḍê"/>
              <p:cNvSpPr/>
              <p:nvPr/>
            </p:nvSpPr>
            <p:spPr bwMode="auto">
              <a:xfrm>
                <a:off x="5352669" y="4000793"/>
                <a:ext cx="194063" cy="140350"/>
              </a:xfrm>
              <a:custGeom>
                <a:avLst/>
                <a:gdLst>
                  <a:gd name="T0" fmla="*/ 46 w 54"/>
                  <a:gd name="T1" fmla="*/ 38 h 39"/>
                  <a:gd name="T2" fmla="*/ 5 w 54"/>
                  <a:gd name="T3" fmla="*/ 14 h 39"/>
                  <a:gd name="T4" fmla="*/ 1 w 54"/>
                  <a:gd name="T5" fmla="*/ 5 h 39"/>
                  <a:gd name="T6" fmla="*/ 1 w 54"/>
                  <a:gd name="T7" fmla="*/ 5 h 39"/>
                  <a:gd name="T8" fmla="*/ 8 w 54"/>
                  <a:gd name="T9" fmla="*/ 2 h 39"/>
                  <a:gd name="T10" fmla="*/ 49 w 54"/>
                  <a:gd name="T11" fmla="*/ 25 h 39"/>
                  <a:gd name="T12" fmla="*/ 53 w 54"/>
                  <a:gd name="T13" fmla="*/ 35 h 39"/>
                  <a:gd name="T14" fmla="*/ 53 w 54"/>
                  <a:gd name="T15" fmla="*/ 35 h 39"/>
                  <a:gd name="T16" fmla="*/ 46 w 54"/>
                  <a:gd name="T17" fmla="*/ 3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39">
                    <a:moveTo>
                      <a:pt x="46" y="38"/>
                    </a:moveTo>
                    <a:cubicBezTo>
                      <a:pt x="5" y="14"/>
                      <a:pt x="5" y="14"/>
                      <a:pt x="5" y="14"/>
                    </a:cubicBezTo>
                    <a:cubicBezTo>
                      <a:pt x="2" y="12"/>
                      <a:pt x="0" y="8"/>
                      <a:pt x="1" y="5"/>
                    </a:cubicBezTo>
                    <a:cubicBezTo>
                      <a:pt x="1" y="5"/>
                      <a:pt x="1" y="5"/>
                      <a:pt x="1" y="5"/>
                    </a:cubicBezTo>
                    <a:cubicBezTo>
                      <a:pt x="2" y="1"/>
                      <a:pt x="5" y="0"/>
                      <a:pt x="8" y="2"/>
                    </a:cubicBezTo>
                    <a:cubicBezTo>
                      <a:pt x="49" y="25"/>
                      <a:pt x="49" y="25"/>
                      <a:pt x="49" y="25"/>
                    </a:cubicBezTo>
                    <a:cubicBezTo>
                      <a:pt x="52" y="27"/>
                      <a:pt x="54" y="31"/>
                      <a:pt x="53" y="35"/>
                    </a:cubicBezTo>
                    <a:cubicBezTo>
                      <a:pt x="53" y="35"/>
                      <a:pt x="53" y="35"/>
                      <a:pt x="53" y="35"/>
                    </a:cubicBezTo>
                    <a:cubicBezTo>
                      <a:pt x="52" y="38"/>
                      <a:pt x="49" y="39"/>
                      <a:pt x="46"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4" name="ï$1îḑé"/>
              <p:cNvSpPr/>
              <p:nvPr/>
            </p:nvSpPr>
            <p:spPr bwMode="auto">
              <a:xfrm>
                <a:off x="5203657" y="4023318"/>
                <a:ext cx="152478" cy="117824"/>
              </a:xfrm>
              <a:custGeom>
                <a:avLst/>
                <a:gdLst>
                  <a:gd name="T0" fmla="*/ 34 w 42"/>
                  <a:gd name="T1" fmla="*/ 31 h 33"/>
                  <a:gd name="T2" fmla="*/ 5 w 42"/>
                  <a:gd name="T3" fmla="*/ 14 h 33"/>
                  <a:gd name="T4" fmla="*/ 1 w 42"/>
                  <a:gd name="T5" fmla="*/ 5 h 33"/>
                  <a:gd name="T6" fmla="*/ 1 w 42"/>
                  <a:gd name="T7" fmla="*/ 5 h 33"/>
                  <a:gd name="T8" fmla="*/ 8 w 42"/>
                  <a:gd name="T9" fmla="*/ 2 h 33"/>
                  <a:gd name="T10" fmla="*/ 37 w 42"/>
                  <a:gd name="T11" fmla="*/ 19 h 33"/>
                  <a:gd name="T12" fmla="*/ 41 w 42"/>
                  <a:gd name="T13" fmla="*/ 28 h 33"/>
                  <a:gd name="T14" fmla="*/ 41 w 42"/>
                  <a:gd name="T15" fmla="*/ 28 h 33"/>
                  <a:gd name="T16" fmla="*/ 34 w 42"/>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33">
                    <a:moveTo>
                      <a:pt x="34" y="31"/>
                    </a:moveTo>
                    <a:cubicBezTo>
                      <a:pt x="5" y="14"/>
                      <a:pt x="5" y="14"/>
                      <a:pt x="5" y="14"/>
                    </a:cubicBezTo>
                    <a:cubicBezTo>
                      <a:pt x="2" y="12"/>
                      <a:pt x="0" y="8"/>
                      <a:pt x="1" y="5"/>
                    </a:cubicBezTo>
                    <a:cubicBezTo>
                      <a:pt x="1" y="5"/>
                      <a:pt x="1" y="5"/>
                      <a:pt x="1" y="5"/>
                    </a:cubicBezTo>
                    <a:cubicBezTo>
                      <a:pt x="2" y="1"/>
                      <a:pt x="5" y="0"/>
                      <a:pt x="8" y="2"/>
                    </a:cubicBezTo>
                    <a:cubicBezTo>
                      <a:pt x="37" y="19"/>
                      <a:pt x="37" y="19"/>
                      <a:pt x="37" y="19"/>
                    </a:cubicBezTo>
                    <a:cubicBezTo>
                      <a:pt x="40" y="20"/>
                      <a:pt x="42" y="24"/>
                      <a:pt x="41" y="28"/>
                    </a:cubicBezTo>
                    <a:cubicBezTo>
                      <a:pt x="41" y="28"/>
                      <a:pt x="41" y="28"/>
                      <a:pt x="41" y="28"/>
                    </a:cubicBezTo>
                    <a:cubicBezTo>
                      <a:pt x="40" y="31"/>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5" name="išliďe"/>
              <p:cNvSpPr/>
              <p:nvPr/>
            </p:nvSpPr>
            <p:spPr bwMode="auto">
              <a:xfrm>
                <a:off x="5860352" y="4291888"/>
                <a:ext cx="110893" cy="97032"/>
              </a:xfrm>
              <a:custGeom>
                <a:avLst/>
                <a:gdLst>
                  <a:gd name="T0" fmla="*/ 23 w 31"/>
                  <a:gd name="T1" fmla="*/ 25 h 27"/>
                  <a:gd name="T2" fmla="*/ 4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3"/>
                      <a:pt x="0" y="8"/>
                      <a:pt x="1" y="5"/>
                    </a:cubicBezTo>
                    <a:cubicBezTo>
                      <a:pt x="1" y="5"/>
                      <a:pt x="1" y="5"/>
                      <a:pt x="1" y="5"/>
                    </a:cubicBezTo>
                    <a:cubicBezTo>
                      <a:pt x="1" y="2"/>
                      <a:pt x="4"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6" name="iṥḷiḓé"/>
              <p:cNvSpPr/>
              <p:nvPr/>
            </p:nvSpPr>
            <p:spPr bwMode="auto">
              <a:xfrm>
                <a:off x="5456632" y="3636925"/>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7" name="ïṧḻiḓè"/>
              <p:cNvSpPr/>
              <p:nvPr/>
            </p:nvSpPr>
            <p:spPr bwMode="auto">
              <a:xfrm>
                <a:off x="5333609" y="3458456"/>
                <a:ext cx="372532" cy="247777"/>
              </a:xfrm>
              <a:custGeom>
                <a:avLst/>
                <a:gdLst>
                  <a:gd name="T0" fmla="*/ 96 w 103"/>
                  <a:gd name="T1" fmla="*/ 67 h 69"/>
                  <a:gd name="T2" fmla="*/ 5 w 103"/>
                  <a:gd name="T3" fmla="*/ 15 h 69"/>
                  <a:gd name="T4" fmla="*/ 1 w 103"/>
                  <a:gd name="T5" fmla="*/ 5 h 69"/>
                  <a:gd name="T6" fmla="*/ 1 w 103"/>
                  <a:gd name="T7" fmla="*/ 5 h 69"/>
                  <a:gd name="T8" fmla="*/ 8 w 103"/>
                  <a:gd name="T9" fmla="*/ 2 h 69"/>
                  <a:gd name="T10" fmla="*/ 99 w 103"/>
                  <a:gd name="T11" fmla="*/ 55 h 69"/>
                  <a:gd name="T12" fmla="*/ 103 w 103"/>
                  <a:gd name="T13" fmla="*/ 64 h 69"/>
                  <a:gd name="T14" fmla="*/ 103 w 103"/>
                  <a:gd name="T15" fmla="*/ 64 h 69"/>
                  <a:gd name="T16" fmla="*/ 96 w 103"/>
                  <a:gd name="T17" fmla="*/ 6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9">
                    <a:moveTo>
                      <a:pt x="96" y="67"/>
                    </a:moveTo>
                    <a:cubicBezTo>
                      <a:pt x="5" y="15"/>
                      <a:pt x="5" y="15"/>
                      <a:pt x="5" y="15"/>
                    </a:cubicBezTo>
                    <a:cubicBezTo>
                      <a:pt x="2" y="13"/>
                      <a:pt x="0" y="9"/>
                      <a:pt x="1" y="5"/>
                    </a:cubicBezTo>
                    <a:cubicBezTo>
                      <a:pt x="1" y="5"/>
                      <a:pt x="1" y="5"/>
                      <a:pt x="1" y="5"/>
                    </a:cubicBezTo>
                    <a:cubicBezTo>
                      <a:pt x="2" y="2"/>
                      <a:pt x="5" y="0"/>
                      <a:pt x="8" y="2"/>
                    </a:cubicBezTo>
                    <a:cubicBezTo>
                      <a:pt x="99" y="55"/>
                      <a:pt x="99" y="55"/>
                      <a:pt x="99" y="55"/>
                    </a:cubicBezTo>
                    <a:cubicBezTo>
                      <a:pt x="102" y="56"/>
                      <a:pt x="103" y="60"/>
                      <a:pt x="103" y="64"/>
                    </a:cubicBezTo>
                    <a:cubicBezTo>
                      <a:pt x="103" y="64"/>
                      <a:pt x="103" y="64"/>
                      <a:pt x="103" y="64"/>
                    </a:cubicBezTo>
                    <a:cubicBezTo>
                      <a:pt x="102" y="67"/>
                      <a:pt x="99" y="69"/>
                      <a:pt x="96" y="67"/>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8" name="ïsļíḑê"/>
              <p:cNvSpPr/>
              <p:nvPr/>
            </p:nvSpPr>
            <p:spPr bwMode="auto">
              <a:xfrm>
                <a:off x="5290292" y="3649054"/>
                <a:ext cx="235648" cy="161142"/>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9" name="iş1íḑê"/>
              <p:cNvSpPr/>
              <p:nvPr/>
            </p:nvSpPr>
            <p:spPr bwMode="auto">
              <a:xfrm>
                <a:off x="5720003" y="3789403"/>
                <a:ext cx="110893" cy="93566"/>
              </a:xfrm>
              <a:custGeom>
                <a:avLst/>
                <a:gdLst>
                  <a:gd name="T0" fmla="*/ 24 w 31"/>
                  <a:gd name="T1" fmla="*/ 25 h 26"/>
                  <a:gd name="T2" fmla="*/ 5 w 31"/>
                  <a:gd name="T3" fmla="*/ 14 h 26"/>
                  <a:gd name="T4" fmla="*/ 1 w 31"/>
                  <a:gd name="T5" fmla="*/ 4 h 26"/>
                  <a:gd name="T6" fmla="*/ 1 w 31"/>
                  <a:gd name="T7" fmla="*/ 4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29"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0" name="íṡḻïḋè"/>
              <p:cNvSpPr/>
              <p:nvPr/>
            </p:nvSpPr>
            <p:spPr bwMode="auto">
              <a:xfrm>
                <a:off x="5246974" y="3836186"/>
                <a:ext cx="270302" cy="187132"/>
              </a:xfrm>
              <a:custGeom>
                <a:avLst/>
                <a:gdLst>
                  <a:gd name="T0" fmla="*/ 68 w 75"/>
                  <a:gd name="T1" fmla="*/ 50 h 52"/>
                  <a:gd name="T2" fmla="*/ 5 w 75"/>
                  <a:gd name="T3" fmla="*/ 14 h 52"/>
                  <a:gd name="T4" fmla="*/ 1 w 75"/>
                  <a:gd name="T5" fmla="*/ 5 h 52"/>
                  <a:gd name="T6" fmla="*/ 1 w 75"/>
                  <a:gd name="T7" fmla="*/ 5 h 52"/>
                  <a:gd name="T8" fmla="*/ 8 w 75"/>
                  <a:gd name="T9" fmla="*/ 1 h 52"/>
                  <a:gd name="T10" fmla="*/ 70 w 75"/>
                  <a:gd name="T11" fmla="*/ 38 h 52"/>
                  <a:gd name="T12" fmla="*/ 74 w 75"/>
                  <a:gd name="T13" fmla="*/ 47 h 52"/>
                  <a:gd name="T14" fmla="*/ 74 w 75"/>
                  <a:gd name="T15" fmla="*/ 47 h 52"/>
                  <a:gd name="T16" fmla="*/ 68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8" y="50"/>
                    </a:moveTo>
                    <a:cubicBezTo>
                      <a:pt x="5" y="14"/>
                      <a:pt x="5" y="14"/>
                      <a:pt x="5" y="14"/>
                    </a:cubicBezTo>
                    <a:cubicBezTo>
                      <a:pt x="2" y="12"/>
                      <a:pt x="0" y="8"/>
                      <a:pt x="1" y="5"/>
                    </a:cubicBezTo>
                    <a:cubicBezTo>
                      <a:pt x="1" y="5"/>
                      <a:pt x="1" y="5"/>
                      <a:pt x="1" y="5"/>
                    </a:cubicBezTo>
                    <a:cubicBezTo>
                      <a:pt x="2" y="1"/>
                      <a:pt x="5" y="0"/>
                      <a:pt x="8" y="1"/>
                    </a:cubicBezTo>
                    <a:cubicBezTo>
                      <a:pt x="70" y="38"/>
                      <a:pt x="70" y="38"/>
                      <a:pt x="70" y="38"/>
                    </a:cubicBezTo>
                    <a:cubicBezTo>
                      <a:pt x="73" y="39"/>
                      <a:pt x="75" y="43"/>
                      <a:pt x="74" y="47"/>
                    </a:cubicBezTo>
                    <a:cubicBezTo>
                      <a:pt x="74" y="47"/>
                      <a:pt x="74" y="47"/>
                      <a:pt x="74" y="47"/>
                    </a:cubicBezTo>
                    <a:cubicBezTo>
                      <a:pt x="74" y="50"/>
                      <a:pt x="71" y="52"/>
                      <a:pt x="68"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1" name="išliḋè"/>
              <p:cNvSpPr/>
              <p:nvPr/>
            </p:nvSpPr>
            <p:spPr bwMode="auto">
              <a:xfrm>
                <a:off x="5305886" y="3122311"/>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9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9"/>
                      <a:pt x="1" y="5"/>
                    </a:cubicBezTo>
                    <a:cubicBezTo>
                      <a:pt x="1" y="5"/>
                      <a:pt x="1" y="5"/>
                      <a:pt x="1" y="5"/>
                    </a:cubicBezTo>
                    <a:cubicBezTo>
                      <a:pt x="2" y="2"/>
                      <a:pt x="5" y="0"/>
                      <a:pt x="8" y="2"/>
                    </a:cubicBezTo>
                    <a:cubicBezTo>
                      <a:pt x="54" y="29"/>
                      <a:pt x="54" y="29"/>
                      <a:pt x="54" y="29"/>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2" name="i$ļiḑé"/>
              <p:cNvSpPr/>
              <p:nvPr/>
            </p:nvSpPr>
            <p:spPr bwMode="auto">
              <a:xfrm>
                <a:off x="5089298" y="4061437"/>
                <a:ext cx="237381" cy="166340"/>
              </a:xfrm>
              <a:custGeom>
                <a:avLst/>
                <a:gdLst>
                  <a:gd name="T0" fmla="*/ 58 w 66"/>
                  <a:gd name="T1" fmla="*/ 45 h 46"/>
                  <a:gd name="T2" fmla="*/ 5 w 66"/>
                  <a:gd name="T3" fmla="*/ 14 h 46"/>
                  <a:gd name="T4" fmla="*/ 1 w 66"/>
                  <a:gd name="T5" fmla="*/ 5 h 46"/>
                  <a:gd name="T6" fmla="*/ 1 w 66"/>
                  <a:gd name="T7" fmla="*/ 5 h 46"/>
                  <a:gd name="T8" fmla="*/ 8 w 66"/>
                  <a:gd name="T9" fmla="*/ 2 h 46"/>
                  <a:gd name="T10" fmla="*/ 61 w 66"/>
                  <a:gd name="T11" fmla="*/ 32 h 46"/>
                  <a:gd name="T12" fmla="*/ 65 w 66"/>
                  <a:gd name="T13" fmla="*/ 42 h 46"/>
                  <a:gd name="T14" fmla="*/ 65 w 66"/>
                  <a:gd name="T15" fmla="*/ 42 h 46"/>
                  <a:gd name="T16" fmla="*/ 58 w 66"/>
                  <a:gd name="T17" fmla="*/ 4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46">
                    <a:moveTo>
                      <a:pt x="58" y="45"/>
                    </a:moveTo>
                    <a:cubicBezTo>
                      <a:pt x="5" y="14"/>
                      <a:pt x="5" y="14"/>
                      <a:pt x="5" y="14"/>
                    </a:cubicBezTo>
                    <a:cubicBezTo>
                      <a:pt x="2" y="12"/>
                      <a:pt x="0" y="8"/>
                      <a:pt x="1" y="5"/>
                    </a:cubicBezTo>
                    <a:cubicBezTo>
                      <a:pt x="1" y="5"/>
                      <a:pt x="1" y="5"/>
                      <a:pt x="1" y="5"/>
                    </a:cubicBezTo>
                    <a:cubicBezTo>
                      <a:pt x="2" y="1"/>
                      <a:pt x="5" y="0"/>
                      <a:pt x="8" y="2"/>
                    </a:cubicBezTo>
                    <a:cubicBezTo>
                      <a:pt x="61" y="32"/>
                      <a:pt x="61" y="32"/>
                      <a:pt x="61" y="32"/>
                    </a:cubicBezTo>
                    <a:cubicBezTo>
                      <a:pt x="64" y="34"/>
                      <a:pt x="66" y="38"/>
                      <a:pt x="65" y="42"/>
                    </a:cubicBezTo>
                    <a:cubicBezTo>
                      <a:pt x="65" y="42"/>
                      <a:pt x="65" y="42"/>
                      <a:pt x="65" y="42"/>
                    </a:cubicBezTo>
                    <a:cubicBezTo>
                      <a:pt x="64" y="45"/>
                      <a:pt x="61" y="46"/>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3" name="ïṣľïḓè"/>
              <p:cNvSpPr/>
              <p:nvPr/>
            </p:nvSpPr>
            <p:spPr bwMode="auto">
              <a:xfrm>
                <a:off x="5240043" y="2352990"/>
                <a:ext cx="1221558" cy="1637407"/>
              </a:xfrm>
              <a:custGeom>
                <a:avLst/>
                <a:gdLst>
                  <a:gd name="T0" fmla="*/ 298 w 339"/>
                  <a:gd name="T1" fmla="*/ 325 h 455"/>
                  <a:gd name="T2" fmla="*/ 339 w 339"/>
                  <a:gd name="T3" fmla="*/ 152 h 455"/>
                  <a:gd name="T4" fmla="*/ 266 w 339"/>
                  <a:gd name="T5" fmla="*/ 100 h 455"/>
                  <a:gd name="T6" fmla="*/ 153 w 339"/>
                  <a:gd name="T7" fmla="*/ 34 h 455"/>
                  <a:gd name="T8" fmla="*/ 76 w 339"/>
                  <a:gd name="T9" fmla="*/ 0 h 455"/>
                  <a:gd name="T10" fmla="*/ 35 w 339"/>
                  <a:gd name="T11" fmla="*/ 173 h 455"/>
                  <a:gd name="T12" fmla="*/ 120 w 339"/>
                  <a:gd name="T13" fmla="*/ 444 h 455"/>
                  <a:gd name="T14" fmla="*/ 298 w 339"/>
                  <a:gd name="T15" fmla="*/ 325 h 4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9" h="455">
                    <a:moveTo>
                      <a:pt x="298" y="325"/>
                    </a:moveTo>
                    <a:cubicBezTo>
                      <a:pt x="339" y="152"/>
                      <a:pt x="339" y="152"/>
                      <a:pt x="339" y="152"/>
                    </a:cubicBezTo>
                    <a:cubicBezTo>
                      <a:pt x="266" y="100"/>
                      <a:pt x="266" y="100"/>
                      <a:pt x="266" y="100"/>
                    </a:cubicBezTo>
                    <a:cubicBezTo>
                      <a:pt x="230" y="74"/>
                      <a:pt x="192" y="52"/>
                      <a:pt x="153" y="34"/>
                    </a:cubicBezTo>
                    <a:cubicBezTo>
                      <a:pt x="76" y="0"/>
                      <a:pt x="76" y="0"/>
                      <a:pt x="76" y="0"/>
                    </a:cubicBezTo>
                    <a:cubicBezTo>
                      <a:pt x="35" y="173"/>
                      <a:pt x="35" y="173"/>
                      <a:pt x="35" y="173"/>
                    </a:cubicBezTo>
                    <a:cubicBezTo>
                      <a:pt x="35" y="173"/>
                      <a:pt x="0" y="298"/>
                      <a:pt x="120" y="444"/>
                    </a:cubicBezTo>
                    <a:cubicBezTo>
                      <a:pt x="272" y="455"/>
                      <a:pt x="298" y="325"/>
                      <a:pt x="298" y="325"/>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4" name="ïṧľíḓê"/>
              <p:cNvSpPr/>
              <p:nvPr/>
            </p:nvSpPr>
            <p:spPr bwMode="auto">
              <a:xfrm>
                <a:off x="4839788" y="1734415"/>
                <a:ext cx="1438146" cy="1885184"/>
              </a:xfrm>
              <a:custGeom>
                <a:avLst/>
                <a:gdLst>
                  <a:gd name="T0" fmla="*/ 313 w 399"/>
                  <a:gd name="T1" fmla="*/ 118 h 524"/>
                  <a:gd name="T2" fmla="*/ 180 w 399"/>
                  <a:gd name="T3" fmla="*/ 40 h 524"/>
                  <a:gd name="T4" fmla="*/ 89 w 399"/>
                  <a:gd name="T5" fmla="*/ 0 h 524"/>
                  <a:gd name="T6" fmla="*/ 60 w 399"/>
                  <a:gd name="T7" fmla="*/ 11 h 524"/>
                  <a:gd name="T8" fmla="*/ 84 w 399"/>
                  <a:gd name="T9" fmla="*/ 24 h 524"/>
                  <a:gd name="T10" fmla="*/ 41 w 399"/>
                  <a:gd name="T11" fmla="*/ 204 h 524"/>
                  <a:gd name="T12" fmla="*/ 141 w 399"/>
                  <a:gd name="T13" fmla="*/ 522 h 524"/>
                  <a:gd name="T14" fmla="*/ 212 w 399"/>
                  <a:gd name="T15" fmla="*/ 518 h 524"/>
                  <a:gd name="T16" fmla="*/ 211 w 399"/>
                  <a:gd name="T17" fmla="*/ 520 h 524"/>
                  <a:gd name="T18" fmla="*/ 237 w 399"/>
                  <a:gd name="T19" fmla="*/ 510 h 524"/>
                  <a:gd name="T20" fmla="*/ 244 w 399"/>
                  <a:gd name="T21" fmla="*/ 507 h 524"/>
                  <a:gd name="T22" fmla="*/ 245 w 399"/>
                  <a:gd name="T23" fmla="*/ 507 h 524"/>
                  <a:gd name="T24" fmla="*/ 245 w 399"/>
                  <a:gd name="T25" fmla="*/ 507 h 524"/>
                  <a:gd name="T26" fmla="*/ 350 w 399"/>
                  <a:gd name="T27" fmla="*/ 382 h 524"/>
                  <a:gd name="T28" fmla="*/ 399 w 399"/>
                  <a:gd name="T29" fmla="*/ 179 h 524"/>
                  <a:gd name="T30" fmla="*/ 313 w 399"/>
                  <a:gd name="T31" fmla="*/ 118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9" h="524">
                    <a:moveTo>
                      <a:pt x="313" y="118"/>
                    </a:moveTo>
                    <a:cubicBezTo>
                      <a:pt x="270" y="87"/>
                      <a:pt x="226" y="61"/>
                      <a:pt x="180" y="40"/>
                    </a:cubicBezTo>
                    <a:cubicBezTo>
                      <a:pt x="89" y="0"/>
                      <a:pt x="89" y="0"/>
                      <a:pt x="89" y="0"/>
                    </a:cubicBezTo>
                    <a:cubicBezTo>
                      <a:pt x="60" y="11"/>
                      <a:pt x="60" y="11"/>
                      <a:pt x="60" y="11"/>
                    </a:cubicBezTo>
                    <a:cubicBezTo>
                      <a:pt x="60" y="11"/>
                      <a:pt x="73" y="18"/>
                      <a:pt x="84" y="24"/>
                    </a:cubicBezTo>
                    <a:cubicBezTo>
                      <a:pt x="41" y="204"/>
                      <a:pt x="41" y="204"/>
                      <a:pt x="41" y="204"/>
                    </a:cubicBezTo>
                    <a:cubicBezTo>
                      <a:pt x="41" y="204"/>
                      <a:pt x="0" y="350"/>
                      <a:pt x="141" y="522"/>
                    </a:cubicBezTo>
                    <a:cubicBezTo>
                      <a:pt x="168" y="524"/>
                      <a:pt x="191" y="522"/>
                      <a:pt x="212" y="518"/>
                    </a:cubicBezTo>
                    <a:cubicBezTo>
                      <a:pt x="211" y="519"/>
                      <a:pt x="211" y="520"/>
                      <a:pt x="211" y="520"/>
                    </a:cubicBezTo>
                    <a:cubicBezTo>
                      <a:pt x="237" y="510"/>
                      <a:pt x="237" y="510"/>
                      <a:pt x="237" y="510"/>
                    </a:cubicBezTo>
                    <a:cubicBezTo>
                      <a:pt x="240" y="509"/>
                      <a:pt x="242" y="508"/>
                      <a:pt x="244" y="507"/>
                    </a:cubicBezTo>
                    <a:cubicBezTo>
                      <a:pt x="245" y="507"/>
                      <a:pt x="245" y="507"/>
                      <a:pt x="245" y="507"/>
                    </a:cubicBezTo>
                    <a:cubicBezTo>
                      <a:pt x="245" y="507"/>
                      <a:pt x="245" y="507"/>
                      <a:pt x="245" y="507"/>
                    </a:cubicBezTo>
                    <a:cubicBezTo>
                      <a:pt x="332" y="471"/>
                      <a:pt x="350" y="382"/>
                      <a:pt x="350" y="382"/>
                    </a:cubicBezTo>
                    <a:cubicBezTo>
                      <a:pt x="399" y="179"/>
                      <a:pt x="399" y="179"/>
                      <a:pt x="399" y="179"/>
                    </a:cubicBezTo>
                    <a:lnTo>
                      <a:pt x="313" y="118"/>
                    </a:ln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5" name="iṧḻïḓè"/>
              <p:cNvSpPr/>
              <p:nvPr/>
            </p:nvSpPr>
            <p:spPr bwMode="auto">
              <a:xfrm>
                <a:off x="5056376" y="1734415"/>
                <a:ext cx="1221558" cy="698281"/>
              </a:xfrm>
              <a:custGeom>
                <a:avLst/>
                <a:gdLst>
                  <a:gd name="T0" fmla="*/ 120 w 339"/>
                  <a:gd name="T1" fmla="*/ 40 h 194"/>
                  <a:gd name="T2" fmla="*/ 29 w 339"/>
                  <a:gd name="T3" fmla="*/ 0 h 194"/>
                  <a:gd name="T4" fmla="*/ 0 w 339"/>
                  <a:gd name="T5" fmla="*/ 11 h 194"/>
                  <a:gd name="T6" fmla="*/ 24 w 339"/>
                  <a:gd name="T7" fmla="*/ 24 h 194"/>
                  <a:gd name="T8" fmla="*/ 8 w 339"/>
                  <a:gd name="T9" fmla="*/ 89 h 194"/>
                  <a:gd name="T10" fmla="*/ 169 w 339"/>
                  <a:gd name="T11" fmla="*/ 194 h 194"/>
                  <a:gd name="T12" fmla="*/ 310 w 339"/>
                  <a:gd name="T13" fmla="*/ 190 h 194"/>
                  <a:gd name="T14" fmla="*/ 339 w 339"/>
                  <a:gd name="T15" fmla="*/ 179 h 194"/>
                  <a:gd name="T16" fmla="*/ 253 w 339"/>
                  <a:gd name="T17" fmla="*/ 118 h 194"/>
                  <a:gd name="T18" fmla="*/ 120 w 339"/>
                  <a:gd name="T19" fmla="*/ 4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9" h="194">
                    <a:moveTo>
                      <a:pt x="120" y="40"/>
                    </a:moveTo>
                    <a:cubicBezTo>
                      <a:pt x="29" y="0"/>
                      <a:pt x="29" y="0"/>
                      <a:pt x="29" y="0"/>
                    </a:cubicBezTo>
                    <a:cubicBezTo>
                      <a:pt x="0" y="11"/>
                      <a:pt x="0" y="11"/>
                      <a:pt x="0" y="11"/>
                    </a:cubicBezTo>
                    <a:cubicBezTo>
                      <a:pt x="0" y="11"/>
                      <a:pt x="13" y="18"/>
                      <a:pt x="24" y="24"/>
                    </a:cubicBezTo>
                    <a:cubicBezTo>
                      <a:pt x="8" y="89"/>
                      <a:pt x="8" y="89"/>
                      <a:pt x="8" y="89"/>
                    </a:cubicBezTo>
                    <a:cubicBezTo>
                      <a:pt x="169" y="194"/>
                      <a:pt x="169" y="194"/>
                      <a:pt x="169" y="194"/>
                    </a:cubicBezTo>
                    <a:cubicBezTo>
                      <a:pt x="310" y="190"/>
                      <a:pt x="310" y="190"/>
                      <a:pt x="310" y="190"/>
                    </a:cubicBezTo>
                    <a:cubicBezTo>
                      <a:pt x="339" y="179"/>
                      <a:pt x="339" y="179"/>
                      <a:pt x="339" y="179"/>
                    </a:cubicBezTo>
                    <a:cubicBezTo>
                      <a:pt x="253" y="118"/>
                      <a:pt x="253" y="118"/>
                      <a:pt x="253" y="118"/>
                    </a:cubicBezTo>
                    <a:cubicBezTo>
                      <a:pt x="210" y="87"/>
                      <a:pt x="166" y="61"/>
                      <a:pt x="120" y="4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6" name="î$ļîdê"/>
              <p:cNvSpPr/>
              <p:nvPr/>
            </p:nvSpPr>
            <p:spPr bwMode="auto">
              <a:xfrm>
                <a:off x="5056376" y="1734415"/>
                <a:ext cx="691350" cy="318818"/>
              </a:xfrm>
              <a:custGeom>
                <a:avLst/>
                <a:gdLst>
                  <a:gd name="T0" fmla="*/ 163 w 192"/>
                  <a:gd name="T1" fmla="*/ 89 h 89"/>
                  <a:gd name="T2" fmla="*/ 192 w 192"/>
                  <a:gd name="T3" fmla="*/ 77 h 89"/>
                  <a:gd name="T4" fmla="*/ 120 w 192"/>
                  <a:gd name="T5" fmla="*/ 40 h 89"/>
                  <a:gd name="T6" fmla="*/ 29 w 192"/>
                  <a:gd name="T7" fmla="*/ 0 h 89"/>
                  <a:gd name="T8" fmla="*/ 0 w 192"/>
                  <a:gd name="T9" fmla="*/ 11 h 89"/>
                  <a:gd name="T10" fmla="*/ 24 w 192"/>
                  <a:gd name="T11" fmla="*/ 24 h 89"/>
                  <a:gd name="T12" fmla="*/ 23 w 192"/>
                  <a:gd name="T13" fmla="*/ 28 h 89"/>
                  <a:gd name="T14" fmla="*/ 163 w 192"/>
                  <a:gd name="T15" fmla="*/ 89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89">
                    <a:moveTo>
                      <a:pt x="163" y="89"/>
                    </a:moveTo>
                    <a:cubicBezTo>
                      <a:pt x="192" y="77"/>
                      <a:pt x="192" y="77"/>
                      <a:pt x="192" y="77"/>
                    </a:cubicBezTo>
                    <a:cubicBezTo>
                      <a:pt x="168" y="64"/>
                      <a:pt x="144" y="51"/>
                      <a:pt x="120" y="40"/>
                    </a:cubicBezTo>
                    <a:cubicBezTo>
                      <a:pt x="29" y="0"/>
                      <a:pt x="29" y="0"/>
                      <a:pt x="29" y="0"/>
                    </a:cubicBezTo>
                    <a:cubicBezTo>
                      <a:pt x="0" y="11"/>
                      <a:pt x="0" y="11"/>
                      <a:pt x="0" y="11"/>
                    </a:cubicBezTo>
                    <a:cubicBezTo>
                      <a:pt x="0" y="11"/>
                      <a:pt x="13" y="18"/>
                      <a:pt x="24" y="24"/>
                    </a:cubicBezTo>
                    <a:cubicBezTo>
                      <a:pt x="23" y="28"/>
                      <a:pt x="23" y="28"/>
                      <a:pt x="23" y="28"/>
                    </a:cubicBezTo>
                    <a:cubicBezTo>
                      <a:pt x="79" y="53"/>
                      <a:pt x="163" y="89"/>
                      <a:pt x="163" y="8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7" name="iṧḻíḋè"/>
              <p:cNvSpPr/>
              <p:nvPr/>
            </p:nvSpPr>
            <p:spPr bwMode="auto">
              <a:xfrm>
                <a:off x="5467028" y="1964864"/>
                <a:ext cx="360403" cy="168073"/>
              </a:xfrm>
              <a:custGeom>
                <a:avLst/>
                <a:gdLst>
                  <a:gd name="T0" fmla="*/ 55 w 100"/>
                  <a:gd name="T1" fmla="*/ 0 h 47"/>
                  <a:gd name="T2" fmla="*/ 0 w 100"/>
                  <a:gd name="T3" fmla="*/ 21 h 47"/>
                  <a:gd name="T4" fmla="*/ 46 w 100"/>
                  <a:gd name="T5" fmla="*/ 47 h 47"/>
                  <a:gd name="T6" fmla="*/ 100 w 100"/>
                  <a:gd name="T7" fmla="*/ 27 h 47"/>
                  <a:gd name="T8" fmla="*/ 55 w 100"/>
                  <a:gd name="T9" fmla="*/ 0 h 47"/>
                </a:gdLst>
                <a:ahLst/>
                <a:cxnLst>
                  <a:cxn ang="0">
                    <a:pos x="T0" y="T1"/>
                  </a:cxn>
                  <a:cxn ang="0">
                    <a:pos x="T2" y="T3"/>
                  </a:cxn>
                  <a:cxn ang="0">
                    <a:pos x="T4" y="T5"/>
                  </a:cxn>
                  <a:cxn ang="0">
                    <a:pos x="T6" y="T7"/>
                  </a:cxn>
                  <a:cxn ang="0">
                    <a:pos x="T8" y="T9"/>
                  </a:cxn>
                </a:cxnLst>
                <a:rect l="0" t="0" r="r" b="b"/>
                <a:pathLst>
                  <a:path w="100" h="47">
                    <a:moveTo>
                      <a:pt x="55" y="0"/>
                    </a:moveTo>
                    <a:cubicBezTo>
                      <a:pt x="0" y="21"/>
                      <a:pt x="0" y="21"/>
                      <a:pt x="0" y="21"/>
                    </a:cubicBezTo>
                    <a:cubicBezTo>
                      <a:pt x="46" y="47"/>
                      <a:pt x="46" y="47"/>
                      <a:pt x="46" y="47"/>
                    </a:cubicBezTo>
                    <a:cubicBezTo>
                      <a:pt x="100" y="27"/>
                      <a:pt x="100" y="27"/>
                      <a:pt x="100" y="27"/>
                    </a:cubicBezTo>
                    <a:cubicBezTo>
                      <a:pt x="85" y="17"/>
                      <a:pt x="70" y="9"/>
                      <a:pt x="55" y="0"/>
                    </a:cubicBezTo>
                    <a:close/>
                  </a:path>
                </a:pathLst>
              </a:custGeom>
              <a:solidFill>
                <a:srgbClr val="7E23D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8" name="íSľíḍê"/>
              <p:cNvSpPr/>
              <p:nvPr/>
            </p:nvSpPr>
            <p:spPr bwMode="auto">
              <a:xfrm>
                <a:off x="4735826" y="1772534"/>
                <a:ext cx="1438146" cy="1926768"/>
              </a:xfrm>
              <a:custGeom>
                <a:avLst/>
                <a:gdLst>
                  <a:gd name="T0" fmla="*/ 350 w 399"/>
                  <a:gd name="T1" fmla="*/ 383 h 535"/>
                  <a:gd name="T2" fmla="*/ 399 w 399"/>
                  <a:gd name="T3" fmla="*/ 179 h 535"/>
                  <a:gd name="T4" fmla="*/ 313 w 399"/>
                  <a:gd name="T5" fmla="*/ 118 h 535"/>
                  <a:gd name="T6" fmla="*/ 180 w 399"/>
                  <a:gd name="T7" fmla="*/ 41 h 535"/>
                  <a:gd name="T8" fmla="*/ 89 w 399"/>
                  <a:gd name="T9" fmla="*/ 0 h 535"/>
                  <a:gd name="T10" fmla="*/ 41 w 399"/>
                  <a:gd name="T11" fmla="*/ 204 h 535"/>
                  <a:gd name="T12" fmla="*/ 141 w 399"/>
                  <a:gd name="T13" fmla="*/ 522 h 535"/>
                  <a:gd name="T14" fmla="*/ 350 w 399"/>
                  <a:gd name="T15" fmla="*/ 383 h 5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9" h="535">
                    <a:moveTo>
                      <a:pt x="350" y="383"/>
                    </a:moveTo>
                    <a:cubicBezTo>
                      <a:pt x="399" y="179"/>
                      <a:pt x="399" y="179"/>
                      <a:pt x="399" y="179"/>
                    </a:cubicBezTo>
                    <a:cubicBezTo>
                      <a:pt x="313" y="118"/>
                      <a:pt x="313" y="118"/>
                      <a:pt x="313" y="118"/>
                    </a:cubicBezTo>
                    <a:cubicBezTo>
                      <a:pt x="270" y="87"/>
                      <a:pt x="226" y="61"/>
                      <a:pt x="180" y="41"/>
                    </a:cubicBezTo>
                    <a:cubicBezTo>
                      <a:pt x="89" y="0"/>
                      <a:pt x="89" y="0"/>
                      <a:pt x="89" y="0"/>
                    </a:cubicBezTo>
                    <a:cubicBezTo>
                      <a:pt x="41" y="204"/>
                      <a:pt x="41" y="204"/>
                      <a:pt x="41" y="204"/>
                    </a:cubicBezTo>
                    <a:cubicBezTo>
                      <a:pt x="41" y="204"/>
                      <a:pt x="0" y="350"/>
                      <a:pt x="141" y="522"/>
                    </a:cubicBezTo>
                    <a:cubicBezTo>
                      <a:pt x="319" y="535"/>
                      <a:pt x="350" y="383"/>
                      <a:pt x="350" y="383"/>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9" name="íṩļíďè"/>
              <p:cNvSpPr/>
              <p:nvPr/>
            </p:nvSpPr>
            <p:spPr bwMode="auto">
              <a:xfrm>
                <a:off x="4929889" y="1888625"/>
                <a:ext cx="1150515" cy="1691121"/>
              </a:xfrm>
              <a:custGeom>
                <a:avLst/>
                <a:gdLst>
                  <a:gd name="T0" fmla="*/ 98 w 319"/>
                  <a:gd name="T1" fmla="*/ 468 h 470"/>
                  <a:gd name="T2" fmla="*/ 7 w 319"/>
                  <a:gd name="T3" fmla="*/ 266 h 470"/>
                  <a:gd name="T4" fmla="*/ 9 w 319"/>
                  <a:gd name="T5" fmla="*/ 178 h 470"/>
                  <a:gd name="T6" fmla="*/ 51 w 319"/>
                  <a:gd name="T7" fmla="*/ 0 h 470"/>
                  <a:gd name="T8" fmla="*/ 117 w 319"/>
                  <a:gd name="T9" fmla="*/ 29 h 470"/>
                  <a:gd name="T10" fmla="*/ 246 w 319"/>
                  <a:gd name="T11" fmla="*/ 104 h 470"/>
                  <a:gd name="T12" fmla="*/ 319 w 319"/>
                  <a:gd name="T13" fmla="*/ 157 h 470"/>
                  <a:gd name="T14" fmla="*/ 274 w 319"/>
                  <a:gd name="T15" fmla="*/ 345 h 470"/>
                  <a:gd name="T16" fmla="*/ 274 w 319"/>
                  <a:gd name="T17" fmla="*/ 346 h 470"/>
                  <a:gd name="T18" fmla="*/ 241 w 319"/>
                  <a:gd name="T19" fmla="*/ 411 h 470"/>
                  <a:gd name="T20" fmla="*/ 98 w 319"/>
                  <a:gd name="T21" fmla="*/ 468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9" h="470">
                    <a:moveTo>
                      <a:pt x="98" y="468"/>
                    </a:moveTo>
                    <a:cubicBezTo>
                      <a:pt x="35" y="388"/>
                      <a:pt x="13" y="314"/>
                      <a:pt x="7" y="266"/>
                    </a:cubicBezTo>
                    <a:cubicBezTo>
                      <a:pt x="0" y="213"/>
                      <a:pt x="9" y="178"/>
                      <a:pt x="9" y="178"/>
                    </a:cubicBezTo>
                    <a:cubicBezTo>
                      <a:pt x="51" y="0"/>
                      <a:pt x="51" y="0"/>
                      <a:pt x="51" y="0"/>
                    </a:cubicBezTo>
                    <a:cubicBezTo>
                      <a:pt x="117" y="29"/>
                      <a:pt x="117" y="29"/>
                      <a:pt x="117" y="29"/>
                    </a:cubicBezTo>
                    <a:cubicBezTo>
                      <a:pt x="161" y="49"/>
                      <a:pt x="204" y="74"/>
                      <a:pt x="246" y="104"/>
                    </a:cubicBezTo>
                    <a:cubicBezTo>
                      <a:pt x="319" y="157"/>
                      <a:pt x="319" y="157"/>
                      <a:pt x="319" y="157"/>
                    </a:cubicBezTo>
                    <a:cubicBezTo>
                      <a:pt x="274" y="345"/>
                      <a:pt x="274" y="345"/>
                      <a:pt x="274" y="345"/>
                    </a:cubicBezTo>
                    <a:cubicBezTo>
                      <a:pt x="274" y="346"/>
                      <a:pt x="274" y="346"/>
                      <a:pt x="274" y="346"/>
                    </a:cubicBezTo>
                    <a:cubicBezTo>
                      <a:pt x="274" y="347"/>
                      <a:pt x="267" y="380"/>
                      <a:pt x="241" y="411"/>
                    </a:cubicBezTo>
                    <a:cubicBezTo>
                      <a:pt x="208" y="451"/>
                      <a:pt x="160" y="470"/>
                      <a:pt x="98" y="468"/>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0" name="ïṧ1ídè"/>
              <p:cNvSpPr/>
              <p:nvPr/>
            </p:nvSpPr>
            <p:spPr bwMode="auto">
              <a:xfrm>
                <a:off x="4120715" y="4681746"/>
                <a:ext cx="852491" cy="492088"/>
              </a:xfrm>
              <a:custGeom>
                <a:avLst/>
                <a:gdLst>
                  <a:gd name="T0" fmla="*/ 195 w 237"/>
                  <a:gd name="T1" fmla="*/ 24 h 137"/>
                  <a:gd name="T2" fmla="*/ 42 w 237"/>
                  <a:gd name="T3" fmla="*/ 24 h 137"/>
                  <a:gd name="T4" fmla="*/ 42 w 237"/>
                  <a:gd name="T5" fmla="*/ 113 h 137"/>
                  <a:gd name="T6" fmla="*/ 195 w 237"/>
                  <a:gd name="T7" fmla="*/ 113 h 137"/>
                  <a:gd name="T8" fmla="*/ 195 w 237"/>
                  <a:gd name="T9" fmla="*/ 24 h 137"/>
                  <a:gd name="T10" fmla="*/ 116 w 237"/>
                  <a:gd name="T11" fmla="*/ 69 h 137"/>
                  <a:gd name="T12" fmla="*/ 77 w 237"/>
                  <a:gd name="T13" fmla="*/ 69 h 137"/>
                  <a:gd name="T14" fmla="*/ 77 w 237"/>
                  <a:gd name="T15" fmla="*/ 47 h 137"/>
                  <a:gd name="T16" fmla="*/ 116 w 237"/>
                  <a:gd name="T17" fmla="*/ 47 h 137"/>
                  <a:gd name="T18" fmla="*/ 116 w 237"/>
                  <a:gd name="T19" fmla="*/ 6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4"/>
                    </a:moveTo>
                    <a:cubicBezTo>
                      <a:pt x="153" y="0"/>
                      <a:pt x="84" y="0"/>
                      <a:pt x="42" y="24"/>
                    </a:cubicBezTo>
                    <a:cubicBezTo>
                      <a:pt x="0" y="49"/>
                      <a:pt x="0" y="88"/>
                      <a:pt x="42" y="113"/>
                    </a:cubicBezTo>
                    <a:cubicBezTo>
                      <a:pt x="84" y="137"/>
                      <a:pt x="153" y="137"/>
                      <a:pt x="195" y="113"/>
                    </a:cubicBezTo>
                    <a:cubicBezTo>
                      <a:pt x="237" y="88"/>
                      <a:pt x="237" y="49"/>
                      <a:pt x="195" y="24"/>
                    </a:cubicBezTo>
                    <a:close/>
                    <a:moveTo>
                      <a:pt x="116" y="69"/>
                    </a:moveTo>
                    <a:cubicBezTo>
                      <a:pt x="105" y="76"/>
                      <a:pt x="88" y="76"/>
                      <a:pt x="77" y="69"/>
                    </a:cubicBezTo>
                    <a:cubicBezTo>
                      <a:pt x="66" y="63"/>
                      <a:pt x="66" y="53"/>
                      <a:pt x="77" y="47"/>
                    </a:cubicBezTo>
                    <a:cubicBezTo>
                      <a:pt x="88" y="40"/>
                      <a:pt x="105" y="40"/>
                      <a:pt x="116" y="47"/>
                    </a:cubicBezTo>
                    <a:cubicBezTo>
                      <a:pt x="127" y="53"/>
                      <a:pt x="127" y="63"/>
                      <a:pt x="116" y="69"/>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1" name="íSľiḑè"/>
              <p:cNvSpPr/>
              <p:nvPr/>
            </p:nvSpPr>
            <p:spPr bwMode="auto">
              <a:xfrm>
                <a:off x="4732361" y="5016159"/>
                <a:ext cx="1081208" cy="521545"/>
              </a:xfrm>
              <a:custGeom>
                <a:avLst/>
                <a:gdLst>
                  <a:gd name="T0" fmla="*/ 48 w 300"/>
                  <a:gd name="T1" fmla="*/ 0 h 145"/>
                  <a:gd name="T2" fmla="*/ 27 w 300"/>
                  <a:gd name="T3" fmla="*/ 16 h 145"/>
                  <a:gd name="T4" fmla="*/ 0 w 300"/>
                  <a:gd name="T5" fmla="*/ 28 h 145"/>
                  <a:gd name="T6" fmla="*/ 21 w 300"/>
                  <a:gd name="T7" fmla="*/ 40 h 145"/>
                  <a:gd name="T8" fmla="*/ 52 w 300"/>
                  <a:gd name="T9" fmla="*/ 42 h 145"/>
                  <a:gd name="T10" fmla="*/ 67 w 300"/>
                  <a:gd name="T11" fmla="*/ 50 h 145"/>
                  <a:gd name="T12" fmla="*/ 61 w 300"/>
                  <a:gd name="T13" fmla="*/ 54 h 145"/>
                  <a:gd name="T14" fmla="*/ 72 w 300"/>
                  <a:gd name="T15" fmla="*/ 61 h 145"/>
                  <a:gd name="T16" fmla="*/ 85 w 300"/>
                  <a:gd name="T17" fmla="*/ 54 h 145"/>
                  <a:gd name="T18" fmla="*/ 105 w 300"/>
                  <a:gd name="T19" fmla="*/ 65 h 145"/>
                  <a:gd name="T20" fmla="*/ 85 w 300"/>
                  <a:gd name="T21" fmla="*/ 77 h 145"/>
                  <a:gd name="T22" fmla="*/ 100 w 300"/>
                  <a:gd name="T23" fmla="*/ 86 h 145"/>
                  <a:gd name="T24" fmla="*/ 115 w 300"/>
                  <a:gd name="T25" fmla="*/ 94 h 145"/>
                  <a:gd name="T26" fmla="*/ 133 w 300"/>
                  <a:gd name="T27" fmla="*/ 84 h 145"/>
                  <a:gd name="T28" fmla="*/ 160 w 300"/>
                  <a:gd name="T29" fmla="*/ 99 h 145"/>
                  <a:gd name="T30" fmla="*/ 149 w 300"/>
                  <a:gd name="T31" fmla="*/ 105 h 145"/>
                  <a:gd name="T32" fmla="*/ 167 w 300"/>
                  <a:gd name="T33" fmla="*/ 115 h 145"/>
                  <a:gd name="T34" fmla="*/ 177 w 300"/>
                  <a:gd name="T35" fmla="*/ 109 h 145"/>
                  <a:gd name="T36" fmla="*/ 185 w 300"/>
                  <a:gd name="T37" fmla="*/ 114 h 145"/>
                  <a:gd name="T38" fmla="*/ 177 w 300"/>
                  <a:gd name="T39" fmla="*/ 130 h 145"/>
                  <a:gd name="T40" fmla="*/ 203 w 300"/>
                  <a:gd name="T41" fmla="*/ 145 h 145"/>
                  <a:gd name="T42" fmla="*/ 300 w 300"/>
                  <a:gd name="T43" fmla="*/ 145 h 145"/>
                  <a:gd name="T44" fmla="*/ 48 w 300"/>
                  <a:gd name="T4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5">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0"/>
                      <a:pt x="67" y="50"/>
                      <a:pt x="67" y="50"/>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5"/>
                      <a:pt x="203" y="145"/>
                      <a:pt x="203" y="145"/>
                    </a:cubicBezTo>
                    <a:cubicBezTo>
                      <a:pt x="300" y="145"/>
                      <a:pt x="300" y="145"/>
                      <a:pt x="300" y="145"/>
                    </a:cubicBezTo>
                    <a:lnTo>
                      <a:pt x="48" y="0"/>
                    </a:ln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2" name="i$ļíḓe"/>
              <p:cNvSpPr/>
              <p:nvPr/>
            </p:nvSpPr>
            <p:spPr bwMode="auto">
              <a:xfrm>
                <a:off x="4158835" y="4652291"/>
                <a:ext cx="779717" cy="493822"/>
              </a:xfrm>
              <a:custGeom>
                <a:avLst/>
                <a:gdLst>
                  <a:gd name="T0" fmla="*/ 216 w 216"/>
                  <a:gd name="T1" fmla="*/ 68 h 137"/>
                  <a:gd name="T2" fmla="*/ 216 w 216"/>
                  <a:gd name="T3" fmla="*/ 39 h 137"/>
                  <a:gd name="T4" fmla="*/ 207 w 216"/>
                  <a:gd name="T5" fmla="*/ 44 h 137"/>
                  <a:gd name="T6" fmla="*/ 184 w 216"/>
                  <a:gd name="T7" fmla="*/ 24 h 137"/>
                  <a:gd name="T8" fmla="*/ 31 w 216"/>
                  <a:gd name="T9" fmla="*/ 24 h 137"/>
                  <a:gd name="T10" fmla="*/ 6 w 216"/>
                  <a:gd name="T11" fmla="*/ 47 h 137"/>
                  <a:gd name="T12" fmla="*/ 0 w 216"/>
                  <a:gd name="T13" fmla="*/ 39 h 137"/>
                  <a:gd name="T14" fmla="*/ 0 w 216"/>
                  <a:gd name="T15" fmla="*/ 68 h 137"/>
                  <a:gd name="T16" fmla="*/ 31 w 216"/>
                  <a:gd name="T17" fmla="*/ 112 h 137"/>
                  <a:gd name="T18" fmla="*/ 184 w 216"/>
                  <a:gd name="T19" fmla="*/ 112 h 137"/>
                  <a:gd name="T20" fmla="*/ 216 w 216"/>
                  <a:gd name="T21" fmla="*/ 68 h 137"/>
                  <a:gd name="T22" fmla="*/ 105 w 216"/>
                  <a:gd name="T23" fmla="*/ 49 h 137"/>
                  <a:gd name="T24" fmla="*/ 65 w 216"/>
                  <a:gd name="T25" fmla="*/ 49 h 137"/>
                  <a:gd name="T26" fmla="*/ 65 w 216"/>
                  <a:gd name="T27" fmla="*/ 26 h 137"/>
                  <a:gd name="T28" fmla="*/ 105 w 216"/>
                  <a:gd name="T29" fmla="*/ 26 h 137"/>
                  <a:gd name="T30" fmla="*/ 105 w 216"/>
                  <a:gd name="T31" fmla="*/ 4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 h="137">
                    <a:moveTo>
                      <a:pt x="216" y="68"/>
                    </a:moveTo>
                    <a:cubicBezTo>
                      <a:pt x="216" y="39"/>
                      <a:pt x="216" y="39"/>
                      <a:pt x="216" y="39"/>
                    </a:cubicBezTo>
                    <a:cubicBezTo>
                      <a:pt x="207" y="44"/>
                      <a:pt x="207" y="44"/>
                      <a:pt x="207" y="44"/>
                    </a:cubicBezTo>
                    <a:cubicBezTo>
                      <a:pt x="202" y="36"/>
                      <a:pt x="194" y="30"/>
                      <a:pt x="184" y="24"/>
                    </a:cubicBezTo>
                    <a:cubicBezTo>
                      <a:pt x="142" y="0"/>
                      <a:pt x="73" y="0"/>
                      <a:pt x="31" y="24"/>
                    </a:cubicBezTo>
                    <a:cubicBezTo>
                      <a:pt x="20" y="31"/>
                      <a:pt x="11" y="39"/>
                      <a:pt x="6" y="47"/>
                    </a:cubicBezTo>
                    <a:cubicBezTo>
                      <a:pt x="0" y="39"/>
                      <a:pt x="0" y="39"/>
                      <a:pt x="0" y="39"/>
                    </a:cubicBezTo>
                    <a:cubicBezTo>
                      <a:pt x="0" y="68"/>
                      <a:pt x="0" y="68"/>
                      <a:pt x="0" y="68"/>
                    </a:cubicBezTo>
                    <a:cubicBezTo>
                      <a:pt x="0" y="84"/>
                      <a:pt x="10" y="100"/>
                      <a:pt x="31" y="112"/>
                    </a:cubicBezTo>
                    <a:cubicBezTo>
                      <a:pt x="73" y="137"/>
                      <a:pt x="142" y="137"/>
                      <a:pt x="184" y="112"/>
                    </a:cubicBezTo>
                    <a:cubicBezTo>
                      <a:pt x="205" y="100"/>
                      <a:pt x="216" y="84"/>
                      <a:pt x="216" y="68"/>
                    </a:cubicBezTo>
                    <a:close/>
                    <a:moveTo>
                      <a:pt x="105" y="49"/>
                    </a:moveTo>
                    <a:cubicBezTo>
                      <a:pt x="94" y="55"/>
                      <a:pt x="76" y="55"/>
                      <a:pt x="65" y="49"/>
                    </a:cubicBezTo>
                    <a:cubicBezTo>
                      <a:pt x="55" y="43"/>
                      <a:pt x="55" y="33"/>
                      <a:pt x="65" y="26"/>
                    </a:cubicBezTo>
                    <a:cubicBezTo>
                      <a:pt x="76" y="20"/>
                      <a:pt x="94" y="20"/>
                      <a:pt x="105" y="26"/>
                    </a:cubicBezTo>
                    <a:cubicBezTo>
                      <a:pt x="116" y="33"/>
                      <a:pt x="116" y="43"/>
                      <a:pt x="105" y="4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3" name="îṥļiďé"/>
              <p:cNvSpPr/>
              <p:nvPr/>
            </p:nvSpPr>
            <p:spPr bwMode="auto">
              <a:xfrm>
                <a:off x="4158835" y="4792639"/>
                <a:ext cx="356937" cy="327482"/>
              </a:xfrm>
              <a:custGeom>
                <a:avLst/>
                <a:gdLst>
                  <a:gd name="T0" fmla="*/ 99 w 99"/>
                  <a:gd name="T1" fmla="*/ 52 h 91"/>
                  <a:gd name="T2" fmla="*/ 52 w 99"/>
                  <a:gd name="T3" fmla="*/ 29 h 91"/>
                  <a:gd name="T4" fmla="*/ 11 w 99"/>
                  <a:gd name="T5" fmla="*/ 2 h 91"/>
                  <a:gd name="T6" fmla="*/ 6 w 99"/>
                  <a:gd name="T7" fmla="*/ 8 h 91"/>
                  <a:gd name="T8" fmla="*/ 0 w 99"/>
                  <a:gd name="T9" fmla="*/ 0 h 91"/>
                  <a:gd name="T10" fmla="*/ 0 w 99"/>
                  <a:gd name="T11" fmla="*/ 29 h 91"/>
                  <a:gd name="T12" fmla="*/ 31 w 99"/>
                  <a:gd name="T13" fmla="*/ 73 h 91"/>
                  <a:gd name="T14" fmla="*/ 99 w 99"/>
                  <a:gd name="T15" fmla="*/ 91 h 91"/>
                  <a:gd name="T16" fmla="*/ 99 w 99"/>
                  <a:gd name="T17" fmla="*/ 5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91">
                    <a:moveTo>
                      <a:pt x="99" y="52"/>
                    </a:moveTo>
                    <a:cubicBezTo>
                      <a:pt x="52" y="29"/>
                      <a:pt x="52" y="29"/>
                      <a:pt x="52" y="29"/>
                    </a:cubicBezTo>
                    <a:cubicBezTo>
                      <a:pt x="11" y="2"/>
                      <a:pt x="11" y="2"/>
                      <a:pt x="11" y="2"/>
                    </a:cubicBezTo>
                    <a:cubicBezTo>
                      <a:pt x="9" y="4"/>
                      <a:pt x="7" y="6"/>
                      <a:pt x="6" y="8"/>
                    </a:cubicBezTo>
                    <a:cubicBezTo>
                      <a:pt x="0" y="0"/>
                      <a:pt x="0" y="0"/>
                      <a:pt x="0" y="0"/>
                    </a:cubicBezTo>
                    <a:cubicBezTo>
                      <a:pt x="0" y="29"/>
                      <a:pt x="0" y="29"/>
                      <a:pt x="0" y="29"/>
                    </a:cubicBezTo>
                    <a:cubicBezTo>
                      <a:pt x="0" y="45"/>
                      <a:pt x="10" y="61"/>
                      <a:pt x="31" y="73"/>
                    </a:cubicBezTo>
                    <a:cubicBezTo>
                      <a:pt x="50" y="84"/>
                      <a:pt x="74" y="90"/>
                      <a:pt x="99" y="91"/>
                    </a:cubicBezTo>
                    <a:lnTo>
                      <a:pt x="99" y="52"/>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4" name="íṣľïḑè"/>
              <p:cNvSpPr/>
              <p:nvPr/>
            </p:nvSpPr>
            <p:spPr bwMode="auto">
              <a:xfrm>
                <a:off x="4120715" y="4544863"/>
                <a:ext cx="852491" cy="492088"/>
              </a:xfrm>
              <a:custGeom>
                <a:avLst/>
                <a:gdLst>
                  <a:gd name="T0" fmla="*/ 195 w 237"/>
                  <a:gd name="T1" fmla="*/ 25 h 137"/>
                  <a:gd name="T2" fmla="*/ 42 w 237"/>
                  <a:gd name="T3" fmla="*/ 25 h 137"/>
                  <a:gd name="T4" fmla="*/ 42 w 237"/>
                  <a:gd name="T5" fmla="*/ 113 h 137"/>
                  <a:gd name="T6" fmla="*/ 195 w 237"/>
                  <a:gd name="T7" fmla="*/ 113 h 137"/>
                  <a:gd name="T8" fmla="*/ 195 w 237"/>
                  <a:gd name="T9" fmla="*/ 25 h 137"/>
                  <a:gd name="T10" fmla="*/ 116 w 237"/>
                  <a:gd name="T11" fmla="*/ 70 h 137"/>
                  <a:gd name="T12" fmla="*/ 77 w 237"/>
                  <a:gd name="T13" fmla="*/ 70 h 137"/>
                  <a:gd name="T14" fmla="*/ 77 w 237"/>
                  <a:gd name="T15" fmla="*/ 47 h 137"/>
                  <a:gd name="T16" fmla="*/ 116 w 237"/>
                  <a:gd name="T17" fmla="*/ 47 h 137"/>
                  <a:gd name="T18" fmla="*/ 116 w 237"/>
                  <a:gd name="T19" fmla="*/ 7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5"/>
                    </a:moveTo>
                    <a:cubicBezTo>
                      <a:pt x="153" y="0"/>
                      <a:pt x="84" y="0"/>
                      <a:pt x="42" y="25"/>
                    </a:cubicBezTo>
                    <a:cubicBezTo>
                      <a:pt x="0" y="49"/>
                      <a:pt x="0" y="89"/>
                      <a:pt x="42" y="113"/>
                    </a:cubicBezTo>
                    <a:cubicBezTo>
                      <a:pt x="84" y="137"/>
                      <a:pt x="153" y="137"/>
                      <a:pt x="195" y="113"/>
                    </a:cubicBezTo>
                    <a:cubicBezTo>
                      <a:pt x="237" y="89"/>
                      <a:pt x="237" y="49"/>
                      <a:pt x="195" y="25"/>
                    </a:cubicBezTo>
                    <a:close/>
                    <a:moveTo>
                      <a:pt x="116" y="70"/>
                    </a:moveTo>
                    <a:cubicBezTo>
                      <a:pt x="105" y="76"/>
                      <a:pt x="88" y="76"/>
                      <a:pt x="77" y="70"/>
                    </a:cubicBezTo>
                    <a:cubicBezTo>
                      <a:pt x="66" y="63"/>
                      <a:pt x="66" y="53"/>
                      <a:pt x="77" y="47"/>
                    </a:cubicBezTo>
                    <a:cubicBezTo>
                      <a:pt x="88" y="41"/>
                      <a:pt x="105" y="41"/>
                      <a:pt x="116" y="47"/>
                    </a:cubicBezTo>
                    <a:cubicBezTo>
                      <a:pt x="127" y="53"/>
                      <a:pt x="127" y="63"/>
                      <a:pt x="116" y="70"/>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5" name="ïsľiḓè"/>
              <p:cNvSpPr/>
              <p:nvPr/>
            </p:nvSpPr>
            <p:spPr bwMode="auto">
              <a:xfrm>
                <a:off x="4347700" y="4688677"/>
                <a:ext cx="265104" cy="194063"/>
              </a:xfrm>
              <a:custGeom>
                <a:avLst/>
                <a:gdLst>
                  <a:gd name="T0" fmla="*/ 74 w 74"/>
                  <a:gd name="T1" fmla="*/ 0 h 54"/>
                  <a:gd name="T2" fmla="*/ 16 w 74"/>
                  <a:gd name="T3" fmla="*/ 0 h 54"/>
                  <a:gd name="T4" fmla="*/ 0 w 74"/>
                  <a:gd name="T5" fmla="*/ 5 h 54"/>
                  <a:gd name="T6" fmla="*/ 0 w 74"/>
                  <a:gd name="T7" fmla="*/ 54 h 54"/>
                  <a:gd name="T8" fmla="*/ 74 w 74"/>
                  <a:gd name="T9" fmla="*/ 54 h 54"/>
                  <a:gd name="T10" fmla="*/ 74 w 74"/>
                  <a:gd name="T11" fmla="*/ 0 h 54"/>
                  <a:gd name="T12" fmla="*/ 53 w 74"/>
                  <a:gd name="T13" fmla="*/ 39 h 54"/>
                  <a:gd name="T14" fmla="*/ 13 w 74"/>
                  <a:gd name="T15" fmla="*/ 39 h 54"/>
                  <a:gd name="T16" fmla="*/ 13 w 74"/>
                  <a:gd name="T17" fmla="*/ 16 h 54"/>
                  <a:gd name="T18" fmla="*/ 53 w 74"/>
                  <a:gd name="T19" fmla="*/ 16 h 54"/>
                  <a:gd name="T20" fmla="*/ 53 w 74"/>
                  <a:gd name="T21" fmla="*/ 3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 h="54">
                    <a:moveTo>
                      <a:pt x="74" y="0"/>
                    </a:moveTo>
                    <a:cubicBezTo>
                      <a:pt x="16" y="0"/>
                      <a:pt x="16" y="0"/>
                      <a:pt x="16" y="0"/>
                    </a:cubicBezTo>
                    <a:cubicBezTo>
                      <a:pt x="10" y="1"/>
                      <a:pt x="5" y="3"/>
                      <a:pt x="0" y="5"/>
                    </a:cubicBezTo>
                    <a:cubicBezTo>
                      <a:pt x="0" y="54"/>
                      <a:pt x="0" y="54"/>
                      <a:pt x="0" y="54"/>
                    </a:cubicBezTo>
                    <a:cubicBezTo>
                      <a:pt x="74" y="54"/>
                      <a:pt x="74" y="54"/>
                      <a:pt x="74" y="54"/>
                    </a:cubicBezTo>
                    <a:lnTo>
                      <a:pt x="74" y="0"/>
                    </a:lnTo>
                    <a:close/>
                    <a:moveTo>
                      <a:pt x="53" y="39"/>
                    </a:moveTo>
                    <a:cubicBezTo>
                      <a:pt x="42" y="45"/>
                      <a:pt x="24" y="45"/>
                      <a:pt x="13" y="39"/>
                    </a:cubicBezTo>
                    <a:cubicBezTo>
                      <a:pt x="3" y="33"/>
                      <a:pt x="3" y="23"/>
                      <a:pt x="13" y="16"/>
                    </a:cubicBezTo>
                    <a:cubicBezTo>
                      <a:pt x="24" y="10"/>
                      <a:pt x="42" y="10"/>
                      <a:pt x="53" y="16"/>
                    </a:cubicBezTo>
                    <a:cubicBezTo>
                      <a:pt x="64" y="23"/>
                      <a:pt x="64" y="33"/>
                      <a:pt x="53" y="3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6" name="ïŝḷíde"/>
              <p:cNvSpPr/>
              <p:nvPr/>
            </p:nvSpPr>
            <p:spPr bwMode="auto">
              <a:xfrm>
                <a:off x="4170964" y="4572586"/>
                <a:ext cx="751994" cy="436642"/>
              </a:xfrm>
              <a:custGeom>
                <a:avLst/>
                <a:gdLst>
                  <a:gd name="T0" fmla="*/ 172 w 209"/>
                  <a:gd name="T1" fmla="*/ 22 h 121"/>
                  <a:gd name="T2" fmla="*/ 37 w 209"/>
                  <a:gd name="T3" fmla="*/ 22 h 121"/>
                  <a:gd name="T4" fmla="*/ 37 w 209"/>
                  <a:gd name="T5" fmla="*/ 100 h 121"/>
                  <a:gd name="T6" fmla="*/ 172 w 209"/>
                  <a:gd name="T7" fmla="*/ 100 h 121"/>
                  <a:gd name="T8" fmla="*/ 172 w 209"/>
                  <a:gd name="T9" fmla="*/ 22 h 121"/>
                  <a:gd name="T10" fmla="*/ 102 w 209"/>
                  <a:gd name="T11" fmla="*/ 62 h 121"/>
                  <a:gd name="T12" fmla="*/ 63 w 209"/>
                  <a:gd name="T13" fmla="*/ 62 h 121"/>
                  <a:gd name="T14" fmla="*/ 63 w 209"/>
                  <a:gd name="T15" fmla="*/ 39 h 121"/>
                  <a:gd name="T16" fmla="*/ 102 w 209"/>
                  <a:gd name="T17" fmla="*/ 39 h 121"/>
                  <a:gd name="T18" fmla="*/ 102 w 209"/>
                  <a:gd name="T19" fmla="*/ 62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9" h="121">
                    <a:moveTo>
                      <a:pt x="172" y="22"/>
                    </a:moveTo>
                    <a:cubicBezTo>
                      <a:pt x="135" y="0"/>
                      <a:pt x="75" y="0"/>
                      <a:pt x="37" y="22"/>
                    </a:cubicBezTo>
                    <a:cubicBezTo>
                      <a:pt x="0" y="43"/>
                      <a:pt x="0" y="78"/>
                      <a:pt x="37" y="100"/>
                    </a:cubicBezTo>
                    <a:cubicBezTo>
                      <a:pt x="75" y="121"/>
                      <a:pt x="135" y="121"/>
                      <a:pt x="172" y="100"/>
                    </a:cubicBezTo>
                    <a:cubicBezTo>
                      <a:pt x="209" y="78"/>
                      <a:pt x="209" y="43"/>
                      <a:pt x="172" y="22"/>
                    </a:cubicBezTo>
                    <a:close/>
                    <a:moveTo>
                      <a:pt x="102" y="62"/>
                    </a:moveTo>
                    <a:cubicBezTo>
                      <a:pt x="91" y="68"/>
                      <a:pt x="74" y="68"/>
                      <a:pt x="63" y="62"/>
                    </a:cubicBezTo>
                    <a:cubicBezTo>
                      <a:pt x="52" y="55"/>
                      <a:pt x="52" y="45"/>
                      <a:pt x="63" y="39"/>
                    </a:cubicBezTo>
                    <a:cubicBezTo>
                      <a:pt x="74" y="33"/>
                      <a:pt x="91" y="33"/>
                      <a:pt x="102" y="39"/>
                    </a:cubicBezTo>
                    <a:cubicBezTo>
                      <a:pt x="113" y="45"/>
                      <a:pt x="113" y="55"/>
                      <a:pt x="102" y="62"/>
                    </a:cubicBez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7" name="ï$ľiḋe"/>
              <p:cNvSpPr/>
              <p:nvPr/>
            </p:nvSpPr>
            <p:spPr bwMode="auto">
              <a:xfrm>
                <a:off x="4198687" y="4572586"/>
                <a:ext cx="700013" cy="233916"/>
              </a:xfrm>
              <a:custGeom>
                <a:avLst/>
                <a:gdLst>
                  <a:gd name="T0" fmla="*/ 29 w 194"/>
                  <a:gd name="T1" fmla="*/ 30 h 65"/>
                  <a:gd name="T2" fmla="*/ 164 w 194"/>
                  <a:gd name="T3" fmla="*/ 30 h 65"/>
                  <a:gd name="T4" fmla="*/ 192 w 194"/>
                  <a:gd name="T5" fmla="*/ 65 h 65"/>
                  <a:gd name="T6" fmla="*/ 164 w 194"/>
                  <a:gd name="T7" fmla="*/ 22 h 65"/>
                  <a:gd name="T8" fmla="*/ 29 w 194"/>
                  <a:gd name="T9" fmla="*/ 22 h 65"/>
                  <a:gd name="T10" fmla="*/ 2 w 194"/>
                  <a:gd name="T11" fmla="*/ 65 h 65"/>
                  <a:gd name="T12" fmla="*/ 29 w 194"/>
                  <a:gd name="T13" fmla="*/ 30 h 65"/>
                </a:gdLst>
                <a:ahLst/>
                <a:cxnLst>
                  <a:cxn ang="0">
                    <a:pos x="T0" y="T1"/>
                  </a:cxn>
                  <a:cxn ang="0">
                    <a:pos x="T2" y="T3"/>
                  </a:cxn>
                  <a:cxn ang="0">
                    <a:pos x="T4" y="T5"/>
                  </a:cxn>
                  <a:cxn ang="0">
                    <a:pos x="T6" y="T7"/>
                  </a:cxn>
                  <a:cxn ang="0">
                    <a:pos x="T8" y="T9"/>
                  </a:cxn>
                  <a:cxn ang="0">
                    <a:pos x="T10" y="T11"/>
                  </a:cxn>
                  <a:cxn ang="0">
                    <a:pos x="T12" y="T13"/>
                  </a:cxn>
                </a:cxnLst>
                <a:rect l="0" t="0" r="r" b="b"/>
                <a:pathLst>
                  <a:path w="194" h="65">
                    <a:moveTo>
                      <a:pt x="29" y="30"/>
                    </a:moveTo>
                    <a:cubicBezTo>
                      <a:pt x="67" y="8"/>
                      <a:pt x="127" y="8"/>
                      <a:pt x="164" y="30"/>
                    </a:cubicBezTo>
                    <a:cubicBezTo>
                      <a:pt x="181" y="40"/>
                      <a:pt x="190" y="52"/>
                      <a:pt x="192" y="65"/>
                    </a:cubicBezTo>
                    <a:cubicBezTo>
                      <a:pt x="194" y="49"/>
                      <a:pt x="185" y="34"/>
                      <a:pt x="164" y="22"/>
                    </a:cubicBezTo>
                    <a:cubicBezTo>
                      <a:pt x="127" y="0"/>
                      <a:pt x="67" y="0"/>
                      <a:pt x="29" y="22"/>
                    </a:cubicBezTo>
                    <a:cubicBezTo>
                      <a:pt x="9" y="34"/>
                      <a:pt x="0" y="49"/>
                      <a:pt x="2" y="65"/>
                    </a:cubicBezTo>
                    <a:cubicBezTo>
                      <a:pt x="3" y="52"/>
                      <a:pt x="12" y="40"/>
                      <a:pt x="29" y="3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8" name="íSḷîďè"/>
              <p:cNvSpPr/>
              <p:nvPr/>
            </p:nvSpPr>
            <p:spPr bwMode="auto">
              <a:xfrm>
                <a:off x="4732361" y="4983237"/>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6 h 146"/>
                  <a:gd name="T20" fmla="*/ 85 w 300"/>
                  <a:gd name="T21" fmla="*/ 77 h 146"/>
                  <a:gd name="T22" fmla="*/ 100 w 300"/>
                  <a:gd name="T23" fmla="*/ 86 h 146"/>
                  <a:gd name="T24" fmla="*/ 115 w 300"/>
                  <a:gd name="T25" fmla="*/ 94 h 146"/>
                  <a:gd name="T26" fmla="*/ 133 w 300"/>
                  <a:gd name="T27" fmla="*/ 84 h 146"/>
                  <a:gd name="T28" fmla="*/ 160 w 300"/>
                  <a:gd name="T29" fmla="*/ 100 h 146"/>
                  <a:gd name="T30" fmla="*/ 149 w 300"/>
                  <a:gd name="T31" fmla="*/ 105 h 146"/>
                  <a:gd name="T32" fmla="*/ 167 w 300"/>
                  <a:gd name="T33" fmla="*/ 115 h 146"/>
                  <a:gd name="T34" fmla="*/ 177 w 300"/>
                  <a:gd name="T35" fmla="*/ 110 h 146"/>
                  <a:gd name="T36" fmla="*/ 185 w 300"/>
                  <a:gd name="T37" fmla="*/ 114 h 146"/>
                  <a:gd name="T38" fmla="*/ 177 w 300"/>
                  <a:gd name="T39" fmla="*/ 131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6"/>
                      <a:pt x="105" y="66"/>
                      <a:pt x="105" y="66"/>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100"/>
                      <a:pt x="160" y="100"/>
                      <a:pt x="160" y="100"/>
                    </a:cubicBezTo>
                    <a:cubicBezTo>
                      <a:pt x="149" y="105"/>
                      <a:pt x="149" y="105"/>
                      <a:pt x="149" y="105"/>
                    </a:cubicBezTo>
                    <a:cubicBezTo>
                      <a:pt x="167" y="115"/>
                      <a:pt x="167" y="115"/>
                      <a:pt x="167" y="115"/>
                    </a:cubicBezTo>
                    <a:cubicBezTo>
                      <a:pt x="177" y="110"/>
                      <a:pt x="177" y="110"/>
                      <a:pt x="177" y="110"/>
                    </a:cubicBezTo>
                    <a:cubicBezTo>
                      <a:pt x="185" y="114"/>
                      <a:pt x="185" y="114"/>
                      <a:pt x="185" y="114"/>
                    </a:cubicBezTo>
                    <a:cubicBezTo>
                      <a:pt x="177" y="131"/>
                      <a:pt x="177" y="131"/>
                      <a:pt x="177" y="131"/>
                    </a:cubicBezTo>
                    <a:cubicBezTo>
                      <a:pt x="203" y="146"/>
                      <a:pt x="203" y="146"/>
                      <a:pt x="203" y="146"/>
                    </a:cubicBezTo>
                    <a:cubicBezTo>
                      <a:pt x="300" y="146"/>
                      <a:pt x="300" y="146"/>
                      <a:pt x="300" y="146"/>
                    </a:cubicBezTo>
                    <a:lnTo>
                      <a:pt x="48" y="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9" name="ïšḻíďè"/>
              <p:cNvSpPr/>
              <p:nvPr/>
            </p:nvSpPr>
            <p:spPr bwMode="auto">
              <a:xfrm>
                <a:off x="4732361" y="4908731"/>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5 h 146"/>
                  <a:gd name="T20" fmla="*/ 85 w 300"/>
                  <a:gd name="T21" fmla="*/ 77 h 146"/>
                  <a:gd name="T22" fmla="*/ 100 w 300"/>
                  <a:gd name="T23" fmla="*/ 86 h 146"/>
                  <a:gd name="T24" fmla="*/ 115 w 300"/>
                  <a:gd name="T25" fmla="*/ 94 h 146"/>
                  <a:gd name="T26" fmla="*/ 133 w 300"/>
                  <a:gd name="T27" fmla="*/ 84 h 146"/>
                  <a:gd name="T28" fmla="*/ 160 w 300"/>
                  <a:gd name="T29" fmla="*/ 99 h 146"/>
                  <a:gd name="T30" fmla="*/ 149 w 300"/>
                  <a:gd name="T31" fmla="*/ 105 h 146"/>
                  <a:gd name="T32" fmla="*/ 167 w 300"/>
                  <a:gd name="T33" fmla="*/ 115 h 146"/>
                  <a:gd name="T34" fmla="*/ 177 w 300"/>
                  <a:gd name="T35" fmla="*/ 109 h 146"/>
                  <a:gd name="T36" fmla="*/ 185 w 300"/>
                  <a:gd name="T37" fmla="*/ 114 h 146"/>
                  <a:gd name="T38" fmla="*/ 177 w 300"/>
                  <a:gd name="T39" fmla="*/ 130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6"/>
                      <a:pt x="203" y="146"/>
                      <a:pt x="203" y="146"/>
                    </a:cubicBezTo>
                    <a:cubicBezTo>
                      <a:pt x="300" y="146"/>
                      <a:pt x="300" y="146"/>
                      <a:pt x="300" y="146"/>
                    </a:cubicBezTo>
                    <a:lnTo>
                      <a:pt x="48" y="0"/>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0" name="iṩľiḋè"/>
              <p:cNvSpPr/>
              <p:nvPr/>
            </p:nvSpPr>
            <p:spPr bwMode="auto">
              <a:xfrm>
                <a:off x="5463562" y="5433740"/>
                <a:ext cx="350007" cy="74507"/>
              </a:xfrm>
              <a:prstGeom prst="rect">
                <a:avLst/>
              </a:prstGeom>
              <a:solidFill>
                <a:srgbClr val="E8A2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51" name="ïsļíḍe"/>
              <p:cNvSpPr/>
              <p:nvPr/>
            </p:nvSpPr>
            <p:spPr bwMode="auto">
              <a:xfrm>
                <a:off x="5333609" y="5300322"/>
                <a:ext cx="36387" cy="97032"/>
              </a:xfrm>
              <a:custGeom>
                <a:avLst/>
                <a:gdLst>
                  <a:gd name="T0" fmla="*/ 0 w 21"/>
                  <a:gd name="T1" fmla="*/ 56 h 56"/>
                  <a:gd name="T2" fmla="*/ 0 w 21"/>
                  <a:gd name="T3" fmla="*/ 12 h 56"/>
                  <a:gd name="T4" fmla="*/ 21 w 21"/>
                  <a:gd name="T5" fmla="*/ 0 h 56"/>
                  <a:gd name="T6" fmla="*/ 21 w 21"/>
                  <a:gd name="T7" fmla="*/ 46 h 56"/>
                  <a:gd name="T8" fmla="*/ 0 w 21"/>
                  <a:gd name="T9" fmla="*/ 56 h 56"/>
                </a:gdLst>
                <a:ahLst/>
                <a:cxnLst>
                  <a:cxn ang="0">
                    <a:pos x="T0" y="T1"/>
                  </a:cxn>
                  <a:cxn ang="0">
                    <a:pos x="T2" y="T3"/>
                  </a:cxn>
                  <a:cxn ang="0">
                    <a:pos x="T4" y="T5"/>
                  </a:cxn>
                  <a:cxn ang="0">
                    <a:pos x="T6" y="T7"/>
                  </a:cxn>
                  <a:cxn ang="0">
                    <a:pos x="T8" y="T9"/>
                  </a:cxn>
                </a:cxnLst>
                <a:rect l="0" t="0" r="r" b="b"/>
                <a:pathLst>
                  <a:path w="21" h="56">
                    <a:moveTo>
                      <a:pt x="0" y="56"/>
                    </a:moveTo>
                    <a:lnTo>
                      <a:pt x="0" y="12"/>
                    </a:lnTo>
                    <a:lnTo>
                      <a:pt x="21" y="0"/>
                    </a:lnTo>
                    <a:lnTo>
                      <a:pt x="21" y="46"/>
                    </a:lnTo>
                    <a:lnTo>
                      <a:pt x="0" y="56"/>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2" name="í$ľíḋé"/>
              <p:cNvSpPr/>
              <p:nvPr/>
            </p:nvSpPr>
            <p:spPr bwMode="auto">
              <a:xfrm>
                <a:off x="5269499" y="5286461"/>
                <a:ext cx="64111" cy="110893"/>
              </a:xfrm>
              <a:custGeom>
                <a:avLst/>
                <a:gdLst>
                  <a:gd name="T0" fmla="*/ 0 w 37"/>
                  <a:gd name="T1" fmla="*/ 0 h 64"/>
                  <a:gd name="T2" fmla="*/ 0 w 37"/>
                  <a:gd name="T3" fmla="*/ 43 h 64"/>
                  <a:gd name="T4" fmla="*/ 37 w 37"/>
                  <a:gd name="T5" fmla="*/ 64 h 64"/>
                  <a:gd name="T6" fmla="*/ 37 w 37"/>
                  <a:gd name="T7" fmla="*/ 20 h 64"/>
                  <a:gd name="T8" fmla="*/ 0 w 37"/>
                  <a:gd name="T9" fmla="*/ 0 h 64"/>
                </a:gdLst>
                <a:ahLst/>
                <a:cxnLst>
                  <a:cxn ang="0">
                    <a:pos x="T0" y="T1"/>
                  </a:cxn>
                  <a:cxn ang="0">
                    <a:pos x="T2" y="T3"/>
                  </a:cxn>
                  <a:cxn ang="0">
                    <a:pos x="T4" y="T5"/>
                  </a:cxn>
                  <a:cxn ang="0">
                    <a:pos x="T6" y="T7"/>
                  </a:cxn>
                  <a:cxn ang="0">
                    <a:pos x="T8" y="T9"/>
                  </a:cxn>
                </a:cxnLst>
                <a:rect l="0" t="0" r="r" b="b"/>
                <a:pathLst>
                  <a:path w="37" h="64">
                    <a:moveTo>
                      <a:pt x="0" y="0"/>
                    </a:moveTo>
                    <a:lnTo>
                      <a:pt x="0" y="43"/>
                    </a:lnTo>
                    <a:lnTo>
                      <a:pt x="37" y="64"/>
                    </a:lnTo>
                    <a:lnTo>
                      <a:pt x="37" y="20"/>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3" name="i$ľiḑé"/>
              <p:cNvSpPr/>
              <p:nvPr/>
            </p:nvSpPr>
            <p:spPr bwMode="auto">
              <a:xfrm>
                <a:off x="5146477" y="5210222"/>
                <a:ext cx="65843" cy="110893"/>
              </a:xfrm>
              <a:custGeom>
                <a:avLst/>
                <a:gdLst>
                  <a:gd name="T0" fmla="*/ 38 w 38"/>
                  <a:gd name="T1" fmla="*/ 0 h 64"/>
                  <a:gd name="T2" fmla="*/ 38 w 38"/>
                  <a:gd name="T3" fmla="*/ 44 h 64"/>
                  <a:gd name="T4" fmla="*/ 0 w 38"/>
                  <a:gd name="T5" fmla="*/ 64 h 64"/>
                  <a:gd name="T6" fmla="*/ 0 w 38"/>
                  <a:gd name="T7" fmla="*/ 21 h 64"/>
                  <a:gd name="T8" fmla="*/ 38 w 38"/>
                  <a:gd name="T9" fmla="*/ 0 h 64"/>
                </a:gdLst>
                <a:ahLst/>
                <a:cxnLst>
                  <a:cxn ang="0">
                    <a:pos x="T0" y="T1"/>
                  </a:cxn>
                  <a:cxn ang="0">
                    <a:pos x="T2" y="T3"/>
                  </a:cxn>
                  <a:cxn ang="0">
                    <a:pos x="T4" y="T5"/>
                  </a:cxn>
                  <a:cxn ang="0">
                    <a:pos x="T6" y="T7"/>
                  </a:cxn>
                  <a:cxn ang="0">
                    <a:pos x="T8" y="T9"/>
                  </a:cxn>
                </a:cxnLst>
                <a:rect l="0" t="0" r="r" b="b"/>
                <a:pathLst>
                  <a:path w="38" h="64">
                    <a:moveTo>
                      <a:pt x="38" y="0"/>
                    </a:moveTo>
                    <a:lnTo>
                      <a:pt x="38" y="44"/>
                    </a:lnTo>
                    <a:lnTo>
                      <a:pt x="0" y="64"/>
                    </a:lnTo>
                    <a:lnTo>
                      <a:pt x="0" y="21"/>
                    </a:lnTo>
                    <a:lnTo>
                      <a:pt x="38"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4" name="îśliḋê"/>
              <p:cNvSpPr/>
              <p:nvPr/>
            </p:nvSpPr>
            <p:spPr bwMode="auto">
              <a:xfrm>
                <a:off x="5039049" y="5184231"/>
                <a:ext cx="107428" cy="136884"/>
              </a:xfrm>
              <a:custGeom>
                <a:avLst/>
                <a:gdLst>
                  <a:gd name="T0" fmla="*/ 0 w 62"/>
                  <a:gd name="T1" fmla="*/ 0 h 79"/>
                  <a:gd name="T2" fmla="*/ 0 w 62"/>
                  <a:gd name="T3" fmla="*/ 44 h 79"/>
                  <a:gd name="T4" fmla="*/ 62 w 62"/>
                  <a:gd name="T5" fmla="*/ 79 h 79"/>
                  <a:gd name="T6" fmla="*/ 62 w 62"/>
                  <a:gd name="T7" fmla="*/ 36 h 79"/>
                  <a:gd name="T8" fmla="*/ 0 w 62"/>
                  <a:gd name="T9" fmla="*/ 0 h 79"/>
                </a:gdLst>
                <a:ahLst/>
                <a:cxnLst>
                  <a:cxn ang="0">
                    <a:pos x="T0" y="T1"/>
                  </a:cxn>
                  <a:cxn ang="0">
                    <a:pos x="T2" y="T3"/>
                  </a:cxn>
                  <a:cxn ang="0">
                    <a:pos x="T4" y="T5"/>
                  </a:cxn>
                  <a:cxn ang="0">
                    <a:pos x="T6" y="T7"/>
                  </a:cxn>
                  <a:cxn ang="0">
                    <a:pos x="T8" y="T9"/>
                  </a:cxn>
                </a:cxnLst>
                <a:rect l="0" t="0" r="r" b="b"/>
                <a:pathLst>
                  <a:path w="62" h="79">
                    <a:moveTo>
                      <a:pt x="0" y="0"/>
                    </a:moveTo>
                    <a:lnTo>
                      <a:pt x="0" y="44"/>
                    </a:lnTo>
                    <a:lnTo>
                      <a:pt x="62" y="79"/>
                    </a:lnTo>
                    <a:lnTo>
                      <a:pt x="62" y="36"/>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5" name="íŝḷiḋé"/>
              <p:cNvSpPr/>
              <p:nvPr/>
            </p:nvSpPr>
            <p:spPr bwMode="auto">
              <a:xfrm>
                <a:off x="5369996" y="5380027"/>
                <a:ext cx="93566" cy="128220"/>
              </a:xfrm>
              <a:custGeom>
                <a:avLst/>
                <a:gdLst>
                  <a:gd name="T0" fmla="*/ 0 w 54"/>
                  <a:gd name="T1" fmla="*/ 0 h 74"/>
                  <a:gd name="T2" fmla="*/ 0 w 54"/>
                  <a:gd name="T3" fmla="*/ 43 h 74"/>
                  <a:gd name="T4" fmla="*/ 54 w 54"/>
                  <a:gd name="T5" fmla="*/ 74 h 74"/>
                  <a:gd name="T6" fmla="*/ 54 w 54"/>
                  <a:gd name="T7" fmla="*/ 31 h 74"/>
                  <a:gd name="T8" fmla="*/ 0 w 54"/>
                  <a:gd name="T9" fmla="*/ 0 h 74"/>
                </a:gdLst>
                <a:ahLst/>
                <a:cxnLst>
                  <a:cxn ang="0">
                    <a:pos x="T0" y="T1"/>
                  </a:cxn>
                  <a:cxn ang="0">
                    <a:pos x="T2" y="T3"/>
                  </a:cxn>
                  <a:cxn ang="0">
                    <a:pos x="T4" y="T5"/>
                  </a:cxn>
                  <a:cxn ang="0">
                    <a:pos x="T6" y="T7"/>
                  </a:cxn>
                  <a:cxn ang="0">
                    <a:pos x="T8" y="T9"/>
                  </a:cxn>
                </a:cxnLst>
                <a:rect l="0" t="0" r="r" b="b"/>
                <a:pathLst>
                  <a:path w="54" h="74">
                    <a:moveTo>
                      <a:pt x="0" y="0"/>
                    </a:moveTo>
                    <a:lnTo>
                      <a:pt x="0" y="43"/>
                    </a:lnTo>
                    <a:lnTo>
                      <a:pt x="54" y="74"/>
                    </a:lnTo>
                    <a:lnTo>
                      <a:pt x="54" y="31"/>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6" name="îṧḻiḋe"/>
              <p:cNvSpPr/>
              <p:nvPr/>
            </p:nvSpPr>
            <p:spPr bwMode="auto">
              <a:xfrm>
                <a:off x="4952414" y="5102794"/>
                <a:ext cx="39853" cy="100497"/>
              </a:xfrm>
              <a:custGeom>
                <a:avLst/>
                <a:gdLst>
                  <a:gd name="T0" fmla="*/ 23 w 23"/>
                  <a:gd name="T1" fmla="*/ 14 h 58"/>
                  <a:gd name="T2" fmla="*/ 23 w 23"/>
                  <a:gd name="T3" fmla="*/ 58 h 58"/>
                  <a:gd name="T4" fmla="*/ 0 w 23"/>
                  <a:gd name="T5" fmla="*/ 43 h 58"/>
                  <a:gd name="T6" fmla="*/ 0 w 23"/>
                  <a:gd name="T7" fmla="*/ 0 h 58"/>
                  <a:gd name="T8" fmla="*/ 23 w 23"/>
                  <a:gd name="T9" fmla="*/ 14 h 58"/>
                </a:gdLst>
                <a:ahLst/>
                <a:cxnLst>
                  <a:cxn ang="0">
                    <a:pos x="T0" y="T1"/>
                  </a:cxn>
                  <a:cxn ang="0">
                    <a:pos x="T2" y="T3"/>
                  </a:cxn>
                  <a:cxn ang="0">
                    <a:pos x="T4" y="T5"/>
                  </a:cxn>
                  <a:cxn ang="0">
                    <a:pos x="T6" y="T7"/>
                  </a:cxn>
                  <a:cxn ang="0">
                    <a:pos x="T8" y="T9"/>
                  </a:cxn>
                </a:cxnLst>
                <a:rect l="0" t="0" r="r" b="b"/>
                <a:pathLst>
                  <a:path w="23" h="58">
                    <a:moveTo>
                      <a:pt x="23" y="14"/>
                    </a:moveTo>
                    <a:lnTo>
                      <a:pt x="23" y="58"/>
                    </a:lnTo>
                    <a:lnTo>
                      <a:pt x="0" y="43"/>
                    </a:lnTo>
                    <a:lnTo>
                      <a:pt x="0" y="0"/>
                    </a:lnTo>
                    <a:lnTo>
                      <a:pt x="23" y="14"/>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7" name="îSļîḋé"/>
              <p:cNvSpPr/>
              <p:nvPr/>
            </p:nvSpPr>
            <p:spPr bwMode="auto">
              <a:xfrm>
                <a:off x="4808600" y="5052545"/>
                <a:ext cx="110893" cy="81438"/>
              </a:xfrm>
              <a:custGeom>
                <a:avLst/>
                <a:gdLst>
                  <a:gd name="T0" fmla="*/ 0 w 64"/>
                  <a:gd name="T1" fmla="*/ 0 h 47"/>
                  <a:gd name="T2" fmla="*/ 0 w 64"/>
                  <a:gd name="T3" fmla="*/ 43 h 47"/>
                  <a:gd name="T4" fmla="*/ 64 w 64"/>
                  <a:gd name="T5" fmla="*/ 47 h 47"/>
                  <a:gd name="T6" fmla="*/ 64 w 64"/>
                  <a:gd name="T7" fmla="*/ 4 h 47"/>
                  <a:gd name="T8" fmla="*/ 0 w 64"/>
                  <a:gd name="T9" fmla="*/ 0 h 47"/>
                </a:gdLst>
                <a:ahLst/>
                <a:cxnLst>
                  <a:cxn ang="0">
                    <a:pos x="T0" y="T1"/>
                  </a:cxn>
                  <a:cxn ang="0">
                    <a:pos x="T2" y="T3"/>
                  </a:cxn>
                  <a:cxn ang="0">
                    <a:pos x="T4" y="T5"/>
                  </a:cxn>
                  <a:cxn ang="0">
                    <a:pos x="T6" y="T7"/>
                  </a:cxn>
                  <a:cxn ang="0">
                    <a:pos x="T8" y="T9"/>
                  </a:cxn>
                </a:cxnLst>
                <a:rect l="0" t="0" r="r" b="b"/>
                <a:pathLst>
                  <a:path w="64" h="47">
                    <a:moveTo>
                      <a:pt x="0" y="0"/>
                    </a:moveTo>
                    <a:lnTo>
                      <a:pt x="0" y="43"/>
                    </a:lnTo>
                    <a:lnTo>
                      <a:pt x="64" y="47"/>
                    </a:lnTo>
                    <a:lnTo>
                      <a:pt x="64" y="4"/>
                    </a:lnTo>
                    <a:lnTo>
                      <a:pt x="0"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8" name="ïṥḷidé"/>
              <p:cNvSpPr/>
              <p:nvPr/>
            </p:nvSpPr>
            <p:spPr bwMode="auto">
              <a:xfrm>
                <a:off x="4912562" y="4972841"/>
                <a:ext cx="734667" cy="407186"/>
              </a:xfrm>
              <a:custGeom>
                <a:avLst/>
                <a:gdLst>
                  <a:gd name="T0" fmla="*/ 383 w 424"/>
                  <a:gd name="T1" fmla="*/ 235 h 235"/>
                  <a:gd name="T2" fmla="*/ 0 w 424"/>
                  <a:gd name="T3" fmla="*/ 12 h 235"/>
                  <a:gd name="T4" fmla="*/ 21 w 424"/>
                  <a:gd name="T5" fmla="*/ 0 h 235"/>
                  <a:gd name="T6" fmla="*/ 424 w 424"/>
                  <a:gd name="T7" fmla="*/ 233 h 235"/>
                  <a:gd name="T8" fmla="*/ 383 w 424"/>
                  <a:gd name="T9" fmla="*/ 235 h 235"/>
                </a:gdLst>
                <a:ahLst/>
                <a:cxnLst>
                  <a:cxn ang="0">
                    <a:pos x="T0" y="T1"/>
                  </a:cxn>
                  <a:cxn ang="0">
                    <a:pos x="T2" y="T3"/>
                  </a:cxn>
                  <a:cxn ang="0">
                    <a:pos x="T4" y="T5"/>
                  </a:cxn>
                  <a:cxn ang="0">
                    <a:pos x="T6" y="T7"/>
                  </a:cxn>
                  <a:cxn ang="0">
                    <a:pos x="T8" y="T9"/>
                  </a:cxn>
                </a:cxnLst>
                <a:rect l="0" t="0" r="r" b="b"/>
                <a:pathLst>
                  <a:path w="424" h="235">
                    <a:moveTo>
                      <a:pt x="383" y="235"/>
                    </a:moveTo>
                    <a:lnTo>
                      <a:pt x="0" y="12"/>
                    </a:lnTo>
                    <a:lnTo>
                      <a:pt x="21" y="0"/>
                    </a:lnTo>
                    <a:lnTo>
                      <a:pt x="424" y="233"/>
                    </a:lnTo>
                    <a:lnTo>
                      <a:pt x="383" y="235"/>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9" name="išḻïḍe"/>
              <p:cNvSpPr/>
              <p:nvPr/>
            </p:nvSpPr>
            <p:spPr bwMode="auto">
              <a:xfrm>
                <a:off x="4912562" y="4972841"/>
                <a:ext cx="734667" cy="407186"/>
              </a:xfrm>
              <a:custGeom>
                <a:avLst/>
                <a:gdLst>
                  <a:gd name="T0" fmla="*/ 21 w 424"/>
                  <a:gd name="T1" fmla="*/ 10 h 235"/>
                  <a:gd name="T2" fmla="*/ 406 w 424"/>
                  <a:gd name="T3" fmla="*/ 235 h 235"/>
                  <a:gd name="T4" fmla="*/ 424 w 424"/>
                  <a:gd name="T5" fmla="*/ 233 h 235"/>
                  <a:gd name="T6" fmla="*/ 21 w 424"/>
                  <a:gd name="T7" fmla="*/ 0 h 235"/>
                  <a:gd name="T8" fmla="*/ 0 w 424"/>
                  <a:gd name="T9" fmla="*/ 12 h 235"/>
                  <a:gd name="T10" fmla="*/ 8 w 424"/>
                  <a:gd name="T11" fmla="*/ 19 h 235"/>
                  <a:gd name="T12" fmla="*/ 21 w 424"/>
                  <a:gd name="T13" fmla="*/ 10 h 235"/>
                </a:gdLst>
                <a:ahLst/>
                <a:cxnLst>
                  <a:cxn ang="0">
                    <a:pos x="T0" y="T1"/>
                  </a:cxn>
                  <a:cxn ang="0">
                    <a:pos x="T2" y="T3"/>
                  </a:cxn>
                  <a:cxn ang="0">
                    <a:pos x="T4" y="T5"/>
                  </a:cxn>
                  <a:cxn ang="0">
                    <a:pos x="T6" y="T7"/>
                  </a:cxn>
                  <a:cxn ang="0">
                    <a:pos x="T8" y="T9"/>
                  </a:cxn>
                  <a:cxn ang="0">
                    <a:pos x="T10" y="T11"/>
                  </a:cxn>
                  <a:cxn ang="0">
                    <a:pos x="T12" y="T13"/>
                  </a:cxn>
                </a:cxnLst>
                <a:rect l="0" t="0" r="r" b="b"/>
                <a:pathLst>
                  <a:path w="424" h="235">
                    <a:moveTo>
                      <a:pt x="21" y="10"/>
                    </a:moveTo>
                    <a:lnTo>
                      <a:pt x="406" y="235"/>
                    </a:lnTo>
                    <a:lnTo>
                      <a:pt x="424" y="233"/>
                    </a:lnTo>
                    <a:lnTo>
                      <a:pt x="21" y="0"/>
                    </a:lnTo>
                    <a:lnTo>
                      <a:pt x="0" y="12"/>
                    </a:lnTo>
                    <a:lnTo>
                      <a:pt x="8" y="19"/>
                    </a:lnTo>
                    <a:lnTo>
                      <a:pt x="21" y="1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0" name="işḻîďê"/>
              <p:cNvSpPr/>
              <p:nvPr/>
            </p:nvSpPr>
            <p:spPr bwMode="auto">
              <a:xfrm>
                <a:off x="4732361" y="5009228"/>
                <a:ext cx="76239" cy="117824"/>
              </a:xfrm>
              <a:custGeom>
                <a:avLst/>
                <a:gdLst>
                  <a:gd name="T0" fmla="*/ 44 w 44"/>
                  <a:gd name="T1" fmla="*/ 68 h 68"/>
                  <a:gd name="T2" fmla="*/ 44 w 44"/>
                  <a:gd name="T3" fmla="*/ 25 h 68"/>
                  <a:gd name="T4" fmla="*/ 0 w 44"/>
                  <a:gd name="T5" fmla="*/ 0 h 68"/>
                  <a:gd name="T6" fmla="*/ 0 w 44"/>
                  <a:gd name="T7" fmla="*/ 43 h 68"/>
                  <a:gd name="T8" fmla="*/ 44 w 44"/>
                  <a:gd name="T9" fmla="*/ 68 h 68"/>
                </a:gdLst>
                <a:ahLst/>
                <a:cxnLst>
                  <a:cxn ang="0">
                    <a:pos x="T0" y="T1"/>
                  </a:cxn>
                  <a:cxn ang="0">
                    <a:pos x="T2" y="T3"/>
                  </a:cxn>
                  <a:cxn ang="0">
                    <a:pos x="T4" y="T5"/>
                  </a:cxn>
                  <a:cxn ang="0">
                    <a:pos x="T6" y="T7"/>
                  </a:cxn>
                  <a:cxn ang="0">
                    <a:pos x="T8" y="T9"/>
                  </a:cxn>
                </a:cxnLst>
                <a:rect l="0" t="0" r="r" b="b"/>
                <a:pathLst>
                  <a:path w="44" h="68">
                    <a:moveTo>
                      <a:pt x="44" y="68"/>
                    </a:moveTo>
                    <a:lnTo>
                      <a:pt x="44" y="25"/>
                    </a:lnTo>
                    <a:lnTo>
                      <a:pt x="0" y="0"/>
                    </a:lnTo>
                    <a:lnTo>
                      <a:pt x="0" y="43"/>
                    </a:lnTo>
                    <a:lnTo>
                      <a:pt x="44" y="68"/>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1" name="íSḻïḓè"/>
              <p:cNvSpPr/>
              <p:nvPr/>
            </p:nvSpPr>
            <p:spPr bwMode="auto">
              <a:xfrm>
                <a:off x="4992267" y="5102794"/>
                <a:ext cx="46784" cy="100497"/>
              </a:xfrm>
              <a:custGeom>
                <a:avLst/>
                <a:gdLst>
                  <a:gd name="T0" fmla="*/ 27 w 27"/>
                  <a:gd name="T1" fmla="*/ 0 h 58"/>
                  <a:gd name="T2" fmla="*/ 27 w 27"/>
                  <a:gd name="T3" fmla="*/ 43 h 58"/>
                  <a:gd name="T4" fmla="*/ 0 w 27"/>
                  <a:gd name="T5" fmla="*/ 58 h 58"/>
                  <a:gd name="T6" fmla="*/ 0 w 27"/>
                  <a:gd name="T7" fmla="*/ 14 h 58"/>
                  <a:gd name="T8" fmla="*/ 27 w 27"/>
                  <a:gd name="T9" fmla="*/ 0 h 58"/>
                </a:gdLst>
                <a:ahLst/>
                <a:cxnLst>
                  <a:cxn ang="0">
                    <a:pos x="T0" y="T1"/>
                  </a:cxn>
                  <a:cxn ang="0">
                    <a:pos x="T2" y="T3"/>
                  </a:cxn>
                  <a:cxn ang="0">
                    <a:pos x="T4" y="T5"/>
                  </a:cxn>
                  <a:cxn ang="0">
                    <a:pos x="T6" y="T7"/>
                  </a:cxn>
                  <a:cxn ang="0">
                    <a:pos x="T8" y="T9"/>
                  </a:cxn>
                </a:cxnLst>
                <a:rect l="0" t="0" r="r" b="b"/>
                <a:pathLst>
                  <a:path w="27" h="58">
                    <a:moveTo>
                      <a:pt x="27" y="0"/>
                    </a:moveTo>
                    <a:lnTo>
                      <a:pt x="27" y="43"/>
                    </a:lnTo>
                    <a:lnTo>
                      <a:pt x="0" y="58"/>
                    </a:lnTo>
                    <a:lnTo>
                      <a:pt x="0" y="14"/>
                    </a:lnTo>
                    <a:lnTo>
                      <a:pt x="27"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2" name="ï$1iḑè"/>
              <p:cNvSpPr/>
              <p:nvPr/>
            </p:nvSpPr>
            <p:spPr bwMode="auto">
              <a:xfrm>
                <a:off x="4515772" y="4588180"/>
                <a:ext cx="382928" cy="218321"/>
              </a:xfrm>
              <a:custGeom>
                <a:avLst/>
                <a:gdLst>
                  <a:gd name="T0" fmla="*/ 76 w 106"/>
                  <a:gd name="T1" fmla="*/ 18 h 61"/>
                  <a:gd name="T2" fmla="*/ 0 w 106"/>
                  <a:gd name="T3" fmla="*/ 2 h 61"/>
                  <a:gd name="T4" fmla="*/ 0 w 106"/>
                  <a:gd name="T5" fmla="*/ 10 h 61"/>
                  <a:gd name="T6" fmla="*/ 76 w 106"/>
                  <a:gd name="T7" fmla="*/ 26 h 61"/>
                  <a:gd name="T8" fmla="*/ 104 w 106"/>
                  <a:gd name="T9" fmla="*/ 61 h 61"/>
                  <a:gd name="T10" fmla="*/ 76 w 106"/>
                  <a:gd name="T11" fmla="*/ 18 h 61"/>
                </a:gdLst>
                <a:ahLst/>
                <a:cxnLst>
                  <a:cxn ang="0">
                    <a:pos x="T0" y="T1"/>
                  </a:cxn>
                  <a:cxn ang="0">
                    <a:pos x="T2" y="T3"/>
                  </a:cxn>
                  <a:cxn ang="0">
                    <a:pos x="T4" y="T5"/>
                  </a:cxn>
                  <a:cxn ang="0">
                    <a:pos x="T6" y="T7"/>
                  </a:cxn>
                  <a:cxn ang="0">
                    <a:pos x="T8" y="T9"/>
                  </a:cxn>
                  <a:cxn ang="0">
                    <a:pos x="T10" y="T11"/>
                  </a:cxn>
                </a:cxnLst>
                <a:rect l="0" t="0" r="r" b="b"/>
                <a:pathLst>
                  <a:path w="106" h="61">
                    <a:moveTo>
                      <a:pt x="76" y="18"/>
                    </a:moveTo>
                    <a:cubicBezTo>
                      <a:pt x="55" y="6"/>
                      <a:pt x="27" y="0"/>
                      <a:pt x="0" y="2"/>
                    </a:cubicBezTo>
                    <a:cubicBezTo>
                      <a:pt x="0" y="10"/>
                      <a:pt x="0" y="10"/>
                      <a:pt x="0" y="10"/>
                    </a:cubicBezTo>
                    <a:cubicBezTo>
                      <a:pt x="27" y="9"/>
                      <a:pt x="55" y="14"/>
                      <a:pt x="76" y="26"/>
                    </a:cubicBezTo>
                    <a:cubicBezTo>
                      <a:pt x="93" y="36"/>
                      <a:pt x="102" y="48"/>
                      <a:pt x="104" y="61"/>
                    </a:cubicBezTo>
                    <a:cubicBezTo>
                      <a:pt x="106" y="45"/>
                      <a:pt x="97" y="30"/>
                      <a:pt x="76" y="18"/>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grpSp>
        <p:nvGrpSpPr>
          <p:cNvPr id="165" name="组合 164"/>
          <p:cNvGrpSpPr/>
          <p:nvPr/>
        </p:nvGrpSpPr>
        <p:grpSpPr>
          <a:xfrm>
            <a:off x="2800789" y="2568153"/>
            <a:ext cx="6170150" cy="840284"/>
            <a:chOff x="3135993" y="1051060"/>
            <a:chExt cx="6170150" cy="840284"/>
          </a:xfrm>
        </p:grpSpPr>
        <p:sp>
          <p:nvSpPr>
            <p:cNvPr id="166" name="矩形: 圆角 165"/>
            <p:cNvSpPr/>
            <p:nvPr/>
          </p:nvSpPr>
          <p:spPr>
            <a:xfrm>
              <a:off x="3839426" y="1280937"/>
              <a:ext cx="5466717" cy="610407"/>
            </a:xfrm>
            <a:prstGeom prst="roundRect">
              <a:avLst>
                <a:gd name="adj" fmla="val 13726"/>
              </a:avLst>
            </a:prstGeom>
            <a:solidFill>
              <a:srgbClr val="0F73EE"/>
            </a:solidFill>
            <a:ln w="19050">
              <a:solidFill>
                <a:schemeClr val="bg1"/>
              </a:solidFill>
              <a:prstDash val="sysDot"/>
              <a:headEnd type="oval" w="lg" len="lg"/>
              <a:tailEnd type="oval"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167" name="矩形 166"/>
            <p:cNvSpPr/>
            <p:nvPr/>
          </p:nvSpPr>
          <p:spPr>
            <a:xfrm>
              <a:off x="3972879" y="1333399"/>
              <a:ext cx="5211683" cy="523220"/>
            </a:xfrm>
            <a:prstGeom prst="rect">
              <a:avLst/>
            </a:prstGeom>
          </p:spPr>
          <p:txBody>
            <a:bodyPr wrap="none">
              <a:spAutoFit/>
            </a:bodyPr>
            <a:lstStyle/>
            <a:p>
              <a:pPr fontAlgn="base">
                <a:spcAft>
                  <a:spcPct val="0"/>
                </a:spcAft>
                <a:defRPr/>
              </a:pPr>
              <a:r>
                <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rPr>
                <a:t>信息隐藏技术和密码技术的区别</a:t>
              </a:r>
            </a:p>
          </p:txBody>
        </p:sp>
        <p:sp>
          <p:nvSpPr>
            <p:cNvPr id="168" name="矩形 167"/>
            <p:cNvSpPr/>
            <p:nvPr/>
          </p:nvSpPr>
          <p:spPr>
            <a:xfrm>
              <a:off x="3295769" y="1051060"/>
              <a:ext cx="492443" cy="830997"/>
            </a:xfrm>
            <a:prstGeom prst="rect">
              <a:avLst/>
            </a:prstGeom>
          </p:spPr>
          <p:txBody>
            <a:bodyPr wrap="none">
              <a:spAutoFit/>
            </a:bodyPr>
            <a:lstStyle/>
            <a:p>
              <a:r>
                <a:rPr lang="en-US" altLang="zh-CN" sz="4800" b="1" i="1" dirty="0">
                  <a:solidFill>
                    <a:schemeClr val="accent5">
                      <a:lumMod val="50000"/>
                    </a:schemeClr>
                  </a:solidFill>
                  <a:latin typeface="+mj-lt"/>
                </a:rPr>
                <a:t>5</a:t>
              </a:r>
              <a:endParaRPr lang="zh-CN" altLang="en-US" sz="4800" b="1" i="1" dirty="0">
                <a:solidFill>
                  <a:schemeClr val="accent5">
                    <a:lumMod val="50000"/>
                  </a:schemeClr>
                </a:solidFill>
                <a:latin typeface="+mj-lt"/>
              </a:endParaRPr>
            </a:p>
          </p:txBody>
        </p:sp>
        <p:cxnSp>
          <p:nvCxnSpPr>
            <p:cNvPr id="169" name="直接连接符 168"/>
            <p:cNvCxnSpPr/>
            <p:nvPr/>
          </p:nvCxnSpPr>
          <p:spPr>
            <a:xfrm>
              <a:off x="3135993" y="1748864"/>
              <a:ext cx="703433"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grpSp>
      <p:sp>
        <p:nvSpPr>
          <p:cNvPr id="170" name="矩形 169"/>
          <p:cNvSpPr/>
          <p:nvPr/>
        </p:nvSpPr>
        <p:spPr>
          <a:xfrm>
            <a:off x="9636839" y="1686190"/>
            <a:ext cx="2146742" cy="369332"/>
          </a:xfrm>
          <a:prstGeom prst="rect">
            <a:avLst/>
          </a:prstGeom>
        </p:spPr>
        <p:txBody>
          <a:bodyPr wrap="none">
            <a:spAutoFit/>
          </a:bodyPr>
          <a:lstStyle/>
          <a:p>
            <a:r>
              <a:rPr lang="zh-CN" altLang="en-US" dirty="0"/>
              <a:t>思源黑体 CN Heavy</a:t>
            </a:r>
          </a:p>
        </p:txBody>
      </p:sp>
      <p:sp>
        <p:nvSpPr>
          <p:cNvPr id="171" name="矩形 170"/>
          <p:cNvSpPr/>
          <p:nvPr/>
        </p:nvSpPr>
        <p:spPr>
          <a:xfrm>
            <a:off x="9231435" y="2927436"/>
            <a:ext cx="2146742" cy="369332"/>
          </a:xfrm>
          <a:prstGeom prst="rect">
            <a:avLst/>
          </a:prstGeom>
        </p:spPr>
        <p:txBody>
          <a:bodyPr wrap="none">
            <a:spAutoFit/>
          </a:bodyPr>
          <a:lstStyle/>
          <a:p>
            <a:r>
              <a:rPr lang="zh-CN" altLang="en-US" dirty="0"/>
              <a:t>思源黑体 CN Heavy</a:t>
            </a:r>
          </a:p>
        </p:txBody>
      </p:sp>
      <p:graphicFrame>
        <p:nvGraphicFramePr>
          <p:cNvPr id="172" name="对象 171"/>
          <p:cNvGraphicFramePr>
            <a:graphicFrameLocks noChangeAspect="1"/>
          </p:cNvGraphicFramePr>
          <p:nvPr/>
        </p:nvGraphicFramePr>
        <p:xfrm>
          <a:off x="3972557" y="4856858"/>
          <a:ext cx="2347913" cy="533400"/>
        </p:xfrm>
        <a:graphic>
          <a:graphicData uri="http://schemas.openxmlformats.org/presentationml/2006/ole">
            <mc:AlternateContent xmlns:mc="http://schemas.openxmlformats.org/markup-compatibility/2006">
              <mc:Choice xmlns:v="urn:schemas-microsoft-com:vml" Requires="v">
                <p:oleObj spid="_x0000_s2153" name="包装程序外壳对象" showAsIcon="1" r:id="rId6" imgW="2333625" imgH="523875" progId="Package">
                  <p:embed/>
                </p:oleObj>
              </mc:Choice>
              <mc:Fallback>
                <p:oleObj name="包装程序外壳对象" showAsIcon="1" r:id="rId6" imgW="2333625" imgH="523875" progId="Package">
                  <p:embed/>
                  <p:pic>
                    <p:nvPicPr>
                      <p:cNvPr id="0" name="图片 2142"/>
                      <p:cNvPicPr/>
                      <p:nvPr/>
                    </p:nvPicPr>
                    <p:blipFill>
                      <a:blip r:embed="rId7"/>
                      <a:stretch>
                        <a:fillRect/>
                      </a:stretch>
                    </p:blipFill>
                    <p:spPr>
                      <a:xfrm>
                        <a:off x="3972557" y="4856858"/>
                        <a:ext cx="2347913" cy="533400"/>
                      </a:xfrm>
                      <a:prstGeom prst="rect">
                        <a:avLst/>
                      </a:prstGeom>
                    </p:spPr>
                  </p:pic>
                </p:oleObj>
              </mc:Fallback>
            </mc:AlternateContent>
          </a:graphicData>
        </a:graphic>
      </p:graphicFrame>
      <p:graphicFrame>
        <p:nvGraphicFramePr>
          <p:cNvPr id="173" name="对象 172"/>
          <p:cNvGraphicFramePr>
            <a:graphicFrameLocks noChangeAspect="1"/>
          </p:cNvGraphicFramePr>
          <p:nvPr/>
        </p:nvGraphicFramePr>
        <p:xfrm>
          <a:off x="6320470" y="4891583"/>
          <a:ext cx="2528888" cy="533400"/>
        </p:xfrm>
        <a:graphic>
          <a:graphicData uri="http://schemas.openxmlformats.org/presentationml/2006/ole">
            <mc:AlternateContent xmlns:mc="http://schemas.openxmlformats.org/markup-compatibility/2006">
              <mc:Choice xmlns:v="urn:schemas-microsoft-com:vml" Requires="v">
                <p:oleObj spid="_x0000_s2154" name="包装程序外壳对象" showAsIcon="1" r:id="rId8" imgW="2514600" imgH="523875" progId="Package">
                  <p:embed/>
                </p:oleObj>
              </mc:Choice>
              <mc:Fallback>
                <p:oleObj name="包装程序外壳对象" showAsIcon="1" r:id="rId8" imgW="2514600" imgH="523875" progId="Package">
                  <p:embed/>
                  <p:pic>
                    <p:nvPicPr>
                      <p:cNvPr id="0" name="图片 2143"/>
                      <p:cNvPicPr/>
                      <p:nvPr/>
                    </p:nvPicPr>
                    <p:blipFill>
                      <a:blip r:embed="rId9"/>
                      <a:stretch>
                        <a:fillRect/>
                      </a:stretch>
                    </p:blipFill>
                    <p:spPr>
                      <a:xfrm>
                        <a:off x="6320470" y="4891583"/>
                        <a:ext cx="2528888" cy="533400"/>
                      </a:xfrm>
                      <a:prstGeom prst="rect">
                        <a:avLst/>
                      </a:prstGeom>
                    </p:spPr>
                  </p:pic>
                </p:oleObj>
              </mc:Fallback>
            </mc:AlternateContent>
          </a:graphicData>
        </a:graphic>
      </p:graphicFrame>
      <p:graphicFrame>
        <p:nvGraphicFramePr>
          <p:cNvPr id="174" name="对象 173"/>
          <p:cNvGraphicFramePr>
            <a:graphicFrameLocks noChangeAspect="1"/>
          </p:cNvGraphicFramePr>
          <p:nvPr/>
        </p:nvGraphicFramePr>
        <p:xfrm>
          <a:off x="9082801" y="4891583"/>
          <a:ext cx="554038" cy="533400"/>
        </p:xfrm>
        <a:graphic>
          <a:graphicData uri="http://schemas.openxmlformats.org/presentationml/2006/ole">
            <mc:AlternateContent xmlns:mc="http://schemas.openxmlformats.org/markup-compatibility/2006">
              <mc:Choice xmlns:v="urn:schemas-microsoft-com:vml" Requires="v">
                <p:oleObj spid="_x0000_s2155" name="包装程序外壳对象" showAsIcon="1" r:id="rId10" imgW="542925" imgH="523875" progId="Package">
                  <p:embed/>
                </p:oleObj>
              </mc:Choice>
              <mc:Fallback>
                <p:oleObj name="包装程序外壳对象" showAsIcon="1" r:id="rId10" imgW="542925" imgH="523875" progId="Package">
                  <p:embed/>
                  <p:pic>
                    <p:nvPicPr>
                      <p:cNvPr id="0" name="图片 2144"/>
                      <p:cNvPicPr/>
                      <p:nvPr/>
                    </p:nvPicPr>
                    <p:blipFill>
                      <a:blip r:embed="rId11"/>
                      <a:stretch>
                        <a:fillRect/>
                      </a:stretch>
                    </p:blipFill>
                    <p:spPr>
                      <a:xfrm>
                        <a:off x="9082801" y="4891583"/>
                        <a:ext cx="554038" cy="533400"/>
                      </a:xfrm>
                      <a:prstGeom prst="rect">
                        <a:avLst/>
                      </a:prstGeom>
                    </p:spPr>
                  </p:pic>
                </p:oleObj>
              </mc:Fallback>
            </mc:AlternateContent>
          </a:graphicData>
        </a:graphic>
      </p:graphicFrame>
      <p:sp>
        <p:nvSpPr>
          <p:cNvPr id="2" name="矩形 1"/>
          <p:cNvSpPr/>
          <p:nvPr/>
        </p:nvSpPr>
        <p:spPr>
          <a:xfrm>
            <a:off x="1046031" y="3864790"/>
            <a:ext cx="1646605" cy="461665"/>
          </a:xfrm>
          <a:prstGeom prst="rect">
            <a:avLst/>
          </a:prstGeom>
        </p:spPr>
        <p:txBody>
          <a:bodyPr wrap="none">
            <a:spAutoFit/>
          </a:bodyPr>
          <a:lstStyle/>
          <a:p>
            <a:r>
              <a:rPr lang="zh-CN" altLang="en-US" sz="2400" dirty="0"/>
              <a:t>数字   英文</a:t>
            </a:r>
          </a:p>
        </p:txBody>
      </p:sp>
      <p:sp>
        <p:nvSpPr>
          <p:cNvPr id="3" name="矩形 2"/>
          <p:cNvSpPr/>
          <p:nvPr/>
        </p:nvSpPr>
        <p:spPr>
          <a:xfrm>
            <a:off x="2985909" y="3912937"/>
            <a:ext cx="2645148" cy="369332"/>
          </a:xfrm>
          <a:prstGeom prst="rect">
            <a:avLst/>
          </a:prstGeom>
        </p:spPr>
        <p:txBody>
          <a:bodyPr wrap="none">
            <a:spAutoFit/>
          </a:bodyPr>
          <a:lstStyle/>
          <a:p>
            <a:r>
              <a:rPr lang="zh-CN" altLang="en-US" dirty="0"/>
              <a:t>Times New Roman (正文)</a:t>
            </a:r>
          </a:p>
        </p:txBody>
      </p:sp>
      <p:sp>
        <p:nvSpPr>
          <p:cNvPr id="4" name="椭圆 3"/>
          <p:cNvSpPr/>
          <p:nvPr/>
        </p:nvSpPr>
        <p:spPr>
          <a:xfrm>
            <a:off x="1071048" y="291130"/>
            <a:ext cx="798285" cy="798285"/>
          </a:xfrm>
          <a:prstGeom prst="ellipse">
            <a:avLst/>
          </a:prstGeom>
          <a:solidFill>
            <a:srgbClr val="0F73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75" name="椭圆 174"/>
          <p:cNvSpPr/>
          <p:nvPr/>
        </p:nvSpPr>
        <p:spPr>
          <a:xfrm>
            <a:off x="2111973" y="284842"/>
            <a:ext cx="798285" cy="798285"/>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76" name="椭圆 175"/>
          <p:cNvSpPr/>
          <p:nvPr/>
        </p:nvSpPr>
        <p:spPr>
          <a:xfrm>
            <a:off x="3152898" y="278554"/>
            <a:ext cx="798285" cy="798285"/>
          </a:xfrm>
          <a:prstGeom prst="ellipse">
            <a:avLst/>
          </a:prstGeom>
          <a:solidFill>
            <a:srgbClr val="E3C9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77" name="椭圆 176"/>
          <p:cNvSpPr/>
          <p:nvPr/>
        </p:nvSpPr>
        <p:spPr>
          <a:xfrm>
            <a:off x="4193823" y="272266"/>
            <a:ext cx="798285" cy="798285"/>
          </a:xfrm>
          <a:prstGeom prst="ellipse">
            <a:avLst/>
          </a:prstGeom>
          <a:solidFill>
            <a:srgbClr val="1F4E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00"/>
                                        </p:tgtEl>
                                        <p:attrNameLst>
                                          <p:attrName>style.visibility</p:attrName>
                                        </p:attrNameLst>
                                      </p:cBhvr>
                                      <p:to>
                                        <p:strVal val="visible"/>
                                      </p:to>
                                    </p:set>
                                    <p:animEffect transition="in" filter="wipe(left)">
                                      <p:cBhvr>
                                        <p:cTn id="7" dur="500"/>
                                        <p:tgtEl>
                                          <p:spTgt spid="100"/>
                                        </p:tgtEl>
                                      </p:cBhvr>
                                    </p:animEffect>
                                  </p:childTnLst>
                                </p:cTn>
                              </p:par>
                              <p:par>
                                <p:cTn id="8" presetID="47"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650"/>
                                        <p:tgtEl>
                                          <p:spTgt spid="7"/>
                                        </p:tgtEl>
                                      </p:cBhvr>
                                    </p:animEffect>
                                    <p:anim calcmode="lin" valueType="num">
                                      <p:cBhvr>
                                        <p:cTn id="11" dur="650" fill="hold"/>
                                        <p:tgtEl>
                                          <p:spTgt spid="7"/>
                                        </p:tgtEl>
                                        <p:attrNameLst>
                                          <p:attrName>ppt_x</p:attrName>
                                        </p:attrNameLst>
                                      </p:cBhvr>
                                      <p:tavLst>
                                        <p:tav tm="0">
                                          <p:val>
                                            <p:strVal val="#ppt_x"/>
                                          </p:val>
                                        </p:tav>
                                        <p:tav tm="100000">
                                          <p:val>
                                            <p:strVal val="#ppt_x"/>
                                          </p:val>
                                        </p:tav>
                                      </p:tavLst>
                                    </p:anim>
                                    <p:anim calcmode="lin" valueType="num">
                                      <p:cBhvr>
                                        <p:cTn id="12" dur="650" fill="hold"/>
                                        <p:tgtEl>
                                          <p:spTgt spid="7"/>
                                        </p:tgtEl>
                                        <p:attrNameLst>
                                          <p:attrName>ppt_y</p:attrName>
                                        </p:attrNameLst>
                                      </p:cBhvr>
                                      <p:tavLst>
                                        <p:tav tm="0">
                                          <p:val>
                                            <p:strVal val="#ppt_y-.1"/>
                                          </p:val>
                                        </p:tav>
                                        <p:tav tm="100000">
                                          <p:val>
                                            <p:strVal val="#ppt_y"/>
                                          </p:val>
                                        </p:tav>
                                      </p:tavLst>
                                    </p:anim>
                                  </p:childTnLst>
                                </p:cTn>
                              </p:par>
                            </p:childTnLst>
                          </p:cTn>
                        </p:par>
                        <p:par>
                          <p:cTn id="13" fill="hold">
                            <p:stCondLst>
                              <p:cond delay="500"/>
                            </p:stCondLst>
                            <p:childTnLst>
                              <p:par>
                                <p:cTn id="14" presetID="17" presetClass="entr" presetSubtype="8" fill="hold" nodeType="afterEffect">
                                  <p:stCondLst>
                                    <p:cond delay="0"/>
                                  </p:stCondLst>
                                  <p:childTnLst>
                                    <p:set>
                                      <p:cBhvr>
                                        <p:cTn id="15" dur="1" fill="hold">
                                          <p:stCondLst>
                                            <p:cond delay="0"/>
                                          </p:stCondLst>
                                        </p:cTn>
                                        <p:tgtEl>
                                          <p:spTgt spid="165"/>
                                        </p:tgtEl>
                                        <p:attrNameLst>
                                          <p:attrName>style.visibility</p:attrName>
                                        </p:attrNameLst>
                                      </p:cBhvr>
                                      <p:to>
                                        <p:strVal val="visible"/>
                                      </p:to>
                                    </p:set>
                                    <p:anim calcmode="lin" valueType="num">
                                      <p:cBhvr>
                                        <p:cTn id="16" dur="500" fill="hold"/>
                                        <p:tgtEl>
                                          <p:spTgt spid="165"/>
                                        </p:tgtEl>
                                        <p:attrNameLst>
                                          <p:attrName>ppt_x</p:attrName>
                                        </p:attrNameLst>
                                      </p:cBhvr>
                                      <p:tavLst>
                                        <p:tav tm="0">
                                          <p:val>
                                            <p:strVal val="#ppt_x-#ppt_w/2"/>
                                          </p:val>
                                        </p:tav>
                                        <p:tav tm="100000">
                                          <p:val>
                                            <p:strVal val="#ppt_x"/>
                                          </p:val>
                                        </p:tav>
                                      </p:tavLst>
                                    </p:anim>
                                    <p:anim calcmode="lin" valueType="num">
                                      <p:cBhvr>
                                        <p:cTn id="17" dur="500" fill="hold"/>
                                        <p:tgtEl>
                                          <p:spTgt spid="165"/>
                                        </p:tgtEl>
                                        <p:attrNameLst>
                                          <p:attrName>ppt_y</p:attrName>
                                        </p:attrNameLst>
                                      </p:cBhvr>
                                      <p:tavLst>
                                        <p:tav tm="0">
                                          <p:val>
                                            <p:strVal val="#ppt_y"/>
                                          </p:val>
                                        </p:tav>
                                        <p:tav tm="100000">
                                          <p:val>
                                            <p:strVal val="#ppt_y"/>
                                          </p:val>
                                        </p:tav>
                                      </p:tavLst>
                                    </p:anim>
                                    <p:anim calcmode="lin" valueType="num">
                                      <p:cBhvr>
                                        <p:cTn id="18" dur="500" fill="hold"/>
                                        <p:tgtEl>
                                          <p:spTgt spid="165"/>
                                        </p:tgtEl>
                                        <p:attrNameLst>
                                          <p:attrName>ppt_w</p:attrName>
                                        </p:attrNameLst>
                                      </p:cBhvr>
                                      <p:tavLst>
                                        <p:tav tm="0">
                                          <p:val>
                                            <p:fltVal val="0"/>
                                          </p:val>
                                        </p:tav>
                                        <p:tav tm="100000">
                                          <p:val>
                                            <p:strVal val="#ppt_w"/>
                                          </p:val>
                                        </p:tav>
                                      </p:tavLst>
                                    </p:anim>
                                    <p:anim calcmode="lin" valueType="num">
                                      <p:cBhvr>
                                        <p:cTn id="19" dur="500" fill="hold"/>
                                        <p:tgtEl>
                                          <p:spTgt spid="165"/>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0" grpId="0"/>
    </p:bldLst>
  </p:timing>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文本框 5"/>
          <p:cNvSpPr txBox="1"/>
          <p:nvPr/>
        </p:nvSpPr>
        <p:spPr>
          <a:xfrm>
            <a:off x="1412859" y="2028616"/>
            <a:ext cx="9655207" cy="2800767"/>
          </a:xfrm>
          <a:prstGeom prst="rect">
            <a:avLst/>
          </a:prstGeom>
          <a:noFill/>
        </p:spPr>
        <p:txBody>
          <a:bodyPr wrap="none" rtlCol="0">
            <a:spAutoFit/>
          </a:bodyPr>
          <a:lstStyle/>
          <a:p>
            <a:r>
              <a:rPr lang="en-US" altLang="zh-CN" sz="8800" dirty="0">
                <a:solidFill>
                  <a:srgbClr val="FF0000"/>
                </a:solidFill>
              </a:rPr>
              <a:t>PS:</a:t>
            </a:r>
            <a:r>
              <a:rPr lang="zh-CN" altLang="en-US" sz="8800" dirty="0">
                <a:solidFill>
                  <a:srgbClr val="FF0000"/>
                </a:solidFill>
              </a:rPr>
              <a:t>内容可编辑范围</a:t>
            </a:r>
            <a:endParaRPr lang="en-US" altLang="zh-CN" sz="8800" dirty="0">
              <a:solidFill>
                <a:srgbClr val="FF0000"/>
              </a:solidFill>
            </a:endParaRPr>
          </a:p>
          <a:p>
            <a:r>
              <a:rPr lang="zh-CN" altLang="en-US" sz="8800" dirty="0">
                <a:solidFill>
                  <a:srgbClr val="FF0000"/>
                </a:solidFill>
              </a:rPr>
              <a:t>在异形框内</a:t>
            </a:r>
          </a:p>
        </p:txBody>
      </p:sp>
      <p:pic>
        <p:nvPicPr>
          <p:cNvPr id="3" name="图片 2"/>
          <p:cNvPicPr>
            <a:picLocks noChangeAspect="1"/>
          </p:cNvPicPr>
          <p:nvPr/>
        </p:nvPicPr>
        <p:blipFill>
          <a:blip r:embed="rId2"/>
          <a:stretch>
            <a:fillRect/>
          </a:stretch>
        </p:blipFill>
        <p:spPr>
          <a:xfrm>
            <a:off x="0" y="-33314"/>
            <a:ext cx="12246348" cy="6891314"/>
          </a:xfrm>
          <a:prstGeom prst="rect">
            <a:avLst/>
          </a:prstGeom>
        </p:spPr>
      </p:pic>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5536" name="组合 65535"/>
          <p:cNvGrpSpPr/>
          <p:nvPr/>
        </p:nvGrpSpPr>
        <p:grpSpPr>
          <a:xfrm>
            <a:off x="2741699" y="305016"/>
            <a:ext cx="6635578" cy="1109044"/>
            <a:chOff x="3279913" y="488294"/>
            <a:chExt cx="6635578" cy="1109044"/>
          </a:xfrm>
        </p:grpSpPr>
        <p:grpSp>
          <p:nvGrpSpPr>
            <p:cNvPr id="14" name="组合 13"/>
            <p:cNvGrpSpPr/>
            <p:nvPr/>
          </p:nvGrpSpPr>
          <p:grpSpPr>
            <a:xfrm>
              <a:off x="3279913" y="909457"/>
              <a:ext cx="6635578" cy="687881"/>
              <a:chOff x="3279913" y="909457"/>
              <a:chExt cx="6635578" cy="687881"/>
            </a:xfrm>
          </p:grpSpPr>
          <p:sp>
            <p:nvSpPr>
              <p:cNvPr id="10" name="矩形: 圆角 9"/>
              <p:cNvSpPr/>
              <p:nvPr/>
            </p:nvSpPr>
            <p:spPr>
              <a:xfrm>
                <a:off x="3279913" y="909457"/>
                <a:ext cx="6635578" cy="687881"/>
              </a:xfrm>
              <a:prstGeom prst="roundRect">
                <a:avLst/>
              </a:prstGeom>
              <a:solidFill>
                <a:srgbClr val="0F73EE"/>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微软雅黑 Light" panose="020B0502040204020203" pitchFamily="34" charset="-122"/>
                  <a:ea typeface="微软雅黑 Light" panose="020B0502040204020203" pitchFamily="34" charset="-122"/>
                  <a:cs typeface="+mn-ea"/>
                </a:endParaRPr>
              </a:p>
            </p:txBody>
          </p:sp>
          <p:sp>
            <p:nvSpPr>
              <p:cNvPr id="4" name="文本框 3"/>
              <p:cNvSpPr txBox="1"/>
              <p:nvPr/>
            </p:nvSpPr>
            <p:spPr>
              <a:xfrm>
                <a:off x="5423076" y="1032190"/>
                <a:ext cx="3057247" cy="535531"/>
              </a:xfrm>
              <a:prstGeom prst="rect">
                <a:avLst/>
              </a:prstGeom>
              <a:noFill/>
            </p:spPr>
            <p:txBody>
              <a:bodyPr wrap="none" rtlCol="0" anchor="t">
                <a:spAutoFit/>
              </a:bodyPr>
              <a:lstStyle/>
              <a:p>
                <a:pPr lvl="0" fontAlgn="base">
                  <a:lnSpc>
                    <a:spcPct val="90000"/>
                  </a:lnSpc>
                  <a:spcBef>
                    <a:spcPts val="1000"/>
                  </a:spcBef>
                  <a:spcAft>
                    <a:spcPct val="0"/>
                  </a:spcAft>
                  <a:defRPr/>
                </a:pPr>
                <a:r>
                  <a:rPr lang="zh-CN" altLang="en-US" sz="32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sym typeface="+mn-ea"/>
                  </a:rPr>
                  <a:t>彩色图像叠像术</a:t>
                </a:r>
              </a:p>
            </p:txBody>
          </p:sp>
        </p:grpSp>
        <p:grpSp>
          <p:nvGrpSpPr>
            <p:cNvPr id="15" name="28b0fd0e-7ece-4f48-881a-83c93b08799b"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3459237" y="488294"/>
              <a:ext cx="1104746" cy="1087791"/>
              <a:chOff x="3950910" y="1316832"/>
              <a:chExt cx="4290179" cy="4224337"/>
            </a:xfrm>
          </p:grpSpPr>
          <p:sp>
            <p:nvSpPr>
              <p:cNvPr id="16" name="ïṥļîḋè"/>
              <p:cNvSpPr/>
              <p:nvPr/>
            </p:nvSpPr>
            <p:spPr bwMode="auto">
              <a:xfrm>
                <a:off x="4051407" y="3713164"/>
                <a:ext cx="727736" cy="421048"/>
              </a:xfrm>
              <a:custGeom>
                <a:avLst/>
                <a:gdLst>
                  <a:gd name="T0" fmla="*/ 166 w 202"/>
                  <a:gd name="T1" fmla="*/ 96 h 117"/>
                  <a:gd name="T2" fmla="*/ 36 w 202"/>
                  <a:gd name="T3" fmla="*/ 96 h 117"/>
                  <a:gd name="T4" fmla="*/ 36 w 202"/>
                  <a:gd name="T5" fmla="*/ 21 h 117"/>
                  <a:gd name="T6" fmla="*/ 166 w 202"/>
                  <a:gd name="T7" fmla="*/ 21 h 117"/>
                  <a:gd name="T8" fmla="*/ 166 w 202"/>
                  <a:gd name="T9" fmla="*/ 96 h 117"/>
                </a:gdLst>
                <a:ahLst/>
                <a:cxnLst>
                  <a:cxn ang="0">
                    <a:pos x="T0" y="T1"/>
                  </a:cxn>
                  <a:cxn ang="0">
                    <a:pos x="T2" y="T3"/>
                  </a:cxn>
                  <a:cxn ang="0">
                    <a:pos x="T4" y="T5"/>
                  </a:cxn>
                  <a:cxn ang="0">
                    <a:pos x="T6" y="T7"/>
                  </a:cxn>
                  <a:cxn ang="0">
                    <a:pos x="T8" y="T9"/>
                  </a:cxn>
                </a:cxnLst>
                <a:rect l="0" t="0" r="r" b="b"/>
                <a:pathLst>
                  <a:path w="202" h="117">
                    <a:moveTo>
                      <a:pt x="166" y="96"/>
                    </a:moveTo>
                    <a:cubicBezTo>
                      <a:pt x="130" y="117"/>
                      <a:pt x="72" y="117"/>
                      <a:pt x="36" y="96"/>
                    </a:cubicBezTo>
                    <a:cubicBezTo>
                      <a:pt x="0" y="76"/>
                      <a:pt x="0" y="42"/>
                      <a:pt x="36" y="21"/>
                    </a:cubicBezTo>
                    <a:cubicBezTo>
                      <a:pt x="72" y="0"/>
                      <a:pt x="130" y="0"/>
                      <a:pt x="166" y="21"/>
                    </a:cubicBezTo>
                    <a:cubicBezTo>
                      <a:pt x="202" y="42"/>
                      <a:pt x="202" y="76"/>
                      <a:pt x="166" y="96"/>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 name="íṣḻíďe"/>
              <p:cNvSpPr/>
              <p:nvPr/>
            </p:nvSpPr>
            <p:spPr bwMode="auto">
              <a:xfrm>
                <a:off x="4170964" y="3766878"/>
                <a:ext cx="481692" cy="270302"/>
              </a:xfrm>
              <a:custGeom>
                <a:avLst/>
                <a:gdLst>
                  <a:gd name="T0" fmla="*/ 110 w 134"/>
                  <a:gd name="T1" fmla="*/ 11 h 75"/>
                  <a:gd name="T2" fmla="*/ 102 w 134"/>
                  <a:gd name="T3" fmla="*/ 7 h 75"/>
                  <a:gd name="T4" fmla="*/ 102 w 134"/>
                  <a:gd name="T5" fmla="*/ 7 h 75"/>
                  <a:gd name="T6" fmla="*/ 86 w 134"/>
                  <a:gd name="T7" fmla="*/ 0 h 75"/>
                  <a:gd name="T8" fmla="*/ 87 w 134"/>
                  <a:gd name="T9" fmla="*/ 3 h 75"/>
                  <a:gd name="T10" fmla="*/ 49 w 134"/>
                  <a:gd name="T11" fmla="*/ 3 h 75"/>
                  <a:gd name="T12" fmla="*/ 50 w 134"/>
                  <a:gd name="T13" fmla="*/ 0 h 75"/>
                  <a:gd name="T14" fmla="*/ 31 w 134"/>
                  <a:gd name="T15" fmla="*/ 8 h 75"/>
                  <a:gd name="T16" fmla="*/ 31 w 134"/>
                  <a:gd name="T17" fmla="*/ 8 h 75"/>
                  <a:gd name="T18" fmla="*/ 24 w 134"/>
                  <a:gd name="T19" fmla="*/ 11 h 75"/>
                  <a:gd name="T20" fmla="*/ 24 w 134"/>
                  <a:gd name="T21" fmla="*/ 61 h 75"/>
                  <a:gd name="T22" fmla="*/ 110 w 134"/>
                  <a:gd name="T23" fmla="*/ 61 h 75"/>
                  <a:gd name="T24" fmla="*/ 110 w 134"/>
                  <a:gd name="T25" fmla="*/ 1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 h="75">
                    <a:moveTo>
                      <a:pt x="110" y="11"/>
                    </a:moveTo>
                    <a:cubicBezTo>
                      <a:pt x="108" y="10"/>
                      <a:pt x="105" y="9"/>
                      <a:pt x="102" y="7"/>
                    </a:cubicBezTo>
                    <a:cubicBezTo>
                      <a:pt x="102" y="7"/>
                      <a:pt x="102" y="7"/>
                      <a:pt x="102" y="7"/>
                    </a:cubicBezTo>
                    <a:cubicBezTo>
                      <a:pt x="86" y="0"/>
                      <a:pt x="86" y="0"/>
                      <a:pt x="86" y="0"/>
                    </a:cubicBezTo>
                    <a:cubicBezTo>
                      <a:pt x="87" y="3"/>
                      <a:pt x="87" y="3"/>
                      <a:pt x="87" y="3"/>
                    </a:cubicBezTo>
                    <a:cubicBezTo>
                      <a:pt x="75" y="1"/>
                      <a:pt x="62" y="1"/>
                      <a:pt x="49" y="3"/>
                    </a:cubicBezTo>
                    <a:cubicBezTo>
                      <a:pt x="50" y="0"/>
                      <a:pt x="50" y="0"/>
                      <a:pt x="50" y="0"/>
                    </a:cubicBezTo>
                    <a:cubicBezTo>
                      <a:pt x="31" y="8"/>
                      <a:pt x="31" y="8"/>
                      <a:pt x="31" y="8"/>
                    </a:cubicBezTo>
                    <a:cubicBezTo>
                      <a:pt x="31" y="8"/>
                      <a:pt x="31" y="8"/>
                      <a:pt x="31" y="8"/>
                    </a:cubicBezTo>
                    <a:cubicBezTo>
                      <a:pt x="29" y="9"/>
                      <a:pt x="26" y="10"/>
                      <a:pt x="24" y="11"/>
                    </a:cubicBezTo>
                    <a:cubicBezTo>
                      <a:pt x="0" y="25"/>
                      <a:pt x="0" y="47"/>
                      <a:pt x="24" y="61"/>
                    </a:cubicBezTo>
                    <a:cubicBezTo>
                      <a:pt x="48" y="75"/>
                      <a:pt x="86" y="75"/>
                      <a:pt x="110" y="61"/>
                    </a:cubicBezTo>
                    <a:cubicBezTo>
                      <a:pt x="134" y="47"/>
                      <a:pt x="134" y="25"/>
                      <a:pt x="110" y="1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 name="íś1îḍê"/>
              <p:cNvSpPr/>
              <p:nvPr/>
            </p:nvSpPr>
            <p:spPr bwMode="auto">
              <a:xfrm>
                <a:off x="4300917" y="3749550"/>
                <a:ext cx="221786" cy="129953"/>
              </a:xfrm>
              <a:custGeom>
                <a:avLst/>
                <a:gdLst>
                  <a:gd name="T0" fmla="*/ 51 w 62"/>
                  <a:gd name="T1" fmla="*/ 29 h 36"/>
                  <a:gd name="T2" fmla="*/ 11 w 62"/>
                  <a:gd name="T3" fmla="*/ 29 h 36"/>
                  <a:gd name="T4" fmla="*/ 11 w 62"/>
                  <a:gd name="T5" fmla="*/ 6 h 36"/>
                  <a:gd name="T6" fmla="*/ 51 w 62"/>
                  <a:gd name="T7" fmla="*/ 6 h 36"/>
                  <a:gd name="T8" fmla="*/ 51 w 62"/>
                  <a:gd name="T9" fmla="*/ 29 h 36"/>
                </a:gdLst>
                <a:ahLst/>
                <a:cxnLst>
                  <a:cxn ang="0">
                    <a:pos x="T0" y="T1"/>
                  </a:cxn>
                  <a:cxn ang="0">
                    <a:pos x="T2" y="T3"/>
                  </a:cxn>
                  <a:cxn ang="0">
                    <a:pos x="T4" y="T5"/>
                  </a:cxn>
                  <a:cxn ang="0">
                    <a:pos x="T6" y="T7"/>
                  </a:cxn>
                  <a:cxn ang="0">
                    <a:pos x="T8" y="T9"/>
                  </a:cxn>
                </a:cxnLst>
                <a:rect l="0" t="0" r="r" b="b"/>
                <a:pathLst>
                  <a:path w="62" h="36">
                    <a:moveTo>
                      <a:pt x="51" y="29"/>
                    </a:moveTo>
                    <a:cubicBezTo>
                      <a:pt x="40" y="36"/>
                      <a:pt x="22" y="36"/>
                      <a:pt x="11" y="29"/>
                    </a:cubicBezTo>
                    <a:cubicBezTo>
                      <a:pt x="0" y="23"/>
                      <a:pt x="0" y="13"/>
                      <a:pt x="11" y="6"/>
                    </a:cubicBezTo>
                    <a:cubicBezTo>
                      <a:pt x="22" y="0"/>
                      <a:pt x="40" y="0"/>
                      <a:pt x="51" y="6"/>
                    </a:cubicBezTo>
                    <a:cubicBezTo>
                      <a:pt x="62" y="13"/>
                      <a:pt x="62" y="23"/>
                      <a:pt x="51" y="29"/>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 name="iš1ïḍe"/>
              <p:cNvSpPr/>
              <p:nvPr/>
            </p:nvSpPr>
            <p:spPr bwMode="auto">
              <a:xfrm>
                <a:off x="4375423" y="3352761"/>
                <a:ext cx="72774" cy="474761"/>
              </a:xfrm>
              <a:custGeom>
                <a:avLst/>
                <a:gdLst>
                  <a:gd name="T0" fmla="*/ 10 w 20"/>
                  <a:gd name="T1" fmla="*/ 132 h 132"/>
                  <a:gd name="T2" fmla="*/ 10 w 20"/>
                  <a:gd name="T3" fmla="*/ 132 h 132"/>
                  <a:gd name="T4" fmla="*/ 0 w 20"/>
                  <a:gd name="T5" fmla="*/ 122 h 132"/>
                  <a:gd name="T6" fmla="*/ 0 w 20"/>
                  <a:gd name="T7" fmla="*/ 0 h 132"/>
                  <a:gd name="T8" fmla="*/ 20 w 20"/>
                  <a:gd name="T9" fmla="*/ 0 h 132"/>
                  <a:gd name="T10" fmla="*/ 20 w 20"/>
                  <a:gd name="T11" fmla="*/ 122 h 132"/>
                  <a:gd name="T12" fmla="*/ 10 w 20"/>
                  <a:gd name="T13" fmla="*/ 132 h 132"/>
                </a:gdLst>
                <a:ahLst/>
                <a:cxnLst>
                  <a:cxn ang="0">
                    <a:pos x="T0" y="T1"/>
                  </a:cxn>
                  <a:cxn ang="0">
                    <a:pos x="T2" y="T3"/>
                  </a:cxn>
                  <a:cxn ang="0">
                    <a:pos x="T4" y="T5"/>
                  </a:cxn>
                  <a:cxn ang="0">
                    <a:pos x="T6" y="T7"/>
                  </a:cxn>
                  <a:cxn ang="0">
                    <a:pos x="T8" y="T9"/>
                  </a:cxn>
                  <a:cxn ang="0">
                    <a:pos x="T10" y="T11"/>
                  </a:cxn>
                  <a:cxn ang="0">
                    <a:pos x="T12" y="T13"/>
                  </a:cxn>
                </a:cxnLst>
                <a:rect l="0" t="0" r="r" b="b"/>
                <a:pathLst>
                  <a:path w="20" h="132">
                    <a:moveTo>
                      <a:pt x="10" y="132"/>
                    </a:moveTo>
                    <a:cubicBezTo>
                      <a:pt x="10" y="132"/>
                      <a:pt x="10" y="132"/>
                      <a:pt x="10" y="132"/>
                    </a:cubicBezTo>
                    <a:cubicBezTo>
                      <a:pt x="5" y="132"/>
                      <a:pt x="0" y="128"/>
                      <a:pt x="0" y="122"/>
                    </a:cubicBezTo>
                    <a:cubicBezTo>
                      <a:pt x="0" y="0"/>
                      <a:pt x="0" y="0"/>
                      <a:pt x="0" y="0"/>
                    </a:cubicBezTo>
                    <a:cubicBezTo>
                      <a:pt x="20" y="0"/>
                      <a:pt x="20" y="0"/>
                      <a:pt x="20" y="0"/>
                    </a:cubicBezTo>
                    <a:cubicBezTo>
                      <a:pt x="20" y="122"/>
                      <a:pt x="20" y="122"/>
                      <a:pt x="20" y="122"/>
                    </a:cubicBezTo>
                    <a:cubicBezTo>
                      <a:pt x="20" y="128"/>
                      <a:pt x="15" y="132"/>
                      <a:pt x="10" y="13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 name="ísḻiḍè"/>
              <p:cNvSpPr/>
              <p:nvPr/>
            </p:nvSpPr>
            <p:spPr bwMode="auto">
              <a:xfrm>
                <a:off x="4371958" y="3331969"/>
                <a:ext cx="79704" cy="43318"/>
              </a:xfrm>
              <a:custGeom>
                <a:avLst/>
                <a:gdLst>
                  <a:gd name="T0" fmla="*/ 18 w 22"/>
                  <a:gd name="T1" fmla="*/ 10 h 12"/>
                  <a:gd name="T2" fmla="*/ 4 w 22"/>
                  <a:gd name="T3" fmla="*/ 10 h 12"/>
                  <a:gd name="T4" fmla="*/ 4 w 22"/>
                  <a:gd name="T5" fmla="*/ 2 h 12"/>
                  <a:gd name="T6" fmla="*/ 18 w 22"/>
                  <a:gd name="T7" fmla="*/ 2 h 12"/>
                  <a:gd name="T8" fmla="*/ 18 w 22"/>
                  <a:gd name="T9" fmla="*/ 10 h 12"/>
                </a:gdLst>
                <a:ahLst/>
                <a:cxnLst>
                  <a:cxn ang="0">
                    <a:pos x="T0" y="T1"/>
                  </a:cxn>
                  <a:cxn ang="0">
                    <a:pos x="T2" y="T3"/>
                  </a:cxn>
                  <a:cxn ang="0">
                    <a:pos x="T4" y="T5"/>
                  </a:cxn>
                  <a:cxn ang="0">
                    <a:pos x="T6" y="T7"/>
                  </a:cxn>
                  <a:cxn ang="0">
                    <a:pos x="T8" y="T9"/>
                  </a:cxn>
                </a:cxnLst>
                <a:rect l="0" t="0" r="r" b="b"/>
                <a:pathLst>
                  <a:path w="22" h="12">
                    <a:moveTo>
                      <a:pt x="18" y="10"/>
                    </a:moveTo>
                    <a:cubicBezTo>
                      <a:pt x="14" y="12"/>
                      <a:pt x="8" y="12"/>
                      <a:pt x="4" y="10"/>
                    </a:cubicBezTo>
                    <a:cubicBezTo>
                      <a:pt x="0" y="8"/>
                      <a:pt x="0" y="4"/>
                      <a:pt x="4" y="2"/>
                    </a:cubicBezTo>
                    <a:cubicBezTo>
                      <a:pt x="8" y="0"/>
                      <a:pt x="14" y="0"/>
                      <a:pt x="18" y="2"/>
                    </a:cubicBezTo>
                    <a:cubicBezTo>
                      <a:pt x="22" y="4"/>
                      <a:pt x="22" y="8"/>
                      <a:pt x="18" y="1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 name="iSlïḓe"/>
              <p:cNvSpPr/>
              <p:nvPr/>
            </p:nvSpPr>
            <p:spPr bwMode="auto">
              <a:xfrm>
                <a:off x="4382354" y="2924783"/>
                <a:ext cx="58912" cy="443573"/>
              </a:xfrm>
              <a:custGeom>
                <a:avLst/>
                <a:gdLst>
                  <a:gd name="T0" fmla="*/ 8 w 16"/>
                  <a:gd name="T1" fmla="*/ 123 h 123"/>
                  <a:gd name="T2" fmla="*/ 8 w 16"/>
                  <a:gd name="T3" fmla="*/ 123 h 123"/>
                  <a:gd name="T4" fmla="*/ 0 w 16"/>
                  <a:gd name="T5" fmla="*/ 115 h 123"/>
                  <a:gd name="T6" fmla="*/ 0 w 16"/>
                  <a:gd name="T7" fmla="*/ 0 h 123"/>
                  <a:gd name="T8" fmla="*/ 16 w 16"/>
                  <a:gd name="T9" fmla="*/ 0 h 123"/>
                  <a:gd name="T10" fmla="*/ 16 w 16"/>
                  <a:gd name="T11" fmla="*/ 115 h 123"/>
                  <a:gd name="T12" fmla="*/ 8 w 16"/>
                  <a:gd name="T13" fmla="*/ 123 h 123"/>
                </a:gdLst>
                <a:ahLst/>
                <a:cxnLst>
                  <a:cxn ang="0">
                    <a:pos x="T0" y="T1"/>
                  </a:cxn>
                  <a:cxn ang="0">
                    <a:pos x="T2" y="T3"/>
                  </a:cxn>
                  <a:cxn ang="0">
                    <a:pos x="T4" y="T5"/>
                  </a:cxn>
                  <a:cxn ang="0">
                    <a:pos x="T6" y="T7"/>
                  </a:cxn>
                  <a:cxn ang="0">
                    <a:pos x="T8" y="T9"/>
                  </a:cxn>
                  <a:cxn ang="0">
                    <a:pos x="T10" y="T11"/>
                  </a:cxn>
                  <a:cxn ang="0">
                    <a:pos x="T12" y="T13"/>
                  </a:cxn>
                </a:cxnLst>
                <a:rect l="0" t="0" r="r" b="b"/>
                <a:pathLst>
                  <a:path w="16" h="123">
                    <a:moveTo>
                      <a:pt x="8" y="123"/>
                    </a:moveTo>
                    <a:cubicBezTo>
                      <a:pt x="8" y="123"/>
                      <a:pt x="8" y="123"/>
                      <a:pt x="8" y="123"/>
                    </a:cubicBezTo>
                    <a:cubicBezTo>
                      <a:pt x="4" y="123"/>
                      <a:pt x="0" y="119"/>
                      <a:pt x="0" y="115"/>
                    </a:cubicBezTo>
                    <a:cubicBezTo>
                      <a:pt x="0" y="0"/>
                      <a:pt x="0" y="0"/>
                      <a:pt x="0" y="0"/>
                    </a:cubicBezTo>
                    <a:cubicBezTo>
                      <a:pt x="16" y="0"/>
                      <a:pt x="16" y="0"/>
                      <a:pt x="16" y="0"/>
                    </a:cubicBezTo>
                    <a:cubicBezTo>
                      <a:pt x="16" y="115"/>
                      <a:pt x="16" y="115"/>
                      <a:pt x="16" y="115"/>
                    </a:cubicBezTo>
                    <a:cubicBezTo>
                      <a:pt x="16" y="119"/>
                      <a:pt x="12" y="123"/>
                      <a:pt x="8" y="123"/>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 name="iṣļidé"/>
              <p:cNvSpPr/>
              <p:nvPr/>
            </p:nvSpPr>
            <p:spPr bwMode="auto">
              <a:xfrm>
                <a:off x="4818996" y="3098053"/>
                <a:ext cx="103962" cy="60645"/>
              </a:xfrm>
              <a:custGeom>
                <a:avLst/>
                <a:gdLst>
                  <a:gd name="T0" fmla="*/ 0 w 29"/>
                  <a:gd name="T1" fmla="*/ 12 h 17"/>
                  <a:gd name="T2" fmla="*/ 0 w 29"/>
                  <a:gd name="T3" fmla="*/ 8 h 17"/>
                  <a:gd name="T4" fmla="*/ 7 w 29"/>
                  <a:gd name="T5" fmla="*/ 7 h 17"/>
                  <a:gd name="T6" fmla="*/ 14 w 29"/>
                  <a:gd name="T7" fmla="*/ 1 h 17"/>
                  <a:gd name="T8" fmla="*/ 19 w 29"/>
                  <a:gd name="T9" fmla="*/ 1 h 17"/>
                  <a:gd name="T10" fmla="*/ 24 w 29"/>
                  <a:gd name="T11" fmla="*/ 4 h 17"/>
                  <a:gd name="T12" fmla="*/ 29 w 29"/>
                  <a:gd name="T13" fmla="*/ 3 h 17"/>
                  <a:gd name="T14" fmla="*/ 29 w 29"/>
                  <a:gd name="T15" fmla="*/ 8 h 17"/>
                  <a:gd name="T16" fmla="*/ 29 w 29"/>
                  <a:gd name="T17" fmla="*/ 8 h 17"/>
                  <a:gd name="T18" fmla="*/ 28 w 29"/>
                  <a:gd name="T19" fmla="*/ 9 h 17"/>
                  <a:gd name="T20" fmla="*/ 11 w 29"/>
                  <a:gd name="T21" fmla="*/ 17 h 17"/>
                  <a:gd name="T22" fmla="*/ 7 w 29"/>
                  <a:gd name="T23" fmla="*/ 17 h 17"/>
                  <a:gd name="T24" fmla="*/ 1 w 29"/>
                  <a:gd name="T25" fmla="*/ 13 h 17"/>
                  <a:gd name="T26" fmla="*/ 0 w 29"/>
                  <a:gd name="T27"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17">
                    <a:moveTo>
                      <a:pt x="0" y="12"/>
                    </a:moveTo>
                    <a:cubicBezTo>
                      <a:pt x="0" y="8"/>
                      <a:pt x="0" y="8"/>
                      <a:pt x="0" y="8"/>
                    </a:cubicBezTo>
                    <a:cubicBezTo>
                      <a:pt x="7" y="7"/>
                      <a:pt x="7" y="7"/>
                      <a:pt x="7" y="7"/>
                    </a:cubicBezTo>
                    <a:cubicBezTo>
                      <a:pt x="14" y="1"/>
                      <a:pt x="14" y="1"/>
                      <a:pt x="14" y="1"/>
                    </a:cubicBezTo>
                    <a:cubicBezTo>
                      <a:pt x="15" y="0"/>
                      <a:pt x="17" y="0"/>
                      <a:pt x="19" y="1"/>
                    </a:cubicBezTo>
                    <a:cubicBezTo>
                      <a:pt x="24" y="4"/>
                      <a:pt x="24" y="4"/>
                      <a:pt x="24" y="4"/>
                    </a:cubicBezTo>
                    <a:cubicBezTo>
                      <a:pt x="29" y="3"/>
                      <a:pt x="29" y="3"/>
                      <a:pt x="29" y="3"/>
                    </a:cubicBezTo>
                    <a:cubicBezTo>
                      <a:pt x="29" y="8"/>
                      <a:pt x="29" y="8"/>
                      <a:pt x="29" y="8"/>
                    </a:cubicBezTo>
                    <a:cubicBezTo>
                      <a:pt x="29" y="8"/>
                      <a:pt x="29" y="8"/>
                      <a:pt x="29" y="8"/>
                    </a:cubicBezTo>
                    <a:cubicBezTo>
                      <a:pt x="29" y="9"/>
                      <a:pt x="29" y="9"/>
                      <a:pt x="28" y="9"/>
                    </a:cubicBezTo>
                    <a:cubicBezTo>
                      <a:pt x="11" y="17"/>
                      <a:pt x="11" y="17"/>
                      <a:pt x="11" y="17"/>
                    </a:cubicBezTo>
                    <a:cubicBezTo>
                      <a:pt x="10" y="17"/>
                      <a:pt x="8" y="17"/>
                      <a:pt x="7" y="17"/>
                    </a:cubicBezTo>
                    <a:cubicBezTo>
                      <a:pt x="1" y="13"/>
                      <a:pt x="1" y="13"/>
                      <a:pt x="1" y="13"/>
                    </a:cubicBezTo>
                    <a:cubicBezTo>
                      <a:pt x="1" y="13"/>
                      <a:pt x="0" y="13"/>
                      <a:pt x="0" y="12"/>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 name="iSliḋe"/>
              <p:cNvSpPr/>
              <p:nvPr/>
            </p:nvSpPr>
            <p:spPr bwMode="auto">
              <a:xfrm>
                <a:off x="4818996" y="3084192"/>
                <a:ext cx="103962" cy="60645"/>
              </a:xfrm>
              <a:custGeom>
                <a:avLst/>
                <a:gdLst>
                  <a:gd name="T0" fmla="*/ 1 w 29"/>
                  <a:gd name="T1" fmla="*/ 10 h 17"/>
                  <a:gd name="T2" fmla="*/ 14 w 29"/>
                  <a:gd name="T3" fmla="*/ 1 h 17"/>
                  <a:gd name="T4" fmla="*/ 19 w 29"/>
                  <a:gd name="T5" fmla="*/ 1 h 17"/>
                  <a:gd name="T6" fmla="*/ 28 w 29"/>
                  <a:gd name="T7" fmla="*/ 6 h 17"/>
                  <a:gd name="T8" fmla="*/ 28 w 29"/>
                  <a:gd name="T9" fmla="*/ 9 h 17"/>
                  <a:gd name="T10" fmla="*/ 11 w 29"/>
                  <a:gd name="T11" fmla="*/ 16 h 17"/>
                  <a:gd name="T12" fmla="*/ 7 w 29"/>
                  <a:gd name="T13" fmla="*/ 16 h 17"/>
                  <a:gd name="T14" fmla="*/ 1 w 29"/>
                  <a:gd name="T15" fmla="*/ 13 h 17"/>
                  <a:gd name="T16" fmla="*/ 1 w 29"/>
                  <a:gd name="T17" fmla="*/ 1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7">
                    <a:moveTo>
                      <a:pt x="1" y="10"/>
                    </a:moveTo>
                    <a:cubicBezTo>
                      <a:pt x="14" y="1"/>
                      <a:pt x="14" y="1"/>
                      <a:pt x="14" y="1"/>
                    </a:cubicBezTo>
                    <a:cubicBezTo>
                      <a:pt x="15" y="0"/>
                      <a:pt x="17" y="0"/>
                      <a:pt x="19" y="1"/>
                    </a:cubicBezTo>
                    <a:cubicBezTo>
                      <a:pt x="28" y="6"/>
                      <a:pt x="28" y="6"/>
                      <a:pt x="28" y="6"/>
                    </a:cubicBezTo>
                    <a:cubicBezTo>
                      <a:pt x="29" y="7"/>
                      <a:pt x="29" y="8"/>
                      <a:pt x="28" y="9"/>
                    </a:cubicBezTo>
                    <a:cubicBezTo>
                      <a:pt x="11" y="16"/>
                      <a:pt x="11" y="16"/>
                      <a:pt x="11" y="16"/>
                    </a:cubicBezTo>
                    <a:cubicBezTo>
                      <a:pt x="10" y="17"/>
                      <a:pt x="8" y="17"/>
                      <a:pt x="7" y="16"/>
                    </a:cubicBezTo>
                    <a:cubicBezTo>
                      <a:pt x="1" y="13"/>
                      <a:pt x="1" y="13"/>
                      <a:pt x="1" y="13"/>
                    </a:cubicBezTo>
                    <a:cubicBezTo>
                      <a:pt x="0" y="12"/>
                      <a:pt x="0" y="11"/>
                      <a:pt x="1" y="10"/>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4" name="îśḷíḓé"/>
              <p:cNvSpPr/>
              <p:nvPr/>
            </p:nvSpPr>
            <p:spPr bwMode="auto">
              <a:xfrm>
                <a:off x="4602407" y="3108449"/>
                <a:ext cx="237381" cy="90101"/>
              </a:xfrm>
              <a:custGeom>
                <a:avLst/>
                <a:gdLst>
                  <a:gd name="T0" fmla="*/ 39 w 66"/>
                  <a:gd name="T1" fmla="*/ 25 h 25"/>
                  <a:gd name="T2" fmla="*/ 44 w 66"/>
                  <a:gd name="T3" fmla="*/ 24 h 25"/>
                  <a:gd name="T4" fmla="*/ 64 w 66"/>
                  <a:gd name="T5" fmla="*/ 12 h 25"/>
                  <a:gd name="T6" fmla="*/ 65 w 66"/>
                  <a:gd name="T7" fmla="*/ 9 h 25"/>
                  <a:gd name="T8" fmla="*/ 62 w 66"/>
                  <a:gd name="T9" fmla="*/ 8 h 25"/>
                  <a:gd name="T10" fmla="*/ 42 w 66"/>
                  <a:gd name="T11" fmla="*/ 20 h 25"/>
                  <a:gd name="T12" fmla="*/ 36 w 66"/>
                  <a:gd name="T13" fmla="*/ 20 h 25"/>
                  <a:gd name="T14" fmla="*/ 3 w 66"/>
                  <a:gd name="T15" fmla="*/ 1 h 25"/>
                  <a:gd name="T16" fmla="*/ 0 w 66"/>
                  <a:gd name="T17" fmla="*/ 2 h 25"/>
                  <a:gd name="T18" fmla="*/ 1 w 66"/>
                  <a:gd name="T19" fmla="*/ 5 h 25"/>
                  <a:gd name="T20" fmla="*/ 34 w 66"/>
                  <a:gd name="T21" fmla="*/ 24 h 25"/>
                  <a:gd name="T22" fmla="*/ 39 w 66"/>
                  <a:gd name="T23"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25">
                    <a:moveTo>
                      <a:pt x="39" y="25"/>
                    </a:moveTo>
                    <a:cubicBezTo>
                      <a:pt x="41" y="25"/>
                      <a:pt x="43" y="25"/>
                      <a:pt x="44" y="24"/>
                    </a:cubicBezTo>
                    <a:cubicBezTo>
                      <a:pt x="64" y="12"/>
                      <a:pt x="64" y="12"/>
                      <a:pt x="64" y="12"/>
                    </a:cubicBezTo>
                    <a:cubicBezTo>
                      <a:pt x="66" y="12"/>
                      <a:pt x="66" y="10"/>
                      <a:pt x="65" y="9"/>
                    </a:cubicBezTo>
                    <a:cubicBezTo>
                      <a:pt x="65" y="8"/>
                      <a:pt x="63" y="8"/>
                      <a:pt x="62" y="8"/>
                    </a:cubicBezTo>
                    <a:cubicBezTo>
                      <a:pt x="42" y="20"/>
                      <a:pt x="42" y="20"/>
                      <a:pt x="42" y="20"/>
                    </a:cubicBezTo>
                    <a:cubicBezTo>
                      <a:pt x="41" y="21"/>
                      <a:pt x="38" y="21"/>
                      <a:pt x="36" y="20"/>
                    </a:cubicBezTo>
                    <a:cubicBezTo>
                      <a:pt x="3" y="1"/>
                      <a:pt x="3" y="1"/>
                      <a:pt x="3" y="1"/>
                    </a:cubicBezTo>
                    <a:cubicBezTo>
                      <a:pt x="2" y="0"/>
                      <a:pt x="1" y="0"/>
                      <a:pt x="0" y="2"/>
                    </a:cubicBezTo>
                    <a:cubicBezTo>
                      <a:pt x="0" y="3"/>
                      <a:pt x="0" y="4"/>
                      <a:pt x="1" y="5"/>
                    </a:cubicBezTo>
                    <a:cubicBezTo>
                      <a:pt x="34" y="24"/>
                      <a:pt x="34" y="24"/>
                      <a:pt x="34" y="24"/>
                    </a:cubicBezTo>
                    <a:cubicBezTo>
                      <a:pt x="36" y="25"/>
                      <a:pt x="37" y="25"/>
                      <a:pt x="39" y="25"/>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 name="îS1îḋe"/>
              <p:cNvSpPr/>
              <p:nvPr/>
            </p:nvSpPr>
            <p:spPr bwMode="auto">
              <a:xfrm>
                <a:off x="4061803" y="2716858"/>
                <a:ext cx="731202" cy="464365"/>
              </a:xfrm>
              <a:custGeom>
                <a:avLst/>
                <a:gdLst>
                  <a:gd name="T0" fmla="*/ 203 w 203"/>
                  <a:gd name="T1" fmla="*/ 64 h 129"/>
                  <a:gd name="T2" fmla="*/ 198 w 203"/>
                  <a:gd name="T3" fmla="*/ 61 h 129"/>
                  <a:gd name="T4" fmla="*/ 130 w 203"/>
                  <a:gd name="T5" fmla="*/ 11 h 129"/>
                  <a:gd name="T6" fmla="*/ 95 w 203"/>
                  <a:gd name="T7" fmla="*/ 5 h 129"/>
                  <a:gd name="T8" fmla="*/ 94 w 203"/>
                  <a:gd name="T9" fmla="*/ 5 h 129"/>
                  <a:gd name="T10" fmla="*/ 94 w 203"/>
                  <a:gd name="T11" fmla="*/ 5 h 129"/>
                  <a:gd name="T12" fmla="*/ 0 w 203"/>
                  <a:gd name="T13" fmla="*/ 60 h 129"/>
                  <a:gd name="T14" fmla="*/ 8 w 203"/>
                  <a:gd name="T15" fmla="*/ 63 h 129"/>
                  <a:gd name="T16" fmla="*/ 41 w 203"/>
                  <a:gd name="T17" fmla="*/ 77 h 129"/>
                  <a:gd name="T18" fmla="*/ 86 w 203"/>
                  <a:gd name="T19" fmla="*/ 109 h 129"/>
                  <a:gd name="T20" fmla="*/ 121 w 203"/>
                  <a:gd name="T21" fmla="*/ 128 h 129"/>
                  <a:gd name="T22" fmla="*/ 123 w 203"/>
                  <a:gd name="T23" fmla="*/ 129 h 129"/>
                  <a:gd name="T24" fmla="*/ 146 w 203"/>
                  <a:gd name="T25" fmla="*/ 105 h 129"/>
                  <a:gd name="T26" fmla="*/ 193 w 203"/>
                  <a:gd name="T27" fmla="*/ 73 h 129"/>
                  <a:gd name="T28" fmla="*/ 198 w 203"/>
                  <a:gd name="T29" fmla="*/ 76 h 129"/>
                  <a:gd name="T30" fmla="*/ 203 w 203"/>
                  <a:gd name="T31" fmla="*/ 6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3" h="129">
                    <a:moveTo>
                      <a:pt x="203" y="64"/>
                    </a:moveTo>
                    <a:cubicBezTo>
                      <a:pt x="201" y="63"/>
                      <a:pt x="200" y="62"/>
                      <a:pt x="198" y="61"/>
                    </a:cubicBezTo>
                    <a:cubicBezTo>
                      <a:pt x="130" y="11"/>
                      <a:pt x="130" y="11"/>
                      <a:pt x="130" y="11"/>
                    </a:cubicBezTo>
                    <a:cubicBezTo>
                      <a:pt x="117" y="2"/>
                      <a:pt x="105" y="0"/>
                      <a:pt x="95" y="5"/>
                    </a:cubicBezTo>
                    <a:cubicBezTo>
                      <a:pt x="94" y="5"/>
                      <a:pt x="94" y="5"/>
                      <a:pt x="94" y="5"/>
                    </a:cubicBezTo>
                    <a:cubicBezTo>
                      <a:pt x="94" y="5"/>
                      <a:pt x="94" y="5"/>
                      <a:pt x="94" y="5"/>
                    </a:cubicBezTo>
                    <a:cubicBezTo>
                      <a:pt x="0" y="60"/>
                      <a:pt x="0" y="60"/>
                      <a:pt x="0" y="60"/>
                    </a:cubicBezTo>
                    <a:cubicBezTo>
                      <a:pt x="8" y="63"/>
                      <a:pt x="8" y="63"/>
                      <a:pt x="8" y="63"/>
                    </a:cubicBezTo>
                    <a:cubicBezTo>
                      <a:pt x="41" y="77"/>
                      <a:pt x="41" y="77"/>
                      <a:pt x="41" y="77"/>
                    </a:cubicBezTo>
                    <a:cubicBezTo>
                      <a:pt x="86" y="109"/>
                      <a:pt x="86" y="109"/>
                      <a:pt x="86" y="109"/>
                    </a:cubicBezTo>
                    <a:cubicBezTo>
                      <a:pt x="121" y="128"/>
                      <a:pt x="121" y="128"/>
                      <a:pt x="121" y="128"/>
                    </a:cubicBezTo>
                    <a:cubicBezTo>
                      <a:pt x="123" y="129"/>
                      <a:pt x="123" y="129"/>
                      <a:pt x="123" y="129"/>
                    </a:cubicBezTo>
                    <a:cubicBezTo>
                      <a:pt x="131" y="122"/>
                      <a:pt x="141" y="116"/>
                      <a:pt x="146" y="105"/>
                    </a:cubicBezTo>
                    <a:cubicBezTo>
                      <a:pt x="154" y="90"/>
                      <a:pt x="179" y="86"/>
                      <a:pt x="193" y="73"/>
                    </a:cubicBezTo>
                    <a:cubicBezTo>
                      <a:pt x="195" y="74"/>
                      <a:pt x="196" y="75"/>
                      <a:pt x="198" y="76"/>
                    </a:cubicBezTo>
                    <a:cubicBezTo>
                      <a:pt x="201" y="73"/>
                      <a:pt x="201" y="69"/>
                      <a:pt x="203" y="64"/>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 name="îś1íḍê"/>
              <p:cNvSpPr/>
              <p:nvPr/>
            </p:nvSpPr>
            <p:spPr bwMode="auto">
              <a:xfrm>
                <a:off x="4505376" y="2867604"/>
                <a:ext cx="421048" cy="320551"/>
              </a:xfrm>
              <a:custGeom>
                <a:avLst/>
                <a:gdLst>
                  <a:gd name="T0" fmla="*/ 110 w 117"/>
                  <a:gd name="T1" fmla="*/ 0 h 89"/>
                  <a:gd name="T2" fmla="*/ 106 w 117"/>
                  <a:gd name="T3" fmla="*/ 1 h 89"/>
                  <a:gd name="T4" fmla="*/ 106 w 117"/>
                  <a:gd name="T5" fmla="*/ 1 h 89"/>
                  <a:gd name="T6" fmla="*/ 14 w 117"/>
                  <a:gd name="T7" fmla="*/ 55 h 89"/>
                  <a:gd name="T8" fmla="*/ 17 w 117"/>
                  <a:gd name="T9" fmla="*/ 68 h 89"/>
                  <a:gd name="T10" fmla="*/ 21 w 117"/>
                  <a:gd name="T11" fmla="*/ 67 h 89"/>
                  <a:gd name="T12" fmla="*/ 0 w 117"/>
                  <a:gd name="T13" fmla="*/ 87 h 89"/>
                  <a:gd name="T14" fmla="*/ 11 w 117"/>
                  <a:gd name="T15" fmla="*/ 89 h 89"/>
                  <a:gd name="T16" fmla="*/ 101 w 117"/>
                  <a:gd name="T17" fmla="*/ 36 h 89"/>
                  <a:gd name="T18" fmla="*/ 102 w 117"/>
                  <a:gd name="T19" fmla="*/ 36 h 89"/>
                  <a:gd name="T20" fmla="*/ 106 w 117"/>
                  <a:gd name="T21" fmla="*/ 33 h 89"/>
                  <a:gd name="T22" fmla="*/ 106 w 117"/>
                  <a:gd name="T23" fmla="*/ 33 h 89"/>
                  <a:gd name="T24" fmla="*/ 106 w 117"/>
                  <a:gd name="T25" fmla="*/ 33 h 89"/>
                  <a:gd name="T26" fmla="*/ 117 w 117"/>
                  <a:gd name="T27" fmla="*/ 7 h 89"/>
                  <a:gd name="T28" fmla="*/ 117 w 117"/>
                  <a:gd name="T29" fmla="*/ 6 h 89"/>
                  <a:gd name="T30" fmla="*/ 110 w 117"/>
                  <a:gd name="T31"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7" h="89">
                    <a:moveTo>
                      <a:pt x="110" y="0"/>
                    </a:moveTo>
                    <a:cubicBezTo>
                      <a:pt x="109" y="0"/>
                      <a:pt x="107" y="0"/>
                      <a:pt x="106" y="1"/>
                    </a:cubicBezTo>
                    <a:cubicBezTo>
                      <a:pt x="106" y="1"/>
                      <a:pt x="106" y="1"/>
                      <a:pt x="106" y="1"/>
                    </a:cubicBezTo>
                    <a:cubicBezTo>
                      <a:pt x="14" y="55"/>
                      <a:pt x="14" y="55"/>
                      <a:pt x="14" y="55"/>
                    </a:cubicBezTo>
                    <a:cubicBezTo>
                      <a:pt x="17" y="68"/>
                      <a:pt x="17" y="68"/>
                      <a:pt x="17" y="68"/>
                    </a:cubicBezTo>
                    <a:cubicBezTo>
                      <a:pt x="21" y="67"/>
                      <a:pt x="21" y="67"/>
                      <a:pt x="21" y="67"/>
                    </a:cubicBezTo>
                    <a:cubicBezTo>
                      <a:pt x="16" y="75"/>
                      <a:pt x="7" y="80"/>
                      <a:pt x="0" y="87"/>
                    </a:cubicBezTo>
                    <a:cubicBezTo>
                      <a:pt x="11" y="89"/>
                      <a:pt x="11" y="89"/>
                      <a:pt x="11" y="89"/>
                    </a:cubicBezTo>
                    <a:cubicBezTo>
                      <a:pt x="101" y="36"/>
                      <a:pt x="101" y="36"/>
                      <a:pt x="101" y="36"/>
                    </a:cubicBezTo>
                    <a:cubicBezTo>
                      <a:pt x="101" y="36"/>
                      <a:pt x="102" y="36"/>
                      <a:pt x="102" y="36"/>
                    </a:cubicBezTo>
                    <a:cubicBezTo>
                      <a:pt x="103" y="35"/>
                      <a:pt x="105" y="34"/>
                      <a:pt x="106" y="33"/>
                    </a:cubicBezTo>
                    <a:cubicBezTo>
                      <a:pt x="106" y="33"/>
                      <a:pt x="106" y="33"/>
                      <a:pt x="106" y="33"/>
                    </a:cubicBezTo>
                    <a:cubicBezTo>
                      <a:pt x="106" y="33"/>
                      <a:pt x="106" y="33"/>
                      <a:pt x="106" y="33"/>
                    </a:cubicBezTo>
                    <a:cubicBezTo>
                      <a:pt x="113" y="28"/>
                      <a:pt x="117" y="19"/>
                      <a:pt x="117" y="7"/>
                    </a:cubicBezTo>
                    <a:cubicBezTo>
                      <a:pt x="117" y="6"/>
                      <a:pt x="117" y="6"/>
                      <a:pt x="117" y="6"/>
                    </a:cubicBezTo>
                    <a:cubicBezTo>
                      <a:pt x="117" y="3"/>
                      <a:pt x="114" y="0"/>
                      <a:pt x="110" y="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 name="ïṡļïḋé"/>
              <p:cNvSpPr/>
              <p:nvPr/>
            </p:nvSpPr>
            <p:spPr bwMode="auto">
              <a:xfrm>
                <a:off x="4448197" y="2723789"/>
                <a:ext cx="64111" cy="20792"/>
              </a:xfrm>
              <a:custGeom>
                <a:avLst/>
                <a:gdLst>
                  <a:gd name="T0" fmla="*/ 0 w 18"/>
                  <a:gd name="T1" fmla="*/ 0 h 6"/>
                  <a:gd name="T2" fmla="*/ 18 w 18"/>
                  <a:gd name="T3" fmla="*/ 6 h 6"/>
                  <a:gd name="T4" fmla="*/ 0 w 18"/>
                  <a:gd name="T5" fmla="*/ 0 h 6"/>
                </a:gdLst>
                <a:ahLst/>
                <a:cxnLst>
                  <a:cxn ang="0">
                    <a:pos x="T0" y="T1"/>
                  </a:cxn>
                  <a:cxn ang="0">
                    <a:pos x="T2" y="T3"/>
                  </a:cxn>
                  <a:cxn ang="0">
                    <a:pos x="T4" y="T5"/>
                  </a:cxn>
                </a:cxnLst>
                <a:rect l="0" t="0" r="r" b="b"/>
                <a:pathLst>
                  <a:path w="18" h="6">
                    <a:moveTo>
                      <a:pt x="0" y="0"/>
                    </a:moveTo>
                    <a:cubicBezTo>
                      <a:pt x="6" y="0"/>
                      <a:pt x="12" y="2"/>
                      <a:pt x="18" y="6"/>
                    </a:cubicBezTo>
                    <a:cubicBezTo>
                      <a:pt x="12" y="2"/>
                      <a:pt x="6" y="0"/>
                      <a:pt x="0" y="0"/>
                    </a:cubicBezTo>
                    <a:close/>
                  </a:path>
                </a:pathLst>
              </a:custGeom>
              <a:solidFill>
                <a:srgbClr val="EAEA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 name="iSḷîḓè"/>
              <p:cNvSpPr/>
              <p:nvPr/>
            </p:nvSpPr>
            <p:spPr bwMode="auto">
              <a:xfrm>
                <a:off x="4061803" y="2794830"/>
                <a:ext cx="537139" cy="386394"/>
              </a:xfrm>
              <a:custGeom>
                <a:avLst/>
                <a:gdLst>
                  <a:gd name="T0" fmla="*/ 149 w 149"/>
                  <a:gd name="T1" fmla="*/ 79 h 107"/>
                  <a:gd name="T2" fmla="*/ 149 w 149"/>
                  <a:gd name="T3" fmla="*/ 78 h 107"/>
                  <a:gd name="T4" fmla="*/ 142 w 149"/>
                  <a:gd name="T5" fmla="*/ 71 h 107"/>
                  <a:gd name="T6" fmla="*/ 136 w 149"/>
                  <a:gd name="T7" fmla="*/ 78 h 107"/>
                  <a:gd name="T8" fmla="*/ 136 w 149"/>
                  <a:gd name="T9" fmla="*/ 79 h 107"/>
                  <a:gd name="T10" fmla="*/ 129 w 149"/>
                  <a:gd name="T11" fmla="*/ 96 h 107"/>
                  <a:gd name="T12" fmla="*/ 107 w 149"/>
                  <a:gd name="T13" fmla="*/ 91 h 107"/>
                  <a:gd name="T14" fmla="*/ 39 w 149"/>
                  <a:gd name="T15" fmla="*/ 41 h 107"/>
                  <a:gd name="T16" fmla="*/ 9 w 149"/>
                  <a:gd name="T17" fmla="*/ 32 h 107"/>
                  <a:gd name="T18" fmla="*/ 65 w 149"/>
                  <a:gd name="T19" fmla="*/ 0 h 107"/>
                  <a:gd name="T20" fmla="*/ 0 w 149"/>
                  <a:gd name="T21" fmla="*/ 38 h 107"/>
                  <a:gd name="T22" fmla="*/ 8 w 149"/>
                  <a:gd name="T23" fmla="*/ 41 h 107"/>
                  <a:gd name="T24" fmla="*/ 41 w 149"/>
                  <a:gd name="T25" fmla="*/ 55 h 107"/>
                  <a:gd name="T26" fmla="*/ 86 w 149"/>
                  <a:gd name="T27" fmla="*/ 87 h 107"/>
                  <a:gd name="T28" fmla="*/ 121 w 149"/>
                  <a:gd name="T29" fmla="*/ 106 h 107"/>
                  <a:gd name="T30" fmla="*/ 123 w 149"/>
                  <a:gd name="T31" fmla="*/ 107 h 107"/>
                  <a:gd name="T32" fmla="*/ 146 w 149"/>
                  <a:gd name="T33" fmla="*/ 83 h 107"/>
                  <a:gd name="T34" fmla="*/ 149 w 149"/>
                  <a:gd name="T35" fmla="*/ 79 h 107"/>
                  <a:gd name="T36" fmla="*/ 149 w 149"/>
                  <a:gd name="T37" fmla="*/ 7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9" h="107">
                    <a:moveTo>
                      <a:pt x="149" y="79"/>
                    </a:moveTo>
                    <a:cubicBezTo>
                      <a:pt x="149" y="78"/>
                      <a:pt x="149" y="78"/>
                      <a:pt x="149" y="78"/>
                    </a:cubicBezTo>
                    <a:cubicBezTo>
                      <a:pt x="149" y="74"/>
                      <a:pt x="146" y="71"/>
                      <a:pt x="142" y="71"/>
                    </a:cubicBezTo>
                    <a:cubicBezTo>
                      <a:pt x="139" y="71"/>
                      <a:pt x="136" y="74"/>
                      <a:pt x="136" y="78"/>
                    </a:cubicBezTo>
                    <a:cubicBezTo>
                      <a:pt x="136" y="79"/>
                      <a:pt x="136" y="79"/>
                      <a:pt x="136" y="79"/>
                    </a:cubicBezTo>
                    <a:cubicBezTo>
                      <a:pt x="136" y="87"/>
                      <a:pt x="133" y="94"/>
                      <a:pt x="129" y="96"/>
                    </a:cubicBezTo>
                    <a:cubicBezTo>
                      <a:pt x="123" y="99"/>
                      <a:pt x="115" y="97"/>
                      <a:pt x="107" y="91"/>
                    </a:cubicBezTo>
                    <a:cubicBezTo>
                      <a:pt x="39" y="41"/>
                      <a:pt x="39" y="41"/>
                      <a:pt x="39" y="41"/>
                    </a:cubicBezTo>
                    <a:cubicBezTo>
                      <a:pt x="28" y="33"/>
                      <a:pt x="18" y="30"/>
                      <a:pt x="9" y="32"/>
                    </a:cubicBezTo>
                    <a:cubicBezTo>
                      <a:pt x="65" y="0"/>
                      <a:pt x="65" y="0"/>
                      <a:pt x="65" y="0"/>
                    </a:cubicBezTo>
                    <a:cubicBezTo>
                      <a:pt x="0" y="38"/>
                      <a:pt x="0" y="38"/>
                      <a:pt x="0" y="38"/>
                    </a:cubicBezTo>
                    <a:cubicBezTo>
                      <a:pt x="8" y="41"/>
                      <a:pt x="8" y="41"/>
                      <a:pt x="8" y="41"/>
                    </a:cubicBezTo>
                    <a:cubicBezTo>
                      <a:pt x="41" y="55"/>
                      <a:pt x="41" y="55"/>
                      <a:pt x="41" y="55"/>
                    </a:cubicBezTo>
                    <a:cubicBezTo>
                      <a:pt x="86" y="87"/>
                      <a:pt x="86" y="87"/>
                      <a:pt x="86" y="87"/>
                    </a:cubicBezTo>
                    <a:cubicBezTo>
                      <a:pt x="121" y="106"/>
                      <a:pt x="121" y="106"/>
                      <a:pt x="121" y="106"/>
                    </a:cubicBezTo>
                    <a:cubicBezTo>
                      <a:pt x="123" y="107"/>
                      <a:pt x="123" y="107"/>
                      <a:pt x="123" y="107"/>
                    </a:cubicBezTo>
                    <a:cubicBezTo>
                      <a:pt x="131" y="100"/>
                      <a:pt x="141" y="94"/>
                      <a:pt x="146" y="83"/>
                    </a:cubicBezTo>
                    <a:cubicBezTo>
                      <a:pt x="147" y="82"/>
                      <a:pt x="148" y="81"/>
                      <a:pt x="149" y="79"/>
                    </a:cubicBezTo>
                    <a:cubicBezTo>
                      <a:pt x="149" y="79"/>
                      <a:pt x="149" y="79"/>
                      <a:pt x="149" y="7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 name="ï$ḷïḑe"/>
              <p:cNvSpPr/>
              <p:nvPr/>
            </p:nvSpPr>
            <p:spPr bwMode="auto">
              <a:xfrm>
                <a:off x="4018486" y="2907456"/>
                <a:ext cx="573526" cy="291095"/>
              </a:xfrm>
              <a:custGeom>
                <a:avLst/>
                <a:gdLst>
                  <a:gd name="T0" fmla="*/ 133 w 159"/>
                  <a:gd name="T1" fmla="*/ 81 h 81"/>
                  <a:gd name="T2" fmla="*/ 110 w 159"/>
                  <a:gd name="T3" fmla="*/ 72 h 81"/>
                  <a:gd name="T4" fmla="*/ 41 w 159"/>
                  <a:gd name="T5" fmla="*/ 22 h 81"/>
                  <a:gd name="T6" fmla="*/ 20 w 159"/>
                  <a:gd name="T7" fmla="*/ 17 h 81"/>
                  <a:gd name="T8" fmla="*/ 12 w 159"/>
                  <a:gd name="T9" fmla="*/ 34 h 81"/>
                  <a:gd name="T10" fmla="*/ 6 w 159"/>
                  <a:gd name="T11" fmla="*/ 40 h 81"/>
                  <a:gd name="T12" fmla="*/ 0 w 159"/>
                  <a:gd name="T13" fmla="*/ 34 h 81"/>
                  <a:gd name="T14" fmla="*/ 14 w 159"/>
                  <a:gd name="T15" fmla="*/ 5 h 81"/>
                  <a:gd name="T16" fmla="*/ 49 w 159"/>
                  <a:gd name="T17" fmla="*/ 12 h 81"/>
                  <a:gd name="T18" fmla="*/ 117 w 159"/>
                  <a:gd name="T19" fmla="*/ 62 h 81"/>
                  <a:gd name="T20" fmla="*/ 139 w 159"/>
                  <a:gd name="T21" fmla="*/ 67 h 81"/>
                  <a:gd name="T22" fmla="*/ 146 w 159"/>
                  <a:gd name="T23" fmla="*/ 50 h 81"/>
                  <a:gd name="T24" fmla="*/ 146 w 159"/>
                  <a:gd name="T25" fmla="*/ 49 h 81"/>
                  <a:gd name="T26" fmla="*/ 153 w 159"/>
                  <a:gd name="T27" fmla="*/ 42 h 81"/>
                  <a:gd name="T28" fmla="*/ 159 w 159"/>
                  <a:gd name="T29" fmla="*/ 49 h 81"/>
                  <a:gd name="T30" fmla="*/ 159 w 159"/>
                  <a:gd name="T31" fmla="*/ 50 h 81"/>
                  <a:gd name="T32" fmla="*/ 145 w 159"/>
                  <a:gd name="T33" fmla="*/ 78 h 81"/>
                  <a:gd name="T34" fmla="*/ 133 w 159"/>
                  <a:gd name="T35"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9" h="81">
                    <a:moveTo>
                      <a:pt x="133" y="81"/>
                    </a:moveTo>
                    <a:cubicBezTo>
                      <a:pt x="126" y="81"/>
                      <a:pt x="118" y="78"/>
                      <a:pt x="110" y="72"/>
                    </a:cubicBezTo>
                    <a:cubicBezTo>
                      <a:pt x="41" y="22"/>
                      <a:pt x="41" y="22"/>
                      <a:pt x="41" y="22"/>
                    </a:cubicBezTo>
                    <a:cubicBezTo>
                      <a:pt x="33" y="16"/>
                      <a:pt x="25" y="14"/>
                      <a:pt x="20" y="17"/>
                    </a:cubicBezTo>
                    <a:cubicBezTo>
                      <a:pt x="15" y="19"/>
                      <a:pt x="12" y="25"/>
                      <a:pt x="12" y="34"/>
                    </a:cubicBezTo>
                    <a:cubicBezTo>
                      <a:pt x="12" y="37"/>
                      <a:pt x="10" y="40"/>
                      <a:pt x="6" y="40"/>
                    </a:cubicBezTo>
                    <a:cubicBezTo>
                      <a:pt x="3" y="40"/>
                      <a:pt x="0" y="37"/>
                      <a:pt x="0" y="34"/>
                    </a:cubicBezTo>
                    <a:cubicBezTo>
                      <a:pt x="0" y="20"/>
                      <a:pt x="5" y="10"/>
                      <a:pt x="14" y="5"/>
                    </a:cubicBezTo>
                    <a:cubicBezTo>
                      <a:pt x="24" y="0"/>
                      <a:pt x="37" y="3"/>
                      <a:pt x="49" y="12"/>
                    </a:cubicBezTo>
                    <a:cubicBezTo>
                      <a:pt x="117" y="62"/>
                      <a:pt x="117" y="62"/>
                      <a:pt x="117" y="62"/>
                    </a:cubicBezTo>
                    <a:cubicBezTo>
                      <a:pt x="125" y="68"/>
                      <a:pt x="133" y="70"/>
                      <a:pt x="139" y="67"/>
                    </a:cubicBezTo>
                    <a:cubicBezTo>
                      <a:pt x="143" y="65"/>
                      <a:pt x="146" y="58"/>
                      <a:pt x="146" y="50"/>
                    </a:cubicBezTo>
                    <a:cubicBezTo>
                      <a:pt x="146" y="49"/>
                      <a:pt x="146" y="49"/>
                      <a:pt x="146" y="49"/>
                    </a:cubicBezTo>
                    <a:cubicBezTo>
                      <a:pt x="146" y="45"/>
                      <a:pt x="149" y="42"/>
                      <a:pt x="153" y="42"/>
                    </a:cubicBezTo>
                    <a:cubicBezTo>
                      <a:pt x="156" y="42"/>
                      <a:pt x="159" y="45"/>
                      <a:pt x="159" y="49"/>
                    </a:cubicBezTo>
                    <a:cubicBezTo>
                      <a:pt x="159" y="50"/>
                      <a:pt x="159" y="50"/>
                      <a:pt x="159" y="50"/>
                    </a:cubicBezTo>
                    <a:cubicBezTo>
                      <a:pt x="159" y="63"/>
                      <a:pt x="154" y="74"/>
                      <a:pt x="145" y="78"/>
                    </a:cubicBezTo>
                    <a:cubicBezTo>
                      <a:pt x="141" y="80"/>
                      <a:pt x="137" y="81"/>
                      <a:pt x="133" y="8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 name="îŝlïḋé"/>
              <p:cNvSpPr/>
              <p:nvPr/>
            </p:nvSpPr>
            <p:spPr bwMode="auto">
              <a:xfrm>
                <a:off x="4158835" y="3576280"/>
                <a:ext cx="188865" cy="263371"/>
              </a:xfrm>
              <a:custGeom>
                <a:avLst/>
                <a:gdLst>
                  <a:gd name="T0" fmla="*/ 41 w 52"/>
                  <a:gd name="T1" fmla="*/ 7 h 73"/>
                  <a:gd name="T2" fmla="*/ 20 w 52"/>
                  <a:gd name="T3" fmla="*/ 10 h 73"/>
                  <a:gd name="T4" fmla="*/ 0 w 52"/>
                  <a:gd name="T5" fmla="*/ 58 h 73"/>
                  <a:gd name="T6" fmla="*/ 20 w 52"/>
                  <a:gd name="T7" fmla="*/ 68 h 73"/>
                  <a:gd name="T8" fmla="*/ 51 w 52"/>
                  <a:gd name="T9" fmla="*/ 27 h 73"/>
                  <a:gd name="T10" fmla="*/ 47 w 52"/>
                  <a:gd name="T11" fmla="*/ 11 h 73"/>
                  <a:gd name="T12" fmla="*/ 41 w 52"/>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7"/>
                    </a:moveTo>
                    <a:cubicBezTo>
                      <a:pt x="41" y="7"/>
                      <a:pt x="28" y="0"/>
                      <a:pt x="20" y="10"/>
                    </a:cubicBezTo>
                    <a:cubicBezTo>
                      <a:pt x="12" y="20"/>
                      <a:pt x="1" y="42"/>
                      <a:pt x="0" y="58"/>
                    </a:cubicBezTo>
                    <a:cubicBezTo>
                      <a:pt x="0" y="73"/>
                      <a:pt x="13" y="72"/>
                      <a:pt x="20" y="68"/>
                    </a:cubicBezTo>
                    <a:cubicBezTo>
                      <a:pt x="28" y="65"/>
                      <a:pt x="49" y="33"/>
                      <a:pt x="51" y="27"/>
                    </a:cubicBezTo>
                    <a:cubicBezTo>
                      <a:pt x="52" y="21"/>
                      <a:pt x="49" y="12"/>
                      <a:pt x="47" y="11"/>
                    </a:cubicBezTo>
                    <a:cubicBezTo>
                      <a:pt x="45" y="9"/>
                      <a:pt x="41" y="7"/>
                      <a:pt x="41" y="7"/>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 name="iŝlîḍê"/>
              <p:cNvSpPr/>
              <p:nvPr/>
            </p:nvSpPr>
            <p:spPr bwMode="auto">
              <a:xfrm>
                <a:off x="4228143" y="3555487"/>
                <a:ext cx="90101" cy="114359"/>
              </a:xfrm>
              <a:custGeom>
                <a:avLst/>
                <a:gdLst>
                  <a:gd name="T0" fmla="*/ 25 w 25"/>
                  <a:gd name="T1" fmla="*/ 10 h 32"/>
                  <a:gd name="T2" fmla="*/ 25 w 25"/>
                  <a:gd name="T3" fmla="*/ 23 h 32"/>
                  <a:gd name="T4" fmla="*/ 21 w 25"/>
                  <a:gd name="T5" fmla="*/ 30 h 32"/>
                  <a:gd name="T6" fmla="*/ 12 w 25"/>
                  <a:gd name="T7" fmla="*/ 31 h 32"/>
                  <a:gd name="T8" fmla="*/ 0 w 25"/>
                  <a:gd name="T9" fmla="*/ 14 h 32"/>
                  <a:gd name="T10" fmla="*/ 25 w 25"/>
                  <a:gd name="T11" fmla="*/ 10 h 32"/>
                </a:gdLst>
                <a:ahLst/>
                <a:cxnLst>
                  <a:cxn ang="0">
                    <a:pos x="T0" y="T1"/>
                  </a:cxn>
                  <a:cxn ang="0">
                    <a:pos x="T2" y="T3"/>
                  </a:cxn>
                  <a:cxn ang="0">
                    <a:pos x="T4" y="T5"/>
                  </a:cxn>
                  <a:cxn ang="0">
                    <a:pos x="T6" y="T7"/>
                  </a:cxn>
                  <a:cxn ang="0">
                    <a:pos x="T8" y="T9"/>
                  </a:cxn>
                  <a:cxn ang="0">
                    <a:pos x="T10" y="T11"/>
                  </a:cxn>
                </a:cxnLst>
                <a:rect l="0" t="0" r="r" b="b"/>
                <a:pathLst>
                  <a:path w="25" h="32">
                    <a:moveTo>
                      <a:pt x="25" y="10"/>
                    </a:moveTo>
                    <a:cubicBezTo>
                      <a:pt x="25" y="23"/>
                      <a:pt x="25" y="23"/>
                      <a:pt x="25" y="23"/>
                    </a:cubicBezTo>
                    <a:cubicBezTo>
                      <a:pt x="25" y="26"/>
                      <a:pt x="24" y="28"/>
                      <a:pt x="21" y="30"/>
                    </a:cubicBezTo>
                    <a:cubicBezTo>
                      <a:pt x="19" y="31"/>
                      <a:pt x="16" y="32"/>
                      <a:pt x="12" y="31"/>
                    </a:cubicBezTo>
                    <a:cubicBezTo>
                      <a:pt x="2" y="30"/>
                      <a:pt x="1" y="27"/>
                      <a:pt x="0" y="14"/>
                    </a:cubicBezTo>
                    <a:cubicBezTo>
                      <a:pt x="0" y="0"/>
                      <a:pt x="25" y="10"/>
                      <a:pt x="25" y="1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 name="îŝḷíḋê"/>
              <p:cNvSpPr/>
              <p:nvPr/>
            </p:nvSpPr>
            <p:spPr bwMode="auto">
              <a:xfrm>
                <a:off x="3990763" y="3486179"/>
                <a:ext cx="187132" cy="263371"/>
              </a:xfrm>
              <a:custGeom>
                <a:avLst/>
                <a:gdLst>
                  <a:gd name="T0" fmla="*/ 41 w 52"/>
                  <a:gd name="T1" fmla="*/ 6 h 73"/>
                  <a:gd name="T2" fmla="*/ 20 w 52"/>
                  <a:gd name="T3" fmla="*/ 9 h 73"/>
                  <a:gd name="T4" fmla="*/ 0 w 52"/>
                  <a:gd name="T5" fmla="*/ 57 h 73"/>
                  <a:gd name="T6" fmla="*/ 20 w 52"/>
                  <a:gd name="T7" fmla="*/ 68 h 73"/>
                  <a:gd name="T8" fmla="*/ 51 w 52"/>
                  <a:gd name="T9" fmla="*/ 26 h 73"/>
                  <a:gd name="T10" fmla="*/ 47 w 52"/>
                  <a:gd name="T11" fmla="*/ 10 h 73"/>
                  <a:gd name="T12" fmla="*/ 41 w 52"/>
                  <a:gd name="T13" fmla="*/ 6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6"/>
                    </a:moveTo>
                    <a:cubicBezTo>
                      <a:pt x="41" y="6"/>
                      <a:pt x="28" y="0"/>
                      <a:pt x="20" y="9"/>
                    </a:cubicBezTo>
                    <a:cubicBezTo>
                      <a:pt x="12" y="19"/>
                      <a:pt x="1" y="42"/>
                      <a:pt x="0" y="57"/>
                    </a:cubicBezTo>
                    <a:cubicBezTo>
                      <a:pt x="0" y="73"/>
                      <a:pt x="13" y="71"/>
                      <a:pt x="20" y="68"/>
                    </a:cubicBezTo>
                    <a:cubicBezTo>
                      <a:pt x="28" y="64"/>
                      <a:pt x="49" y="33"/>
                      <a:pt x="51" y="26"/>
                    </a:cubicBezTo>
                    <a:cubicBezTo>
                      <a:pt x="52" y="20"/>
                      <a:pt x="49" y="12"/>
                      <a:pt x="47" y="10"/>
                    </a:cubicBezTo>
                    <a:cubicBezTo>
                      <a:pt x="45" y="9"/>
                      <a:pt x="41" y="6"/>
                      <a:pt x="41" y="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 name="îŝḻidê"/>
              <p:cNvSpPr/>
              <p:nvPr/>
            </p:nvSpPr>
            <p:spPr bwMode="auto">
              <a:xfrm>
                <a:off x="4054872" y="3465387"/>
                <a:ext cx="93566" cy="110893"/>
              </a:xfrm>
              <a:custGeom>
                <a:avLst/>
                <a:gdLst>
                  <a:gd name="T0" fmla="*/ 26 w 26"/>
                  <a:gd name="T1" fmla="*/ 9 h 31"/>
                  <a:gd name="T2" fmla="*/ 26 w 26"/>
                  <a:gd name="T3" fmla="*/ 22 h 31"/>
                  <a:gd name="T4" fmla="*/ 22 w 26"/>
                  <a:gd name="T5" fmla="*/ 29 h 31"/>
                  <a:gd name="T6" fmla="*/ 12 w 26"/>
                  <a:gd name="T7" fmla="*/ 31 h 31"/>
                  <a:gd name="T8" fmla="*/ 1 w 26"/>
                  <a:gd name="T9" fmla="*/ 13 h 31"/>
                  <a:gd name="T10" fmla="*/ 26 w 26"/>
                  <a:gd name="T11" fmla="*/ 9 h 31"/>
                </a:gdLst>
                <a:ahLst/>
                <a:cxnLst>
                  <a:cxn ang="0">
                    <a:pos x="T0" y="T1"/>
                  </a:cxn>
                  <a:cxn ang="0">
                    <a:pos x="T2" y="T3"/>
                  </a:cxn>
                  <a:cxn ang="0">
                    <a:pos x="T4" y="T5"/>
                  </a:cxn>
                  <a:cxn ang="0">
                    <a:pos x="T6" y="T7"/>
                  </a:cxn>
                  <a:cxn ang="0">
                    <a:pos x="T8" y="T9"/>
                  </a:cxn>
                  <a:cxn ang="0">
                    <a:pos x="T10" y="T11"/>
                  </a:cxn>
                </a:cxnLst>
                <a:rect l="0" t="0" r="r" b="b"/>
                <a:pathLst>
                  <a:path w="26" h="31">
                    <a:moveTo>
                      <a:pt x="26" y="9"/>
                    </a:moveTo>
                    <a:cubicBezTo>
                      <a:pt x="26" y="22"/>
                      <a:pt x="26" y="22"/>
                      <a:pt x="26" y="22"/>
                    </a:cubicBezTo>
                    <a:cubicBezTo>
                      <a:pt x="26" y="25"/>
                      <a:pt x="25" y="28"/>
                      <a:pt x="22" y="29"/>
                    </a:cubicBezTo>
                    <a:cubicBezTo>
                      <a:pt x="20" y="31"/>
                      <a:pt x="17" y="31"/>
                      <a:pt x="12" y="31"/>
                    </a:cubicBezTo>
                    <a:cubicBezTo>
                      <a:pt x="3" y="29"/>
                      <a:pt x="2" y="26"/>
                      <a:pt x="1" y="13"/>
                    </a:cubicBezTo>
                    <a:cubicBezTo>
                      <a:pt x="0" y="0"/>
                      <a:pt x="26" y="9"/>
                      <a:pt x="26" y="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 name="î$lîḑe"/>
              <p:cNvSpPr/>
              <p:nvPr/>
            </p:nvSpPr>
            <p:spPr bwMode="auto">
              <a:xfrm>
                <a:off x="3983832" y="2392843"/>
                <a:ext cx="590853" cy="1143586"/>
              </a:xfrm>
              <a:custGeom>
                <a:avLst/>
                <a:gdLst>
                  <a:gd name="T0" fmla="*/ 160 w 164"/>
                  <a:gd name="T1" fmla="*/ 62 h 318"/>
                  <a:gd name="T2" fmla="*/ 93 w 164"/>
                  <a:gd name="T3" fmla="*/ 71 h 318"/>
                  <a:gd name="T4" fmla="*/ 50 w 164"/>
                  <a:gd name="T5" fmla="*/ 114 h 318"/>
                  <a:gd name="T6" fmla="*/ 11 w 164"/>
                  <a:gd name="T7" fmla="*/ 157 h 318"/>
                  <a:gd name="T8" fmla="*/ 1 w 164"/>
                  <a:gd name="T9" fmla="*/ 188 h 318"/>
                  <a:gd name="T10" fmla="*/ 17 w 164"/>
                  <a:gd name="T11" fmla="*/ 308 h 318"/>
                  <a:gd name="T12" fmla="*/ 29 w 164"/>
                  <a:gd name="T13" fmla="*/ 318 h 318"/>
                  <a:gd name="T14" fmla="*/ 35 w 164"/>
                  <a:gd name="T15" fmla="*/ 317 h 318"/>
                  <a:gd name="T16" fmla="*/ 48 w 164"/>
                  <a:gd name="T17" fmla="*/ 302 h 318"/>
                  <a:gd name="T18" fmla="*/ 45 w 164"/>
                  <a:gd name="T19" fmla="*/ 190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6" y="0"/>
                      <a:pt x="93" y="71"/>
                      <a:pt x="93" y="71"/>
                    </a:cubicBezTo>
                    <a:cubicBezTo>
                      <a:pt x="50" y="114"/>
                      <a:pt x="50" y="114"/>
                      <a:pt x="50" y="114"/>
                    </a:cubicBezTo>
                    <a:cubicBezTo>
                      <a:pt x="11" y="157"/>
                      <a:pt x="11" y="157"/>
                      <a:pt x="11" y="157"/>
                    </a:cubicBezTo>
                    <a:cubicBezTo>
                      <a:pt x="3" y="165"/>
                      <a:pt x="0" y="176"/>
                      <a:pt x="1" y="188"/>
                    </a:cubicBezTo>
                    <a:cubicBezTo>
                      <a:pt x="17" y="308"/>
                      <a:pt x="17" y="308"/>
                      <a:pt x="17" y="308"/>
                    </a:cubicBezTo>
                    <a:cubicBezTo>
                      <a:pt x="18" y="314"/>
                      <a:pt x="23" y="318"/>
                      <a:pt x="29" y="318"/>
                    </a:cubicBezTo>
                    <a:cubicBezTo>
                      <a:pt x="31" y="318"/>
                      <a:pt x="32" y="318"/>
                      <a:pt x="35" y="317"/>
                    </a:cubicBezTo>
                    <a:cubicBezTo>
                      <a:pt x="49" y="315"/>
                      <a:pt x="48" y="302"/>
                      <a:pt x="48" y="302"/>
                    </a:cubicBezTo>
                    <a:cubicBezTo>
                      <a:pt x="45" y="190"/>
                      <a:pt x="45" y="190"/>
                      <a:pt x="45" y="190"/>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 name="íṧļïḓé"/>
              <p:cNvSpPr/>
              <p:nvPr/>
            </p:nvSpPr>
            <p:spPr bwMode="auto">
              <a:xfrm>
                <a:off x="4151904" y="2479478"/>
                <a:ext cx="590853" cy="1143586"/>
              </a:xfrm>
              <a:custGeom>
                <a:avLst/>
                <a:gdLst>
                  <a:gd name="T0" fmla="*/ 160 w 164"/>
                  <a:gd name="T1" fmla="*/ 62 h 318"/>
                  <a:gd name="T2" fmla="*/ 93 w 164"/>
                  <a:gd name="T3" fmla="*/ 71 h 318"/>
                  <a:gd name="T4" fmla="*/ 50 w 164"/>
                  <a:gd name="T5" fmla="*/ 114 h 318"/>
                  <a:gd name="T6" fmla="*/ 11 w 164"/>
                  <a:gd name="T7" fmla="*/ 156 h 318"/>
                  <a:gd name="T8" fmla="*/ 1 w 164"/>
                  <a:gd name="T9" fmla="*/ 187 h 318"/>
                  <a:gd name="T10" fmla="*/ 17 w 164"/>
                  <a:gd name="T11" fmla="*/ 307 h 318"/>
                  <a:gd name="T12" fmla="*/ 29 w 164"/>
                  <a:gd name="T13" fmla="*/ 318 h 318"/>
                  <a:gd name="T14" fmla="*/ 35 w 164"/>
                  <a:gd name="T15" fmla="*/ 317 h 318"/>
                  <a:gd name="T16" fmla="*/ 48 w 164"/>
                  <a:gd name="T17" fmla="*/ 302 h 318"/>
                  <a:gd name="T18" fmla="*/ 45 w 164"/>
                  <a:gd name="T19" fmla="*/ 189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7" y="0"/>
                      <a:pt x="93" y="71"/>
                      <a:pt x="93" y="71"/>
                    </a:cubicBezTo>
                    <a:cubicBezTo>
                      <a:pt x="50" y="114"/>
                      <a:pt x="50" y="114"/>
                      <a:pt x="50" y="114"/>
                    </a:cubicBezTo>
                    <a:cubicBezTo>
                      <a:pt x="11" y="156"/>
                      <a:pt x="11" y="156"/>
                      <a:pt x="11" y="156"/>
                    </a:cubicBezTo>
                    <a:cubicBezTo>
                      <a:pt x="3" y="165"/>
                      <a:pt x="0" y="176"/>
                      <a:pt x="1" y="187"/>
                    </a:cubicBezTo>
                    <a:cubicBezTo>
                      <a:pt x="17" y="307"/>
                      <a:pt x="17" y="307"/>
                      <a:pt x="17" y="307"/>
                    </a:cubicBezTo>
                    <a:cubicBezTo>
                      <a:pt x="18" y="313"/>
                      <a:pt x="23" y="318"/>
                      <a:pt x="29" y="318"/>
                    </a:cubicBezTo>
                    <a:cubicBezTo>
                      <a:pt x="31" y="318"/>
                      <a:pt x="33" y="317"/>
                      <a:pt x="35" y="317"/>
                    </a:cubicBezTo>
                    <a:cubicBezTo>
                      <a:pt x="49" y="315"/>
                      <a:pt x="48" y="302"/>
                      <a:pt x="48" y="302"/>
                    </a:cubicBezTo>
                    <a:cubicBezTo>
                      <a:pt x="45" y="189"/>
                      <a:pt x="45" y="189"/>
                      <a:pt x="45" y="189"/>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6" name="ïs1ïḓé"/>
              <p:cNvSpPr/>
              <p:nvPr/>
            </p:nvSpPr>
            <p:spPr bwMode="auto">
              <a:xfrm>
                <a:off x="4188291" y="1942339"/>
                <a:ext cx="580457" cy="954721"/>
              </a:xfrm>
              <a:custGeom>
                <a:avLst/>
                <a:gdLst>
                  <a:gd name="T0" fmla="*/ 113 w 161"/>
                  <a:gd name="T1" fmla="*/ 12 h 265"/>
                  <a:gd name="T2" fmla="*/ 160 w 161"/>
                  <a:gd name="T3" fmla="*/ 60 h 265"/>
                  <a:gd name="T4" fmla="*/ 154 w 161"/>
                  <a:gd name="T5" fmla="*/ 234 h 265"/>
                  <a:gd name="T6" fmla="*/ 23 w 161"/>
                  <a:gd name="T7" fmla="*/ 188 h 265"/>
                  <a:gd name="T8" fmla="*/ 53 w 161"/>
                  <a:gd name="T9" fmla="*/ 11 h 265"/>
                  <a:gd name="T10" fmla="*/ 113 w 161"/>
                  <a:gd name="T11" fmla="*/ 12 h 265"/>
                </a:gdLst>
                <a:ahLst/>
                <a:cxnLst>
                  <a:cxn ang="0">
                    <a:pos x="T0" y="T1"/>
                  </a:cxn>
                  <a:cxn ang="0">
                    <a:pos x="T2" y="T3"/>
                  </a:cxn>
                  <a:cxn ang="0">
                    <a:pos x="T4" y="T5"/>
                  </a:cxn>
                  <a:cxn ang="0">
                    <a:pos x="T6" y="T7"/>
                  </a:cxn>
                  <a:cxn ang="0">
                    <a:pos x="T8" y="T9"/>
                  </a:cxn>
                  <a:cxn ang="0">
                    <a:pos x="T10" y="T11"/>
                  </a:cxn>
                </a:cxnLst>
                <a:rect l="0" t="0" r="r" b="b"/>
                <a:pathLst>
                  <a:path w="161" h="265">
                    <a:moveTo>
                      <a:pt x="113" y="12"/>
                    </a:moveTo>
                    <a:cubicBezTo>
                      <a:pt x="161" y="32"/>
                      <a:pt x="160" y="60"/>
                      <a:pt x="160" y="60"/>
                    </a:cubicBezTo>
                    <a:cubicBezTo>
                      <a:pt x="160" y="60"/>
                      <a:pt x="151" y="164"/>
                      <a:pt x="154" y="234"/>
                    </a:cubicBezTo>
                    <a:cubicBezTo>
                      <a:pt x="155" y="263"/>
                      <a:pt x="0" y="265"/>
                      <a:pt x="23" y="188"/>
                    </a:cubicBezTo>
                    <a:cubicBezTo>
                      <a:pt x="50" y="96"/>
                      <a:pt x="40" y="22"/>
                      <a:pt x="53" y="11"/>
                    </a:cubicBezTo>
                    <a:cubicBezTo>
                      <a:pt x="65" y="0"/>
                      <a:pt x="101" y="7"/>
                      <a:pt x="113" y="1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7" name="íṣļide"/>
              <p:cNvSpPr/>
              <p:nvPr/>
            </p:nvSpPr>
            <p:spPr bwMode="auto">
              <a:xfrm>
                <a:off x="4468990" y="1978725"/>
                <a:ext cx="192331" cy="150746"/>
              </a:xfrm>
              <a:custGeom>
                <a:avLst/>
                <a:gdLst>
                  <a:gd name="T0" fmla="*/ 50 w 53"/>
                  <a:gd name="T1" fmla="*/ 27 h 42"/>
                  <a:gd name="T2" fmla="*/ 22 w 53"/>
                  <a:gd name="T3" fmla="*/ 39 h 42"/>
                  <a:gd name="T4" fmla="*/ 2 w 53"/>
                  <a:gd name="T5" fmla="*/ 15 h 42"/>
                  <a:gd name="T6" fmla="*/ 31 w 53"/>
                  <a:gd name="T7" fmla="*/ 3 h 42"/>
                  <a:gd name="T8" fmla="*/ 50 w 53"/>
                  <a:gd name="T9" fmla="*/ 27 h 42"/>
                </a:gdLst>
                <a:ahLst/>
                <a:cxnLst>
                  <a:cxn ang="0">
                    <a:pos x="T0" y="T1"/>
                  </a:cxn>
                  <a:cxn ang="0">
                    <a:pos x="T2" y="T3"/>
                  </a:cxn>
                  <a:cxn ang="0">
                    <a:pos x="T4" y="T5"/>
                  </a:cxn>
                  <a:cxn ang="0">
                    <a:pos x="T6" y="T7"/>
                  </a:cxn>
                  <a:cxn ang="0">
                    <a:pos x="T8" y="T9"/>
                  </a:cxn>
                </a:cxnLst>
                <a:rect l="0" t="0" r="r" b="b"/>
                <a:pathLst>
                  <a:path w="53" h="42">
                    <a:moveTo>
                      <a:pt x="50" y="27"/>
                    </a:moveTo>
                    <a:cubicBezTo>
                      <a:pt x="48" y="37"/>
                      <a:pt x="35" y="42"/>
                      <a:pt x="22" y="39"/>
                    </a:cubicBezTo>
                    <a:cubicBezTo>
                      <a:pt x="9" y="35"/>
                      <a:pt x="0" y="25"/>
                      <a:pt x="2" y="15"/>
                    </a:cubicBezTo>
                    <a:cubicBezTo>
                      <a:pt x="5" y="5"/>
                      <a:pt x="18" y="0"/>
                      <a:pt x="31" y="3"/>
                    </a:cubicBezTo>
                    <a:cubicBezTo>
                      <a:pt x="44" y="7"/>
                      <a:pt x="53" y="18"/>
                      <a:pt x="50" y="2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8" name="îṣ1ïḋê"/>
              <p:cNvSpPr/>
              <p:nvPr/>
            </p:nvSpPr>
            <p:spPr bwMode="auto">
              <a:xfrm>
                <a:off x="4458593" y="1971795"/>
                <a:ext cx="209658" cy="157677"/>
              </a:xfrm>
              <a:custGeom>
                <a:avLst/>
                <a:gdLst>
                  <a:gd name="T0" fmla="*/ 33 w 58"/>
                  <a:gd name="T1" fmla="*/ 44 h 44"/>
                  <a:gd name="T2" fmla="*/ 24 w 58"/>
                  <a:gd name="T3" fmla="*/ 43 h 44"/>
                  <a:gd name="T4" fmla="*/ 3 w 58"/>
                  <a:gd name="T5" fmla="*/ 16 h 44"/>
                  <a:gd name="T6" fmla="*/ 35 w 58"/>
                  <a:gd name="T7" fmla="*/ 3 h 44"/>
                  <a:gd name="T8" fmla="*/ 56 w 58"/>
                  <a:gd name="T9" fmla="*/ 30 h 44"/>
                  <a:gd name="T10" fmla="*/ 44 w 58"/>
                  <a:gd name="T11" fmla="*/ 42 h 44"/>
                  <a:gd name="T12" fmla="*/ 33 w 58"/>
                  <a:gd name="T13" fmla="*/ 44 h 44"/>
                  <a:gd name="T14" fmla="*/ 26 w 58"/>
                  <a:gd name="T15" fmla="*/ 7 h 44"/>
                  <a:gd name="T16" fmla="*/ 8 w 58"/>
                  <a:gd name="T17" fmla="*/ 18 h 44"/>
                  <a:gd name="T18" fmla="*/ 25 w 58"/>
                  <a:gd name="T19" fmla="*/ 39 h 44"/>
                  <a:gd name="T20" fmla="*/ 42 w 58"/>
                  <a:gd name="T21" fmla="*/ 38 h 44"/>
                  <a:gd name="T22" fmla="*/ 51 w 58"/>
                  <a:gd name="T23" fmla="*/ 29 h 44"/>
                  <a:gd name="T24" fmla="*/ 33 w 58"/>
                  <a:gd name="T25" fmla="*/ 8 h 44"/>
                  <a:gd name="T26" fmla="*/ 26 w 58"/>
                  <a:gd name="T27" fmla="*/ 7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 h="44">
                    <a:moveTo>
                      <a:pt x="33" y="44"/>
                    </a:moveTo>
                    <a:cubicBezTo>
                      <a:pt x="30" y="44"/>
                      <a:pt x="27" y="44"/>
                      <a:pt x="24" y="43"/>
                    </a:cubicBezTo>
                    <a:cubicBezTo>
                      <a:pt x="10" y="39"/>
                      <a:pt x="0" y="27"/>
                      <a:pt x="3" y="16"/>
                    </a:cubicBezTo>
                    <a:cubicBezTo>
                      <a:pt x="6" y="5"/>
                      <a:pt x="20" y="0"/>
                      <a:pt x="35" y="3"/>
                    </a:cubicBezTo>
                    <a:cubicBezTo>
                      <a:pt x="49" y="7"/>
                      <a:pt x="58" y="19"/>
                      <a:pt x="56" y="30"/>
                    </a:cubicBezTo>
                    <a:cubicBezTo>
                      <a:pt x="54" y="35"/>
                      <a:pt x="50" y="40"/>
                      <a:pt x="44" y="42"/>
                    </a:cubicBezTo>
                    <a:cubicBezTo>
                      <a:pt x="41" y="43"/>
                      <a:pt x="37" y="44"/>
                      <a:pt x="33" y="44"/>
                    </a:cubicBezTo>
                    <a:close/>
                    <a:moveTo>
                      <a:pt x="26" y="7"/>
                    </a:moveTo>
                    <a:cubicBezTo>
                      <a:pt x="17" y="7"/>
                      <a:pt x="9" y="11"/>
                      <a:pt x="8" y="18"/>
                    </a:cubicBezTo>
                    <a:cubicBezTo>
                      <a:pt x="5" y="26"/>
                      <a:pt x="13" y="35"/>
                      <a:pt x="25" y="39"/>
                    </a:cubicBezTo>
                    <a:cubicBezTo>
                      <a:pt x="31" y="40"/>
                      <a:pt x="37" y="40"/>
                      <a:pt x="42" y="38"/>
                    </a:cubicBezTo>
                    <a:cubicBezTo>
                      <a:pt x="47" y="36"/>
                      <a:pt x="50" y="33"/>
                      <a:pt x="51" y="29"/>
                    </a:cubicBezTo>
                    <a:cubicBezTo>
                      <a:pt x="53" y="20"/>
                      <a:pt x="45" y="11"/>
                      <a:pt x="33" y="8"/>
                    </a:cubicBezTo>
                    <a:cubicBezTo>
                      <a:pt x="31" y="7"/>
                      <a:pt x="28" y="7"/>
                      <a:pt x="26" y="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9" name="iṣļíde"/>
              <p:cNvSpPr/>
              <p:nvPr/>
            </p:nvSpPr>
            <p:spPr bwMode="auto">
              <a:xfrm>
                <a:off x="4522703" y="1909417"/>
                <a:ext cx="95299" cy="162874"/>
              </a:xfrm>
              <a:custGeom>
                <a:avLst/>
                <a:gdLst>
                  <a:gd name="T0" fmla="*/ 1 w 26"/>
                  <a:gd name="T1" fmla="*/ 19 h 45"/>
                  <a:gd name="T2" fmla="*/ 0 w 26"/>
                  <a:gd name="T3" fmla="*/ 36 h 45"/>
                  <a:gd name="T4" fmla="*/ 21 w 26"/>
                  <a:gd name="T5" fmla="*/ 41 h 45"/>
                  <a:gd name="T6" fmla="*/ 25 w 26"/>
                  <a:gd name="T7" fmla="*/ 16 h 45"/>
                  <a:gd name="T8" fmla="*/ 1 w 26"/>
                  <a:gd name="T9" fmla="*/ 19 h 45"/>
                </a:gdLst>
                <a:ahLst/>
                <a:cxnLst>
                  <a:cxn ang="0">
                    <a:pos x="T0" y="T1"/>
                  </a:cxn>
                  <a:cxn ang="0">
                    <a:pos x="T2" y="T3"/>
                  </a:cxn>
                  <a:cxn ang="0">
                    <a:pos x="T4" y="T5"/>
                  </a:cxn>
                  <a:cxn ang="0">
                    <a:pos x="T6" y="T7"/>
                  </a:cxn>
                  <a:cxn ang="0">
                    <a:pos x="T8" y="T9"/>
                  </a:cxn>
                </a:cxnLst>
                <a:rect l="0" t="0" r="r" b="b"/>
                <a:pathLst>
                  <a:path w="26" h="45">
                    <a:moveTo>
                      <a:pt x="1" y="19"/>
                    </a:moveTo>
                    <a:cubicBezTo>
                      <a:pt x="1" y="19"/>
                      <a:pt x="1" y="21"/>
                      <a:pt x="0" y="36"/>
                    </a:cubicBezTo>
                    <a:cubicBezTo>
                      <a:pt x="0" y="41"/>
                      <a:pt x="17" y="45"/>
                      <a:pt x="21" y="41"/>
                    </a:cubicBezTo>
                    <a:cubicBezTo>
                      <a:pt x="25" y="37"/>
                      <a:pt x="24" y="32"/>
                      <a:pt x="25" y="16"/>
                    </a:cubicBezTo>
                    <a:cubicBezTo>
                      <a:pt x="26" y="0"/>
                      <a:pt x="1" y="19"/>
                      <a:pt x="1" y="19"/>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0" name="íṩ1íḋé"/>
              <p:cNvSpPr/>
              <p:nvPr/>
            </p:nvSpPr>
            <p:spPr bwMode="auto">
              <a:xfrm>
                <a:off x="4522703" y="1968329"/>
                <a:ext cx="90101" cy="74507"/>
              </a:xfrm>
              <a:custGeom>
                <a:avLst/>
                <a:gdLst>
                  <a:gd name="T0" fmla="*/ 25 w 25"/>
                  <a:gd name="T1" fmla="*/ 0 h 21"/>
                  <a:gd name="T2" fmla="*/ 0 w 25"/>
                  <a:gd name="T3" fmla="*/ 21 h 21"/>
                  <a:gd name="T4" fmla="*/ 1 w 25"/>
                  <a:gd name="T5" fmla="*/ 7 h 21"/>
                  <a:gd name="T6" fmla="*/ 25 w 25"/>
                  <a:gd name="T7" fmla="*/ 0 h 21"/>
                </a:gdLst>
                <a:ahLst/>
                <a:cxnLst>
                  <a:cxn ang="0">
                    <a:pos x="T0" y="T1"/>
                  </a:cxn>
                  <a:cxn ang="0">
                    <a:pos x="T2" y="T3"/>
                  </a:cxn>
                  <a:cxn ang="0">
                    <a:pos x="T4" y="T5"/>
                  </a:cxn>
                  <a:cxn ang="0">
                    <a:pos x="T6" y="T7"/>
                  </a:cxn>
                </a:cxnLst>
                <a:rect l="0" t="0" r="r" b="b"/>
                <a:pathLst>
                  <a:path w="25" h="21">
                    <a:moveTo>
                      <a:pt x="25" y="0"/>
                    </a:moveTo>
                    <a:cubicBezTo>
                      <a:pt x="25" y="0"/>
                      <a:pt x="21" y="15"/>
                      <a:pt x="0" y="21"/>
                    </a:cubicBezTo>
                    <a:cubicBezTo>
                      <a:pt x="1" y="7"/>
                      <a:pt x="1" y="7"/>
                      <a:pt x="1" y="7"/>
                    </a:cubicBezTo>
                    <a:lnTo>
                      <a:pt x="25" y="0"/>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1" name="iṥḻiḍe"/>
              <p:cNvSpPr/>
              <p:nvPr/>
            </p:nvSpPr>
            <p:spPr bwMode="auto">
              <a:xfrm>
                <a:off x="4382354" y="1715354"/>
                <a:ext cx="296293" cy="296293"/>
              </a:xfrm>
              <a:custGeom>
                <a:avLst/>
                <a:gdLst>
                  <a:gd name="T0" fmla="*/ 77 w 82"/>
                  <a:gd name="T1" fmla="*/ 32 h 82"/>
                  <a:gd name="T2" fmla="*/ 50 w 82"/>
                  <a:gd name="T3" fmla="*/ 77 h 82"/>
                  <a:gd name="T4" fmla="*/ 5 w 82"/>
                  <a:gd name="T5" fmla="*/ 50 h 82"/>
                  <a:gd name="T6" fmla="*/ 32 w 82"/>
                  <a:gd name="T7" fmla="*/ 5 h 82"/>
                  <a:gd name="T8" fmla="*/ 77 w 82"/>
                  <a:gd name="T9" fmla="*/ 32 h 82"/>
                </a:gdLst>
                <a:ahLst/>
                <a:cxnLst>
                  <a:cxn ang="0">
                    <a:pos x="T0" y="T1"/>
                  </a:cxn>
                  <a:cxn ang="0">
                    <a:pos x="T2" y="T3"/>
                  </a:cxn>
                  <a:cxn ang="0">
                    <a:pos x="T4" y="T5"/>
                  </a:cxn>
                  <a:cxn ang="0">
                    <a:pos x="T6" y="T7"/>
                  </a:cxn>
                  <a:cxn ang="0">
                    <a:pos x="T8" y="T9"/>
                  </a:cxn>
                </a:cxnLst>
                <a:rect l="0" t="0" r="r" b="b"/>
                <a:pathLst>
                  <a:path w="82" h="82">
                    <a:moveTo>
                      <a:pt x="77" y="32"/>
                    </a:moveTo>
                    <a:cubicBezTo>
                      <a:pt x="82" y="51"/>
                      <a:pt x="70" y="72"/>
                      <a:pt x="50" y="77"/>
                    </a:cubicBezTo>
                    <a:cubicBezTo>
                      <a:pt x="30" y="82"/>
                      <a:pt x="10" y="70"/>
                      <a:pt x="5" y="50"/>
                    </a:cubicBezTo>
                    <a:cubicBezTo>
                      <a:pt x="0" y="30"/>
                      <a:pt x="12" y="10"/>
                      <a:pt x="32" y="5"/>
                    </a:cubicBezTo>
                    <a:cubicBezTo>
                      <a:pt x="51" y="0"/>
                      <a:pt x="71" y="12"/>
                      <a:pt x="77" y="32"/>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2" name="ïŝ1íḓè"/>
              <p:cNvSpPr/>
              <p:nvPr/>
            </p:nvSpPr>
            <p:spPr bwMode="auto">
              <a:xfrm>
                <a:off x="4385820" y="1834911"/>
                <a:ext cx="173271" cy="64111"/>
              </a:xfrm>
              <a:custGeom>
                <a:avLst/>
                <a:gdLst>
                  <a:gd name="T0" fmla="*/ 48 w 48"/>
                  <a:gd name="T1" fmla="*/ 9 h 18"/>
                  <a:gd name="T2" fmla="*/ 14 w 48"/>
                  <a:gd name="T3" fmla="*/ 18 h 18"/>
                  <a:gd name="T4" fmla="*/ 3 w 48"/>
                  <a:gd name="T5" fmla="*/ 6 h 18"/>
                  <a:gd name="T6" fmla="*/ 45 w 48"/>
                  <a:gd name="T7" fmla="*/ 0 h 18"/>
                  <a:gd name="T8" fmla="*/ 48 w 48"/>
                  <a:gd name="T9" fmla="*/ 9 h 18"/>
                </a:gdLst>
                <a:ahLst/>
                <a:cxnLst>
                  <a:cxn ang="0">
                    <a:pos x="T0" y="T1"/>
                  </a:cxn>
                  <a:cxn ang="0">
                    <a:pos x="T2" y="T3"/>
                  </a:cxn>
                  <a:cxn ang="0">
                    <a:pos x="T4" y="T5"/>
                  </a:cxn>
                  <a:cxn ang="0">
                    <a:pos x="T6" y="T7"/>
                  </a:cxn>
                  <a:cxn ang="0">
                    <a:pos x="T8" y="T9"/>
                  </a:cxn>
                </a:cxnLst>
                <a:rect l="0" t="0" r="r" b="b"/>
                <a:pathLst>
                  <a:path w="48" h="18">
                    <a:moveTo>
                      <a:pt x="48" y="9"/>
                    </a:moveTo>
                    <a:cubicBezTo>
                      <a:pt x="48" y="9"/>
                      <a:pt x="28" y="18"/>
                      <a:pt x="14" y="18"/>
                    </a:cubicBezTo>
                    <a:cubicBezTo>
                      <a:pt x="0" y="18"/>
                      <a:pt x="3" y="6"/>
                      <a:pt x="3" y="6"/>
                    </a:cubicBezTo>
                    <a:cubicBezTo>
                      <a:pt x="45" y="0"/>
                      <a:pt x="45" y="0"/>
                      <a:pt x="45" y="0"/>
                    </a:cubicBezTo>
                    <a:lnTo>
                      <a:pt x="48" y="9"/>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3" name="íŝlíďe"/>
              <p:cNvSpPr/>
              <p:nvPr/>
            </p:nvSpPr>
            <p:spPr bwMode="auto">
              <a:xfrm>
                <a:off x="4314778" y="1618323"/>
                <a:ext cx="414117" cy="327482"/>
              </a:xfrm>
              <a:custGeom>
                <a:avLst/>
                <a:gdLst>
                  <a:gd name="T0" fmla="*/ 30 w 115"/>
                  <a:gd name="T1" fmla="*/ 72 h 91"/>
                  <a:gd name="T2" fmla="*/ 63 w 115"/>
                  <a:gd name="T3" fmla="*/ 67 h 91"/>
                  <a:gd name="T4" fmla="*/ 72 w 115"/>
                  <a:gd name="T5" fmla="*/ 73 h 91"/>
                  <a:gd name="T6" fmla="*/ 75 w 115"/>
                  <a:gd name="T7" fmla="*/ 75 h 91"/>
                  <a:gd name="T8" fmla="*/ 88 w 115"/>
                  <a:gd name="T9" fmla="*/ 64 h 91"/>
                  <a:gd name="T10" fmla="*/ 92 w 115"/>
                  <a:gd name="T11" fmla="*/ 74 h 91"/>
                  <a:gd name="T12" fmla="*/ 91 w 115"/>
                  <a:gd name="T13" fmla="*/ 90 h 91"/>
                  <a:gd name="T14" fmla="*/ 96 w 115"/>
                  <a:gd name="T15" fmla="*/ 38 h 91"/>
                  <a:gd name="T16" fmla="*/ 22 w 115"/>
                  <a:gd name="T17" fmla="*/ 28 h 91"/>
                  <a:gd name="T18" fmla="*/ 7 w 115"/>
                  <a:gd name="T19" fmla="*/ 29 h 91"/>
                  <a:gd name="T20" fmla="*/ 30 w 115"/>
                  <a:gd name="T21" fmla="*/ 7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91">
                    <a:moveTo>
                      <a:pt x="30" y="72"/>
                    </a:moveTo>
                    <a:cubicBezTo>
                      <a:pt x="30" y="72"/>
                      <a:pt x="47" y="64"/>
                      <a:pt x="63" y="67"/>
                    </a:cubicBezTo>
                    <a:cubicBezTo>
                      <a:pt x="67" y="68"/>
                      <a:pt x="70" y="70"/>
                      <a:pt x="72" y="73"/>
                    </a:cubicBezTo>
                    <a:cubicBezTo>
                      <a:pt x="73" y="74"/>
                      <a:pt x="74" y="75"/>
                      <a:pt x="75" y="75"/>
                    </a:cubicBezTo>
                    <a:cubicBezTo>
                      <a:pt x="78" y="75"/>
                      <a:pt x="82" y="64"/>
                      <a:pt x="88" y="64"/>
                    </a:cubicBezTo>
                    <a:cubicBezTo>
                      <a:pt x="93" y="63"/>
                      <a:pt x="97" y="67"/>
                      <a:pt x="92" y="74"/>
                    </a:cubicBezTo>
                    <a:cubicBezTo>
                      <a:pt x="88" y="81"/>
                      <a:pt x="89" y="89"/>
                      <a:pt x="91" y="90"/>
                    </a:cubicBezTo>
                    <a:cubicBezTo>
                      <a:pt x="93" y="91"/>
                      <a:pt x="115" y="75"/>
                      <a:pt x="96" y="38"/>
                    </a:cubicBezTo>
                    <a:cubicBezTo>
                      <a:pt x="77" y="0"/>
                      <a:pt x="29" y="20"/>
                      <a:pt x="22" y="28"/>
                    </a:cubicBezTo>
                    <a:cubicBezTo>
                      <a:pt x="22" y="28"/>
                      <a:pt x="14" y="35"/>
                      <a:pt x="7" y="29"/>
                    </a:cubicBezTo>
                    <a:cubicBezTo>
                      <a:pt x="7" y="29"/>
                      <a:pt x="0" y="82"/>
                      <a:pt x="30" y="72"/>
                    </a:cubicBezTo>
                    <a:close/>
                  </a:path>
                </a:pathLst>
              </a:custGeom>
              <a:solidFill>
                <a:srgbClr val="FF2C9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4" name="iṡľïḓe"/>
              <p:cNvSpPr/>
              <p:nvPr/>
            </p:nvSpPr>
            <p:spPr bwMode="auto">
              <a:xfrm>
                <a:off x="4448197" y="2373782"/>
                <a:ext cx="337878" cy="417583"/>
              </a:xfrm>
              <a:custGeom>
                <a:avLst/>
                <a:gdLst>
                  <a:gd name="T0" fmla="*/ 61 w 94"/>
                  <a:gd name="T1" fmla="*/ 16 h 116"/>
                  <a:gd name="T2" fmla="*/ 61 w 94"/>
                  <a:gd name="T3" fmla="*/ 44 h 116"/>
                  <a:gd name="T4" fmla="*/ 57 w 94"/>
                  <a:gd name="T5" fmla="*/ 53 h 116"/>
                  <a:gd name="T6" fmla="*/ 0 w 94"/>
                  <a:gd name="T7" fmla="*/ 105 h 116"/>
                  <a:gd name="T8" fmla="*/ 6 w 94"/>
                  <a:gd name="T9" fmla="*/ 116 h 116"/>
                  <a:gd name="T10" fmla="*/ 82 w 94"/>
                  <a:gd name="T11" fmla="*/ 60 h 116"/>
                  <a:gd name="T12" fmla="*/ 89 w 94"/>
                  <a:gd name="T13" fmla="*/ 49 h 116"/>
                  <a:gd name="T14" fmla="*/ 94 w 94"/>
                  <a:gd name="T15" fmla="*/ 0 h 116"/>
                  <a:gd name="T16" fmla="*/ 61 w 94"/>
                  <a:gd name="T17" fmla="*/ 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 h="116">
                    <a:moveTo>
                      <a:pt x="61" y="16"/>
                    </a:moveTo>
                    <a:cubicBezTo>
                      <a:pt x="61" y="44"/>
                      <a:pt x="61" y="44"/>
                      <a:pt x="61" y="44"/>
                    </a:cubicBezTo>
                    <a:cubicBezTo>
                      <a:pt x="61" y="48"/>
                      <a:pt x="60" y="51"/>
                      <a:pt x="57" y="53"/>
                    </a:cubicBezTo>
                    <a:cubicBezTo>
                      <a:pt x="0" y="105"/>
                      <a:pt x="0" y="105"/>
                      <a:pt x="0" y="105"/>
                    </a:cubicBezTo>
                    <a:cubicBezTo>
                      <a:pt x="6" y="116"/>
                      <a:pt x="6" y="116"/>
                      <a:pt x="6" y="116"/>
                    </a:cubicBezTo>
                    <a:cubicBezTo>
                      <a:pt x="82" y="60"/>
                      <a:pt x="82" y="60"/>
                      <a:pt x="82" y="60"/>
                    </a:cubicBezTo>
                    <a:cubicBezTo>
                      <a:pt x="86" y="58"/>
                      <a:pt x="88" y="54"/>
                      <a:pt x="89" y="49"/>
                    </a:cubicBezTo>
                    <a:cubicBezTo>
                      <a:pt x="94" y="0"/>
                      <a:pt x="94" y="0"/>
                      <a:pt x="94" y="0"/>
                    </a:cubicBezTo>
                    <a:lnTo>
                      <a:pt x="61" y="16"/>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5" name="iṡ1ïḍè"/>
              <p:cNvSpPr/>
              <p:nvPr/>
            </p:nvSpPr>
            <p:spPr bwMode="auto">
              <a:xfrm>
                <a:off x="4605873" y="2108679"/>
                <a:ext cx="230450" cy="381195"/>
              </a:xfrm>
              <a:custGeom>
                <a:avLst/>
                <a:gdLst>
                  <a:gd name="T0" fmla="*/ 40 w 64"/>
                  <a:gd name="T1" fmla="*/ 0 h 106"/>
                  <a:gd name="T2" fmla="*/ 64 w 64"/>
                  <a:gd name="T3" fmla="*/ 96 h 106"/>
                  <a:gd name="T4" fmla="*/ 17 w 64"/>
                  <a:gd name="T5" fmla="*/ 100 h 106"/>
                  <a:gd name="T6" fmla="*/ 40 w 64"/>
                  <a:gd name="T7" fmla="*/ 0 h 106"/>
                </a:gdLst>
                <a:ahLst/>
                <a:cxnLst>
                  <a:cxn ang="0">
                    <a:pos x="T0" y="T1"/>
                  </a:cxn>
                  <a:cxn ang="0">
                    <a:pos x="T2" y="T3"/>
                  </a:cxn>
                  <a:cxn ang="0">
                    <a:pos x="T4" y="T5"/>
                  </a:cxn>
                  <a:cxn ang="0">
                    <a:pos x="T6" y="T7"/>
                  </a:cxn>
                </a:cxnLst>
                <a:rect l="0" t="0" r="r" b="b"/>
                <a:pathLst>
                  <a:path w="64" h="106">
                    <a:moveTo>
                      <a:pt x="40" y="0"/>
                    </a:moveTo>
                    <a:cubicBezTo>
                      <a:pt x="40" y="0"/>
                      <a:pt x="57" y="27"/>
                      <a:pt x="64" y="96"/>
                    </a:cubicBezTo>
                    <a:cubicBezTo>
                      <a:pt x="64" y="96"/>
                      <a:pt x="34" y="106"/>
                      <a:pt x="17" y="100"/>
                    </a:cubicBezTo>
                    <a:cubicBezTo>
                      <a:pt x="0" y="95"/>
                      <a:pt x="40" y="0"/>
                      <a:pt x="4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6" name="îsľïďè"/>
              <p:cNvSpPr/>
              <p:nvPr/>
            </p:nvSpPr>
            <p:spPr bwMode="auto">
              <a:xfrm>
                <a:off x="4628398" y="2229968"/>
                <a:ext cx="27723" cy="230450"/>
              </a:xfrm>
              <a:custGeom>
                <a:avLst/>
                <a:gdLst>
                  <a:gd name="T0" fmla="*/ 8 w 8"/>
                  <a:gd name="T1" fmla="*/ 0 h 64"/>
                  <a:gd name="T2" fmla="*/ 1 w 8"/>
                  <a:gd name="T3" fmla="*/ 54 h 64"/>
                  <a:gd name="T4" fmla="*/ 8 w 8"/>
                  <a:gd name="T5" fmla="*/ 64 h 64"/>
                  <a:gd name="T6" fmla="*/ 8 w 8"/>
                  <a:gd name="T7" fmla="*/ 64 h 64"/>
                  <a:gd name="T8" fmla="*/ 8 w 8"/>
                  <a:gd name="T9" fmla="*/ 0 h 64"/>
                </a:gdLst>
                <a:ahLst/>
                <a:cxnLst>
                  <a:cxn ang="0">
                    <a:pos x="T0" y="T1"/>
                  </a:cxn>
                  <a:cxn ang="0">
                    <a:pos x="T2" y="T3"/>
                  </a:cxn>
                  <a:cxn ang="0">
                    <a:pos x="T4" y="T5"/>
                  </a:cxn>
                  <a:cxn ang="0">
                    <a:pos x="T6" y="T7"/>
                  </a:cxn>
                  <a:cxn ang="0">
                    <a:pos x="T8" y="T9"/>
                  </a:cxn>
                </a:cxnLst>
                <a:rect l="0" t="0" r="r" b="b"/>
                <a:pathLst>
                  <a:path w="8" h="64">
                    <a:moveTo>
                      <a:pt x="8" y="0"/>
                    </a:moveTo>
                    <a:cubicBezTo>
                      <a:pt x="8" y="0"/>
                      <a:pt x="1" y="36"/>
                      <a:pt x="1" y="54"/>
                    </a:cubicBezTo>
                    <a:cubicBezTo>
                      <a:pt x="0" y="58"/>
                      <a:pt x="3" y="63"/>
                      <a:pt x="8" y="64"/>
                    </a:cubicBezTo>
                    <a:cubicBezTo>
                      <a:pt x="8" y="64"/>
                      <a:pt x="8" y="64"/>
                      <a:pt x="8" y="64"/>
                    </a:cubicBezTo>
                    <a:lnTo>
                      <a:pt x="8"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7" name="iŝ1ïďé"/>
              <p:cNvSpPr/>
              <p:nvPr/>
            </p:nvSpPr>
            <p:spPr bwMode="auto">
              <a:xfrm>
                <a:off x="3983832" y="2701264"/>
                <a:ext cx="618576" cy="363868"/>
              </a:xfrm>
              <a:custGeom>
                <a:avLst/>
                <a:gdLst>
                  <a:gd name="T0" fmla="*/ 172 w 172"/>
                  <a:gd name="T1" fmla="*/ 51 h 101"/>
                  <a:gd name="T2" fmla="*/ 159 w 172"/>
                  <a:gd name="T3" fmla="*/ 49 h 101"/>
                  <a:gd name="T4" fmla="*/ 77 w 172"/>
                  <a:gd name="T5" fmla="*/ 2 h 101"/>
                  <a:gd name="T6" fmla="*/ 66 w 172"/>
                  <a:gd name="T7" fmla="*/ 2 h 101"/>
                  <a:gd name="T8" fmla="*/ 8 w 172"/>
                  <a:gd name="T9" fmla="*/ 36 h 101"/>
                  <a:gd name="T10" fmla="*/ 0 w 172"/>
                  <a:gd name="T11" fmla="*/ 35 h 101"/>
                  <a:gd name="T12" fmla="*/ 0 w 172"/>
                  <a:gd name="T13" fmla="*/ 43 h 101"/>
                  <a:gd name="T14" fmla="*/ 0 w 172"/>
                  <a:gd name="T15" fmla="*/ 43 h 101"/>
                  <a:gd name="T16" fmla="*/ 2 w 172"/>
                  <a:gd name="T17" fmla="*/ 45 h 101"/>
                  <a:gd name="T18" fmla="*/ 96 w 172"/>
                  <a:gd name="T19" fmla="*/ 99 h 101"/>
                  <a:gd name="T20" fmla="*/ 106 w 172"/>
                  <a:gd name="T21" fmla="*/ 99 h 101"/>
                  <a:gd name="T22" fmla="*/ 169 w 172"/>
                  <a:gd name="T23" fmla="*/ 62 h 101"/>
                  <a:gd name="T24" fmla="*/ 172 w 172"/>
                  <a:gd name="T25" fmla="*/ 59 h 101"/>
                  <a:gd name="T26" fmla="*/ 172 w 172"/>
                  <a:gd name="T27" fmla="*/ 59 h 101"/>
                  <a:gd name="T28" fmla="*/ 172 w 172"/>
                  <a:gd name="T29" fmla="*/ 5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2" h="101">
                    <a:moveTo>
                      <a:pt x="172" y="51"/>
                    </a:moveTo>
                    <a:cubicBezTo>
                      <a:pt x="159" y="49"/>
                      <a:pt x="159" y="49"/>
                      <a:pt x="159" y="49"/>
                    </a:cubicBezTo>
                    <a:cubicBezTo>
                      <a:pt x="77" y="2"/>
                      <a:pt x="77" y="2"/>
                      <a:pt x="77" y="2"/>
                    </a:cubicBezTo>
                    <a:cubicBezTo>
                      <a:pt x="74" y="0"/>
                      <a:pt x="70" y="0"/>
                      <a:pt x="66" y="2"/>
                    </a:cubicBezTo>
                    <a:cubicBezTo>
                      <a:pt x="8" y="36"/>
                      <a:pt x="8" y="36"/>
                      <a:pt x="8" y="36"/>
                    </a:cubicBezTo>
                    <a:cubicBezTo>
                      <a:pt x="0" y="35"/>
                      <a:pt x="0" y="35"/>
                      <a:pt x="0" y="35"/>
                    </a:cubicBezTo>
                    <a:cubicBezTo>
                      <a:pt x="0" y="43"/>
                      <a:pt x="0" y="43"/>
                      <a:pt x="0" y="43"/>
                    </a:cubicBezTo>
                    <a:cubicBezTo>
                      <a:pt x="0" y="43"/>
                      <a:pt x="0" y="43"/>
                      <a:pt x="0" y="43"/>
                    </a:cubicBezTo>
                    <a:cubicBezTo>
                      <a:pt x="0" y="44"/>
                      <a:pt x="1" y="45"/>
                      <a:pt x="2" y="45"/>
                    </a:cubicBezTo>
                    <a:cubicBezTo>
                      <a:pt x="96" y="99"/>
                      <a:pt x="96" y="99"/>
                      <a:pt x="96" y="99"/>
                    </a:cubicBezTo>
                    <a:cubicBezTo>
                      <a:pt x="98" y="101"/>
                      <a:pt x="103" y="100"/>
                      <a:pt x="106" y="99"/>
                    </a:cubicBezTo>
                    <a:cubicBezTo>
                      <a:pt x="169" y="62"/>
                      <a:pt x="169" y="62"/>
                      <a:pt x="169" y="62"/>
                    </a:cubicBezTo>
                    <a:cubicBezTo>
                      <a:pt x="171" y="61"/>
                      <a:pt x="172" y="60"/>
                      <a:pt x="172" y="59"/>
                    </a:cubicBezTo>
                    <a:cubicBezTo>
                      <a:pt x="172" y="59"/>
                      <a:pt x="172" y="59"/>
                      <a:pt x="172" y="59"/>
                    </a:cubicBezTo>
                    <a:lnTo>
                      <a:pt x="172" y="51"/>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8" name="ïṧḻidè"/>
              <p:cNvSpPr/>
              <p:nvPr/>
            </p:nvSpPr>
            <p:spPr bwMode="auto">
              <a:xfrm>
                <a:off x="3983832" y="2767107"/>
                <a:ext cx="395057" cy="294560"/>
              </a:xfrm>
              <a:custGeom>
                <a:avLst/>
                <a:gdLst>
                  <a:gd name="T0" fmla="*/ 110 w 110"/>
                  <a:gd name="T1" fmla="*/ 3 h 82"/>
                  <a:gd name="T2" fmla="*/ 104 w 110"/>
                  <a:gd name="T3" fmla="*/ 0 h 82"/>
                  <a:gd name="T4" fmla="*/ 40 w 110"/>
                  <a:gd name="T5" fmla="*/ 0 h 82"/>
                  <a:gd name="T6" fmla="*/ 8 w 110"/>
                  <a:gd name="T7" fmla="*/ 18 h 82"/>
                  <a:gd name="T8" fmla="*/ 0 w 110"/>
                  <a:gd name="T9" fmla="*/ 17 h 82"/>
                  <a:gd name="T10" fmla="*/ 0 w 110"/>
                  <a:gd name="T11" fmla="*/ 25 h 82"/>
                  <a:gd name="T12" fmla="*/ 0 w 110"/>
                  <a:gd name="T13" fmla="*/ 25 h 82"/>
                  <a:gd name="T14" fmla="*/ 2 w 110"/>
                  <a:gd name="T15" fmla="*/ 27 h 82"/>
                  <a:gd name="T16" fmla="*/ 96 w 110"/>
                  <a:gd name="T17" fmla="*/ 81 h 82"/>
                  <a:gd name="T18" fmla="*/ 101 w 110"/>
                  <a:gd name="T19" fmla="*/ 82 h 82"/>
                  <a:gd name="T20" fmla="*/ 110 w 110"/>
                  <a:gd name="T21" fmla="*/ 3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82">
                    <a:moveTo>
                      <a:pt x="110" y="3"/>
                    </a:moveTo>
                    <a:cubicBezTo>
                      <a:pt x="104" y="0"/>
                      <a:pt x="104" y="0"/>
                      <a:pt x="104" y="0"/>
                    </a:cubicBezTo>
                    <a:cubicBezTo>
                      <a:pt x="40" y="0"/>
                      <a:pt x="40" y="0"/>
                      <a:pt x="40" y="0"/>
                    </a:cubicBezTo>
                    <a:cubicBezTo>
                      <a:pt x="8" y="18"/>
                      <a:pt x="8" y="18"/>
                      <a:pt x="8" y="18"/>
                    </a:cubicBezTo>
                    <a:cubicBezTo>
                      <a:pt x="0" y="17"/>
                      <a:pt x="0" y="17"/>
                      <a:pt x="0" y="17"/>
                    </a:cubicBezTo>
                    <a:cubicBezTo>
                      <a:pt x="0" y="25"/>
                      <a:pt x="0" y="25"/>
                      <a:pt x="0" y="25"/>
                    </a:cubicBezTo>
                    <a:cubicBezTo>
                      <a:pt x="0" y="25"/>
                      <a:pt x="0" y="25"/>
                      <a:pt x="0" y="25"/>
                    </a:cubicBezTo>
                    <a:cubicBezTo>
                      <a:pt x="0" y="26"/>
                      <a:pt x="1" y="27"/>
                      <a:pt x="2" y="27"/>
                    </a:cubicBezTo>
                    <a:cubicBezTo>
                      <a:pt x="96" y="81"/>
                      <a:pt x="96" y="81"/>
                      <a:pt x="96" y="81"/>
                    </a:cubicBezTo>
                    <a:cubicBezTo>
                      <a:pt x="97" y="82"/>
                      <a:pt x="99" y="82"/>
                      <a:pt x="101" y="82"/>
                    </a:cubicBezTo>
                    <a:lnTo>
                      <a:pt x="110" y="3"/>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9" name="ïsļiḋê"/>
              <p:cNvSpPr/>
              <p:nvPr/>
            </p:nvSpPr>
            <p:spPr bwMode="auto">
              <a:xfrm>
                <a:off x="3983832" y="2827751"/>
                <a:ext cx="13862" cy="39853"/>
              </a:xfrm>
              <a:custGeom>
                <a:avLst/>
                <a:gdLst>
                  <a:gd name="T0" fmla="*/ 4 w 4"/>
                  <a:gd name="T1" fmla="*/ 0 h 11"/>
                  <a:gd name="T2" fmla="*/ 0 w 4"/>
                  <a:gd name="T3" fmla="*/ 0 h 11"/>
                  <a:gd name="T4" fmla="*/ 0 w 4"/>
                  <a:gd name="T5" fmla="*/ 8 h 11"/>
                  <a:gd name="T6" fmla="*/ 0 w 4"/>
                  <a:gd name="T7" fmla="*/ 8 h 11"/>
                  <a:gd name="T8" fmla="*/ 2 w 4"/>
                  <a:gd name="T9" fmla="*/ 10 h 11"/>
                  <a:gd name="T10" fmla="*/ 4 w 4"/>
                  <a:gd name="T11" fmla="*/ 11 h 11"/>
                  <a:gd name="T12" fmla="*/ 4 w 4"/>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4" h="11">
                    <a:moveTo>
                      <a:pt x="4" y="0"/>
                    </a:moveTo>
                    <a:cubicBezTo>
                      <a:pt x="0" y="0"/>
                      <a:pt x="0" y="0"/>
                      <a:pt x="0" y="0"/>
                    </a:cubicBezTo>
                    <a:cubicBezTo>
                      <a:pt x="0" y="8"/>
                      <a:pt x="0" y="8"/>
                      <a:pt x="0" y="8"/>
                    </a:cubicBezTo>
                    <a:cubicBezTo>
                      <a:pt x="0" y="8"/>
                      <a:pt x="0" y="8"/>
                      <a:pt x="0" y="8"/>
                    </a:cubicBezTo>
                    <a:cubicBezTo>
                      <a:pt x="0" y="9"/>
                      <a:pt x="1" y="10"/>
                      <a:pt x="2" y="10"/>
                    </a:cubicBezTo>
                    <a:cubicBezTo>
                      <a:pt x="4" y="11"/>
                      <a:pt x="4" y="11"/>
                      <a:pt x="4" y="11"/>
                    </a:cubicBezTo>
                    <a:lnTo>
                      <a:pt x="4" y="0"/>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0" name="íṡḷîde"/>
              <p:cNvSpPr/>
              <p:nvPr/>
            </p:nvSpPr>
            <p:spPr bwMode="auto">
              <a:xfrm>
                <a:off x="4328640" y="3011418"/>
                <a:ext cx="32922" cy="50249"/>
              </a:xfrm>
              <a:custGeom>
                <a:avLst/>
                <a:gdLst>
                  <a:gd name="T0" fmla="*/ 0 w 9"/>
                  <a:gd name="T1" fmla="*/ 14 h 14"/>
                  <a:gd name="T2" fmla="*/ 9 w 9"/>
                  <a:gd name="T3" fmla="*/ 13 h 14"/>
                  <a:gd name="T4" fmla="*/ 9 w 9"/>
                  <a:gd name="T5" fmla="*/ 0 h 14"/>
                  <a:gd name="T6" fmla="*/ 0 w 9"/>
                  <a:gd name="T7" fmla="*/ 0 h 14"/>
                  <a:gd name="T8" fmla="*/ 0 w 9"/>
                  <a:gd name="T9" fmla="*/ 14 h 14"/>
                </a:gdLst>
                <a:ahLst/>
                <a:cxnLst>
                  <a:cxn ang="0">
                    <a:pos x="T0" y="T1"/>
                  </a:cxn>
                  <a:cxn ang="0">
                    <a:pos x="T2" y="T3"/>
                  </a:cxn>
                  <a:cxn ang="0">
                    <a:pos x="T4" y="T5"/>
                  </a:cxn>
                  <a:cxn ang="0">
                    <a:pos x="T6" y="T7"/>
                  </a:cxn>
                  <a:cxn ang="0">
                    <a:pos x="T8" y="T9"/>
                  </a:cxn>
                </a:cxnLst>
                <a:rect l="0" t="0" r="r" b="b"/>
                <a:pathLst>
                  <a:path w="9" h="14">
                    <a:moveTo>
                      <a:pt x="0" y="14"/>
                    </a:moveTo>
                    <a:cubicBezTo>
                      <a:pt x="3" y="14"/>
                      <a:pt x="7" y="14"/>
                      <a:pt x="9" y="13"/>
                    </a:cubicBezTo>
                    <a:cubicBezTo>
                      <a:pt x="9" y="0"/>
                      <a:pt x="9" y="0"/>
                      <a:pt x="9" y="0"/>
                    </a:cubicBezTo>
                    <a:cubicBezTo>
                      <a:pt x="0" y="0"/>
                      <a:pt x="0" y="0"/>
                      <a:pt x="0" y="0"/>
                    </a:cubicBezTo>
                    <a:lnTo>
                      <a:pt x="0" y="14"/>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1" name="ïSlîďé"/>
              <p:cNvSpPr/>
              <p:nvPr/>
            </p:nvSpPr>
            <p:spPr bwMode="auto">
              <a:xfrm>
                <a:off x="3983832" y="2677006"/>
                <a:ext cx="622042" cy="360403"/>
              </a:xfrm>
              <a:custGeom>
                <a:avLst/>
                <a:gdLst>
                  <a:gd name="T0" fmla="*/ 96 w 173"/>
                  <a:gd name="T1" fmla="*/ 98 h 100"/>
                  <a:gd name="T2" fmla="*/ 2 w 173"/>
                  <a:gd name="T3" fmla="*/ 45 h 100"/>
                  <a:gd name="T4" fmla="*/ 3 w 173"/>
                  <a:gd name="T5" fmla="*/ 39 h 100"/>
                  <a:gd name="T6" fmla="*/ 66 w 173"/>
                  <a:gd name="T7" fmla="*/ 2 h 100"/>
                  <a:gd name="T8" fmla="*/ 77 w 173"/>
                  <a:gd name="T9" fmla="*/ 2 h 100"/>
                  <a:gd name="T10" fmla="*/ 170 w 173"/>
                  <a:gd name="T11" fmla="*/ 55 h 100"/>
                  <a:gd name="T12" fmla="*/ 169 w 173"/>
                  <a:gd name="T13" fmla="*/ 61 h 100"/>
                  <a:gd name="T14" fmla="*/ 106 w 173"/>
                  <a:gd name="T15" fmla="*/ 98 h 100"/>
                  <a:gd name="T16" fmla="*/ 96 w 173"/>
                  <a:gd name="T17" fmla="*/ 9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00">
                    <a:moveTo>
                      <a:pt x="96" y="98"/>
                    </a:moveTo>
                    <a:cubicBezTo>
                      <a:pt x="2" y="45"/>
                      <a:pt x="2" y="45"/>
                      <a:pt x="2" y="45"/>
                    </a:cubicBezTo>
                    <a:cubicBezTo>
                      <a:pt x="0" y="43"/>
                      <a:pt x="0" y="40"/>
                      <a:pt x="3" y="39"/>
                    </a:cubicBezTo>
                    <a:cubicBezTo>
                      <a:pt x="66" y="2"/>
                      <a:pt x="66" y="2"/>
                      <a:pt x="66" y="2"/>
                    </a:cubicBezTo>
                    <a:cubicBezTo>
                      <a:pt x="70" y="0"/>
                      <a:pt x="74" y="0"/>
                      <a:pt x="77" y="2"/>
                    </a:cubicBezTo>
                    <a:cubicBezTo>
                      <a:pt x="170" y="55"/>
                      <a:pt x="170" y="55"/>
                      <a:pt x="170" y="55"/>
                    </a:cubicBezTo>
                    <a:cubicBezTo>
                      <a:pt x="173" y="57"/>
                      <a:pt x="172" y="60"/>
                      <a:pt x="169" y="61"/>
                    </a:cubicBezTo>
                    <a:cubicBezTo>
                      <a:pt x="106" y="98"/>
                      <a:pt x="106" y="98"/>
                      <a:pt x="106" y="98"/>
                    </a:cubicBezTo>
                    <a:cubicBezTo>
                      <a:pt x="103" y="100"/>
                      <a:pt x="98" y="100"/>
                      <a:pt x="96" y="9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2" name="iṥḷîde"/>
              <p:cNvSpPr/>
              <p:nvPr/>
            </p:nvSpPr>
            <p:spPr bwMode="auto">
              <a:xfrm>
                <a:off x="4034080" y="2748047"/>
                <a:ext cx="450503" cy="259906"/>
              </a:xfrm>
              <a:custGeom>
                <a:avLst/>
                <a:gdLst>
                  <a:gd name="T0" fmla="*/ 80 w 125"/>
                  <a:gd name="T1" fmla="*/ 70 h 72"/>
                  <a:gd name="T2" fmla="*/ 2 w 125"/>
                  <a:gd name="T3" fmla="*/ 25 h 72"/>
                  <a:gd name="T4" fmla="*/ 3 w 125"/>
                  <a:gd name="T5" fmla="*/ 21 h 72"/>
                  <a:gd name="T6" fmla="*/ 37 w 125"/>
                  <a:gd name="T7" fmla="*/ 1 h 72"/>
                  <a:gd name="T8" fmla="*/ 46 w 125"/>
                  <a:gd name="T9" fmla="*/ 1 h 72"/>
                  <a:gd name="T10" fmla="*/ 123 w 125"/>
                  <a:gd name="T11" fmla="*/ 46 h 72"/>
                  <a:gd name="T12" fmla="*/ 123 w 125"/>
                  <a:gd name="T13" fmla="*/ 51 h 72"/>
                  <a:gd name="T14" fmla="*/ 88 w 125"/>
                  <a:gd name="T15" fmla="*/ 70 h 72"/>
                  <a:gd name="T16" fmla="*/ 80 w 125"/>
                  <a:gd name="T17" fmla="*/ 7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5" h="72">
                    <a:moveTo>
                      <a:pt x="80" y="70"/>
                    </a:moveTo>
                    <a:cubicBezTo>
                      <a:pt x="2" y="25"/>
                      <a:pt x="2" y="25"/>
                      <a:pt x="2" y="25"/>
                    </a:cubicBezTo>
                    <a:cubicBezTo>
                      <a:pt x="0" y="24"/>
                      <a:pt x="0" y="22"/>
                      <a:pt x="3" y="21"/>
                    </a:cubicBezTo>
                    <a:cubicBezTo>
                      <a:pt x="37" y="1"/>
                      <a:pt x="37" y="1"/>
                      <a:pt x="37" y="1"/>
                    </a:cubicBezTo>
                    <a:cubicBezTo>
                      <a:pt x="40" y="0"/>
                      <a:pt x="43" y="0"/>
                      <a:pt x="46" y="1"/>
                    </a:cubicBezTo>
                    <a:cubicBezTo>
                      <a:pt x="123" y="46"/>
                      <a:pt x="123" y="46"/>
                      <a:pt x="123" y="46"/>
                    </a:cubicBezTo>
                    <a:cubicBezTo>
                      <a:pt x="125" y="47"/>
                      <a:pt x="125" y="49"/>
                      <a:pt x="123" y="51"/>
                    </a:cubicBezTo>
                    <a:cubicBezTo>
                      <a:pt x="88" y="70"/>
                      <a:pt x="88" y="70"/>
                      <a:pt x="88" y="70"/>
                    </a:cubicBezTo>
                    <a:cubicBezTo>
                      <a:pt x="86" y="71"/>
                      <a:pt x="82" y="72"/>
                      <a:pt x="80" y="7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3" name="ïSļïďe"/>
              <p:cNvSpPr/>
              <p:nvPr/>
            </p:nvSpPr>
            <p:spPr bwMode="auto">
              <a:xfrm>
                <a:off x="4228143" y="2651015"/>
                <a:ext cx="83170" cy="155943"/>
              </a:xfrm>
              <a:custGeom>
                <a:avLst/>
                <a:gdLst>
                  <a:gd name="T0" fmla="*/ 2 w 23"/>
                  <a:gd name="T1" fmla="*/ 7 h 43"/>
                  <a:gd name="T2" fmla="*/ 1 w 23"/>
                  <a:gd name="T3" fmla="*/ 14 h 43"/>
                  <a:gd name="T4" fmla="*/ 2 w 23"/>
                  <a:gd name="T5" fmla="*/ 30 h 43"/>
                  <a:gd name="T6" fmla="*/ 3 w 23"/>
                  <a:gd name="T7" fmla="*/ 36 h 43"/>
                  <a:gd name="T8" fmla="*/ 9 w 23"/>
                  <a:gd name="T9" fmla="*/ 42 h 43"/>
                  <a:gd name="T10" fmla="*/ 9 w 23"/>
                  <a:gd name="T11" fmla="*/ 42 h 43"/>
                  <a:gd name="T12" fmla="*/ 14 w 23"/>
                  <a:gd name="T13" fmla="*/ 38 h 43"/>
                  <a:gd name="T14" fmla="*/ 16 w 23"/>
                  <a:gd name="T15" fmla="*/ 24 h 43"/>
                  <a:gd name="T16" fmla="*/ 21 w 23"/>
                  <a:gd name="T17" fmla="*/ 29 h 43"/>
                  <a:gd name="T18" fmla="*/ 15 w 23"/>
                  <a:gd name="T19" fmla="*/ 8 h 43"/>
                  <a:gd name="T20" fmla="*/ 2 w 23"/>
                  <a:gd name="T21" fmla="*/ 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43">
                    <a:moveTo>
                      <a:pt x="2" y="7"/>
                    </a:moveTo>
                    <a:cubicBezTo>
                      <a:pt x="1" y="14"/>
                      <a:pt x="1" y="14"/>
                      <a:pt x="1" y="14"/>
                    </a:cubicBezTo>
                    <a:cubicBezTo>
                      <a:pt x="0" y="19"/>
                      <a:pt x="0" y="25"/>
                      <a:pt x="2" y="30"/>
                    </a:cubicBezTo>
                    <a:cubicBezTo>
                      <a:pt x="3" y="36"/>
                      <a:pt x="3" y="36"/>
                      <a:pt x="3" y="36"/>
                    </a:cubicBezTo>
                    <a:cubicBezTo>
                      <a:pt x="3" y="39"/>
                      <a:pt x="6" y="41"/>
                      <a:pt x="9" y="42"/>
                    </a:cubicBezTo>
                    <a:cubicBezTo>
                      <a:pt x="9" y="42"/>
                      <a:pt x="9" y="42"/>
                      <a:pt x="9" y="42"/>
                    </a:cubicBezTo>
                    <a:cubicBezTo>
                      <a:pt x="12" y="43"/>
                      <a:pt x="14" y="41"/>
                      <a:pt x="14" y="38"/>
                    </a:cubicBezTo>
                    <a:cubicBezTo>
                      <a:pt x="16" y="24"/>
                      <a:pt x="16" y="24"/>
                      <a:pt x="16" y="24"/>
                    </a:cubicBezTo>
                    <a:cubicBezTo>
                      <a:pt x="16" y="24"/>
                      <a:pt x="19" y="29"/>
                      <a:pt x="21" y="29"/>
                    </a:cubicBezTo>
                    <a:cubicBezTo>
                      <a:pt x="23" y="29"/>
                      <a:pt x="19" y="15"/>
                      <a:pt x="15" y="8"/>
                    </a:cubicBezTo>
                    <a:cubicBezTo>
                      <a:pt x="11" y="0"/>
                      <a:pt x="2" y="7"/>
                      <a:pt x="2" y="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4" name="iṧľîďè"/>
              <p:cNvSpPr/>
              <p:nvPr/>
            </p:nvSpPr>
            <p:spPr bwMode="auto">
              <a:xfrm>
                <a:off x="4214281" y="2236899"/>
                <a:ext cx="136884" cy="443573"/>
              </a:xfrm>
              <a:custGeom>
                <a:avLst/>
                <a:gdLst>
                  <a:gd name="T0" fmla="*/ 38 w 38"/>
                  <a:gd name="T1" fmla="*/ 20 h 123"/>
                  <a:gd name="T2" fmla="*/ 28 w 38"/>
                  <a:gd name="T3" fmla="*/ 40 h 123"/>
                  <a:gd name="T4" fmla="*/ 24 w 38"/>
                  <a:gd name="T5" fmla="*/ 55 h 123"/>
                  <a:gd name="T6" fmla="*/ 19 w 38"/>
                  <a:gd name="T7" fmla="*/ 123 h 123"/>
                  <a:gd name="T8" fmla="*/ 6 w 38"/>
                  <a:gd name="T9" fmla="*/ 122 h 123"/>
                  <a:gd name="T10" fmla="*/ 0 w 38"/>
                  <a:gd name="T11" fmla="*/ 46 h 123"/>
                  <a:gd name="T12" fmla="*/ 0 w 38"/>
                  <a:gd name="T13" fmla="*/ 39 h 123"/>
                  <a:gd name="T14" fmla="*/ 7 w 38"/>
                  <a:gd name="T15" fmla="*/ 0 h 123"/>
                  <a:gd name="T16" fmla="*/ 38 w 38"/>
                  <a:gd name="T17" fmla="*/ 2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123">
                    <a:moveTo>
                      <a:pt x="38" y="20"/>
                    </a:moveTo>
                    <a:cubicBezTo>
                      <a:pt x="28" y="40"/>
                      <a:pt x="28" y="40"/>
                      <a:pt x="28" y="40"/>
                    </a:cubicBezTo>
                    <a:cubicBezTo>
                      <a:pt x="25" y="44"/>
                      <a:pt x="24" y="50"/>
                      <a:pt x="24" y="55"/>
                    </a:cubicBezTo>
                    <a:cubicBezTo>
                      <a:pt x="19" y="123"/>
                      <a:pt x="19" y="123"/>
                      <a:pt x="19" y="123"/>
                    </a:cubicBezTo>
                    <a:cubicBezTo>
                      <a:pt x="6" y="122"/>
                      <a:pt x="6" y="122"/>
                      <a:pt x="6" y="122"/>
                    </a:cubicBezTo>
                    <a:cubicBezTo>
                      <a:pt x="0" y="46"/>
                      <a:pt x="0" y="46"/>
                      <a:pt x="0" y="46"/>
                    </a:cubicBezTo>
                    <a:cubicBezTo>
                      <a:pt x="0" y="44"/>
                      <a:pt x="0" y="41"/>
                      <a:pt x="0" y="39"/>
                    </a:cubicBezTo>
                    <a:cubicBezTo>
                      <a:pt x="7" y="0"/>
                      <a:pt x="7" y="0"/>
                      <a:pt x="7" y="0"/>
                    </a:cubicBezTo>
                    <a:lnTo>
                      <a:pt x="38" y="2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5" name="îṩḻîḍé"/>
              <p:cNvSpPr/>
              <p:nvPr/>
            </p:nvSpPr>
            <p:spPr bwMode="auto">
              <a:xfrm>
                <a:off x="3957841" y="2533191"/>
                <a:ext cx="381195" cy="518079"/>
              </a:xfrm>
              <a:custGeom>
                <a:avLst/>
                <a:gdLst>
                  <a:gd name="T0" fmla="*/ 99 w 106"/>
                  <a:gd name="T1" fmla="*/ 144 h 144"/>
                  <a:gd name="T2" fmla="*/ 92 w 106"/>
                  <a:gd name="T3" fmla="*/ 133 h 144"/>
                  <a:gd name="T4" fmla="*/ 9 w 106"/>
                  <a:gd name="T5" fmla="*/ 86 h 144"/>
                  <a:gd name="T6" fmla="*/ 4 w 106"/>
                  <a:gd name="T7" fmla="*/ 77 h 144"/>
                  <a:gd name="T8" fmla="*/ 5 w 106"/>
                  <a:gd name="T9" fmla="*/ 9 h 144"/>
                  <a:gd name="T10" fmla="*/ 0 w 106"/>
                  <a:gd name="T11" fmla="*/ 3 h 144"/>
                  <a:gd name="T12" fmla="*/ 4 w 106"/>
                  <a:gd name="T13" fmla="*/ 1 h 144"/>
                  <a:gd name="T14" fmla="*/ 4 w 106"/>
                  <a:gd name="T15" fmla="*/ 1 h 144"/>
                  <a:gd name="T16" fmla="*/ 8 w 106"/>
                  <a:gd name="T17" fmla="*/ 1 h 144"/>
                  <a:gd name="T18" fmla="*/ 101 w 106"/>
                  <a:gd name="T19" fmla="*/ 55 h 144"/>
                  <a:gd name="T20" fmla="*/ 106 w 106"/>
                  <a:gd name="T21" fmla="*/ 64 h 144"/>
                  <a:gd name="T22" fmla="*/ 105 w 106"/>
                  <a:gd name="T23" fmla="*/ 137 h 144"/>
                  <a:gd name="T24" fmla="*/ 104 w 106"/>
                  <a:gd name="T25" fmla="*/ 141 h 144"/>
                  <a:gd name="T26" fmla="*/ 104 w 106"/>
                  <a:gd name="T27" fmla="*/ 141 h 144"/>
                  <a:gd name="T28" fmla="*/ 99 w 106"/>
                  <a:gd name="T29"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6" h="144">
                    <a:moveTo>
                      <a:pt x="99" y="144"/>
                    </a:moveTo>
                    <a:cubicBezTo>
                      <a:pt x="92" y="133"/>
                      <a:pt x="92" y="133"/>
                      <a:pt x="92" y="133"/>
                    </a:cubicBezTo>
                    <a:cubicBezTo>
                      <a:pt x="9" y="86"/>
                      <a:pt x="9" y="86"/>
                      <a:pt x="9" y="86"/>
                    </a:cubicBezTo>
                    <a:cubicBezTo>
                      <a:pt x="7" y="84"/>
                      <a:pt x="4" y="80"/>
                      <a:pt x="4" y="77"/>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3" y="56"/>
                      <a:pt x="106" y="60"/>
                      <a:pt x="106" y="64"/>
                    </a:cubicBezTo>
                    <a:cubicBezTo>
                      <a:pt x="105" y="137"/>
                      <a:pt x="105" y="137"/>
                      <a:pt x="105" y="137"/>
                    </a:cubicBezTo>
                    <a:cubicBezTo>
                      <a:pt x="105" y="139"/>
                      <a:pt x="105" y="141"/>
                      <a:pt x="104" y="141"/>
                    </a:cubicBezTo>
                    <a:cubicBezTo>
                      <a:pt x="104" y="141"/>
                      <a:pt x="104" y="141"/>
                      <a:pt x="104" y="141"/>
                    </a:cubicBezTo>
                    <a:lnTo>
                      <a:pt x="99" y="144"/>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6" name="ïṩḷiďê"/>
              <p:cNvSpPr/>
              <p:nvPr/>
            </p:nvSpPr>
            <p:spPr bwMode="auto">
              <a:xfrm>
                <a:off x="3957841" y="2533191"/>
                <a:ext cx="374264" cy="377730"/>
              </a:xfrm>
              <a:custGeom>
                <a:avLst/>
                <a:gdLst>
                  <a:gd name="T0" fmla="*/ 42 w 104"/>
                  <a:gd name="T1" fmla="*/ 105 h 105"/>
                  <a:gd name="T2" fmla="*/ 37 w 104"/>
                  <a:gd name="T3" fmla="*/ 102 h 105"/>
                  <a:gd name="T4" fmla="*/ 5 w 104"/>
                  <a:gd name="T5" fmla="*/ 46 h 105"/>
                  <a:gd name="T6" fmla="*/ 5 w 104"/>
                  <a:gd name="T7" fmla="*/ 9 h 105"/>
                  <a:gd name="T8" fmla="*/ 0 w 104"/>
                  <a:gd name="T9" fmla="*/ 3 h 105"/>
                  <a:gd name="T10" fmla="*/ 4 w 104"/>
                  <a:gd name="T11" fmla="*/ 1 h 105"/>
                  <a:gd name="T12" fmla="*/ 4 w 104"/>
                  <a:gd name="T13" fmla="*/ 1 h 105"/>
                  <a:gd name="T14" fmla="*/ 8 w 104"/>
                  <a:gd name="T15" fmla="*/ 1 h 105"/>
                  <a:gd name="T16" fmla="*/ 101 w 104"/>
                  <a:gd name="T17" fmla="*/ 55 h 105"/>
                  <a:gd name="T18" fmla="*/ 104 w 104"/>
                  <a:gd name="T19" fmla="*/ 59 h 105"/>
                  <a:gd name="T20" fmla="*/ 42 w 104"/>
                  <a:gd name="T21"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4" h="105">
                    <a:moveTo>
                      <a:pt x="42" y="105"/>
                    </a:moveTo>
                    <a:cubicBezTo>
                      <a:pt x="37" y="102"/>
                      <a:pt x="37" y="102"/>
                      <a:pt x="37" y="102"/>
                    </a:cubicBezTo>
                    <a:cubicBezTo>
                      <a:pt x="5" y="46"/>
                      <a:pt x="5" y="46"/>
                      <a:pt x="5" y="46"/>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2" y="56"/>
                      <a:pt x="103" y="57"/>
                      <a:pt x="104" y="59"/>
                    </a:cubicBezTo>
                    <a:lnTo>
                      <a:pt x="42" y="105"/>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7" name="ísḻídè"/>
              <p:cNvSpPr/>
              <p:nvPr/>
            </p:nvSpPr>
            <p:spPr bwMode="auto">
              <a:xfrm>
                <a:off x="3957841" y="2533191"/>
                <a:ext cx="32922" cy="20792"/>
              </a:xfrm>
              <a:custGeom>
                <a:avLst/>
                <a:gdLst>
                  <a:gd name="T0" fmla="*/ 2 w 9"/>
                  <a:gd name="T1" fmla="*/ 6 h 6"/>
                  <a:gd name="T2" fmla="*/ 0 w 9"/>
                  <a:gd name="T3" fmla="*/ 3 h 6"/>
                  <a:gd name="T4" fmla="*/ 4 w 9"/>
                  <a:gd name="T5" fmla="*/ 1 h 6"/>
                  <a:gd name="T6" fmla="*/ 4 w 9"/>
                  <a:gd name="T7" fmla="*/ 1 h 6"/>
                  <a:gd name="T8" fmla="*/ 8 w 9"/>
                  <a:gd name="T9" fmla="*/ 1 h 6"/>
                  <a:gd name="T10" fmla="*/ 9 w 9"/>
                  <a:gd name="T11" fmla="*/ 2 h 6"/>
                  <a:gd name="T12" fmla="*/ 2 w 9"/>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9" h="6">
                    <a:moveTo>
                      <a:pt x="2" y="6"/>
                    </a:moveTo>
                    <a:cubicBezTo>
                      <a:pt x="0" y="3"/>
                      <a:pt x="0" y="3"/>
                      <a:pt x="0" y="3"/>
                    </a:cubicBezTo>
                    <a:cubicBezTo>
                      <a:pt x="4" y="1"/>
                      <a:pt x="4" y="1"/>
                      <a:pt x="4" y="1"/>
                    </a:cubicBezTo>
                    <a:cubicBezTo>
                      <a:pt x="4" y="1"/>
                      <a:pt x="4" y="1"/>
                      <a:pt x="4" y="1"/>
                    </a:cubicBezTo>
                    <a:cubicBezTo>
                      <a:pt x="5" y="0"/>
                      <a:pt x="6" y="0"/>
                      <a:pt x="8" y="1"/>
                    </a:cubicBezTo>
                    <a:cubicBezTo>
                      <a:pt x="9" y="2"/>
                      <a:pt x="9" y="2"/>
                      <a:pt x="9" y="2"/>
                    </a:cubicBezTo>
                    <a:lnTo>
                      <a:pt x="2" y="6"/>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8" name="îśḻíde"/>
              <p:cNvSpPr/>
              <p:nvPr/>
            </p:nvSpPr>
            <p:spPr bwMode="auto">
              <a:xfrm>
                <a:off x="4288788" y="2730720"/>
                <a:ext cx="46784" cy="46784"/>
              </a:xfrm>
              <a:custGeom>
                <a:avLst/>
                <a:gdLst>
                  <a:gd name="T0" fmla="*/ 10 w 13"/>
                  <a:gd name="T1" fmla="*/ 0 h 13"/>
                  <a:gd name="T2" fmla="*/ 13 w 13"/>
                  <a:gd name="T3" fmla="*/ 8 h 13"/>
                  <a:gd name="T4" fmla="*/ 4 w 13"/>
                  <a:gd name="T5" fmla="*/ 13 h 13"/>
                  <a:gd name="T6" fmla="*/ 0 w 13"/>
                  <a:gd name="T7" fmla="*/ 6 h 13"/>
                  <a:gd name="T8" fmla="*/ 10 w 13"/>
                  <a:gd name="T9" fmla="*/ 0 h 13"/>
                </a:gdLst>
                <a:ahLst/>
                <a:cxnLst>
                  <a:cxn ang="0">
                    <a:pos x="T0" y="T1"/>
                  </a:cxn>
                  <a:cxn ang="0">
                    <a:pos x="T2" y="T3"/>
                  </a:cxn>
                  <a:cxn ang="0">
                    <a:pos x="T4" y="T5"/>
                  </a:cxn>
                  <a:cxn ang="0">
                    <a:pos x="T6" y="T7"/>
                  </a:cxn>
                  <a:cxn ang="0">
                    <a:pos x="T8" y="T9"/>
                  </a:cxn>
                </a:cxnLst>
                <a:rect l="0" t="0" r="r" b="b"/>
                <a:pathLst>
                  <a:path w="13" h="13">
                    <a:moveTo>
                      <a:pt x="10" y="0"/>
                    </a:moveTo>
                    <a:cubicBezTo>
                      <a:pt x="12" y="2"/>
                      <a:pt x="13" y="5"/>
                      <a:pt x="13" y="8"/>
                    </a:cubicBezTo>
                    <a:cubicBezTo>
                      <a:pt x="4" y="13"/>
                      <a:pt x="4" y="13"/>
                      <a:pt x="4" y="13"/>
                    </a:cubicBezTo>
                    <a:cubicBezTo>
                      <a:pt x="0" y="6"/>
                      <a:pt x="0" y="6"/>
                      <a:pt x="0" y="6"/>
                    </a:cubicBezTo>
                    <a:lnTo>
                      <a:pt x="10" y="0"/>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9" name="íṩľîḍe"/>
              <p:cNvSpPr/>
              <p:nvPr/>
            </p:nvSpPr>
            <p:spPr bwMode="auto">
              <a:xfrm>
                <a:off x="3950910" y="2540122"/>
                <a:ext cx="370799" cy="514614"/>
              </a:xfrm>
              <a:custGeom>
                <a:avLst/>
                <a:gdLst>
                  <a:gd name="T0" fmla="*/ 98 w 103"/>
                  <a:gd name="T1" fmla="*/ 55 h 143"/>
                  <a:gd name="T2" fmla="*/ 5 w 103"/>
                  <a:gd name="T3" fmla="*/ 1 h 143"/>
                  <a:gd name="T4" fmla="*/ 0 w 103"/>
                  <a:gd name="T5" fmla="*/ 5 h 143"/>
                  <a:gd name="T6" fmla="*/ 0 w 103"/>
                  <a:gd name="T7" fmla="*/ 78 h 143"/>
                  <a:gd name="T8" fmla="*/ 5 w 103"/>
                  <a:gd name="T9" fmla="*/ 87 h 143"/>
                  <a:gd name="T10" fmla="*/ 98 w 103"/>
                  <a:gd name="T11" fmla="*/ 141 h 143"/>
                  <a:gd name="T12" fmla="*/ 103 w 103"/>
                  <a:gd name="T13" fmla="*/ 138 h 143"/>
                  <a:gd name="T14" fmla="*/ 103 w 103"/>
                  <a:gd name="T15" fmla="*/ 64 h 143"/>
                  <a:gd name="T16" fmla="*/ 98 w 103"/>
                  <a:gd name="T17" fmla="*/ 5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143">
                    <a:moveTo>
                      <a:pt x="98" y="55"/>
                    </a:moveTo>
                    <a:cubicBezTo>
                      <a:pt x="5" y="1"/>
                      <a:pt x="5" y="1"/>
                      <a:pt x="5" y="1"/>
                    </a:cubicBezTo>
                    <a:cubicBezTo>
                      <a:pt x="2" y="0"/>
                      <a:pt x="0" y="1"/>
                      <a:pt x="0" y="5"/>
                    </a:cubicBezTo>
                    <a:cubicBezTo>
                      <a:pt x="0" y="78"/>
                      <a:pt x="0" y="78"/>
                      <a:pt x="0" y="78"/>
                    </a:cubicBezTo>
                    <a:cubicBezTo>
                      <a:pt x="0" y="82"/>
                      <a:pt x="2" y="86"/>
                      <a:pt x="5" y="87"/>
                    </a:cubicBezTo>
                    <a:cubicBezTo>
                      <a:pt x="98" y="141"/>
                      <a:pt x="98" y="141"/>
                      <a:pt x="98" y="141"/>
                    </a:cubicBezTo>
                    <a:cubicBezTo>
                      <a:pt x="101" y="143"/>
                      <a:pt x="103" y="141"/>
                      <a:pt x="103" y="138"/>
                    </a:cubicBezTo>
                    <a:cubicBezTo>
                      <a:pt x="103" y="64"/>
                      <a:pt x="103" y="64"/>
                      <a:pt x="103" y="64"/>
                    </a:cubicBezTo>
                    <a:cubicBezTo>
                      <a:pt x="103" y="61"/>
                      <a:pt x="101" y="57"/>
                      <a:pt x="98" y="5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0" name="îś1ïdè"/>
              <p:cNvSpPr/>
              <p:nvPr/>
            </p:nvSpPr>
            <p:spPr bwMode="auto">
              <a:xfrm>
                <a:off x="4358096" y="2751512"/>
                <a:ext cx="110893" cy="109161"/>
              </a:xfrm>
              <a:custGeom>
                <a:avLst/>
                <a:gdLst>
                  <a:gd name="T0" fmla="*/ 31 w 31"/>
                  <a:gd name="T1" fmla="*/ 11 h 30"/>
                  <a:gd name="T2" fmla="*/ 30 w 31"/>
                  <a:gd name="T3" fmla="*/ 14 h 30"/>
                  <a:gd name="T4" fmla="*/ 22 w 31"/>
                  <a:gd name="T5" fmla="*/ 22 h 30"/>
                  <a:gd name="T6" fmla="*/ 13 w 31"/>
                  <a:gd name="T7" fmla="*/ 28 h 30"/>
                  <a:gd name="T8" fmla="*/ 3 w 31"/>
                  <a:gd name="T9" fmla="*/ 28 h 30"/>
                  <a:gd name="T10" fmla="*/ 3 w 31"/>
                  <a:gd name="T11" fmla="*/ 28 h 30"/>
                  <a:gd name="T12" fmla="*/ 2 w 31"/>
                  <a:gd name="T13" fmla="*/ 19 h 30"/>
                  <a:gd name="T14" fmla="*/ 12 w 31"/>
                  <a:gd name="T15" fmla="*/ 9 h 30"/>
                  <a:gd name="T16" fmla="*/ 5 w 31"/>
                  <a:gd name="T17" fmla="*/ 12 h 30"/>
                  <a:gd name="T18" fmla="*/ 15 w 31"/>
                  <a:gd name="T19" fmla="*/ 5 h 30"/>
                  <a:gd name="T20" fmla="*/ 25 w 31"/>
                  <a:gd name="T21" fmla="*/ 0 h 30"/>
                  <a:gd name="T22" fmla="*/ 31 w 31"/>
                  <a:gd name="T23" fmla="*/ 1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 h="30">
                    <a:moveTo>
                      <a:pt x="31" y="11"/>
                    </a:moveTo>
                    <a:cubicBezTo>
                      <a:pt x="30" y="14"/>
                      <a:pt x="30" y="14"/>
                      <a:pt x="30" y="14"/>
                    </a:cubicBezTo>
                    <a:cubicBezTo>
                      <a:pt x="28" y="17"/>
                      <a:pt x="25" y="20"/>
                      <a:pt x="22" y="22"/>
                    </a:cubicBezTo>
                    <a:cubicBezTo>
                      <a:pt x="13" y="28"/>
                      <a:pt x="13" y="28"/>
                      <a:pt x="13" y="28"/>
                    </a:cubicBezTo>
                    <a:cubicBezTo>
                      <a:pt x="10" y="30"/>
                      <a:pt x="6" y="30"/>
                      <a:pt x="3" y="28"/>
                    </a:cubicBezTo>
                    <a:cubicBezTo>
                      <a:pt x="3" y="28"/>
                      <a:pt x="3" y="28"/>
                      <a:pt x="3" y="28"/>
                    </a:cubicBezTo>
                    <a:cubicBezTo>
                      <a:pt x="0" y="26"/>
                      <a:pt x="0" y="22"/>
                      <a:pt x="2" y="19"/>
                    </a:cubicBezTo>
                    <a:cubicBezTo>
                      <a:pt x="12" y="9"/>
                      <a:pt x="12" y="9"/>
                      <a:pt x="12" y="9"/>
                    </a:cubicBezTo>
                    <a:cubicBezTo>
                      <a:pt x="12" y="9"/>
                      <a:pt x="6" y="14"/>
                      <a:pt x="5" y="12"/>
                    </a:cubicBezTo>
                    <a:cubicBezTo>
                      <a:pt x="4" y="11"/>
                      <a:pt x="10" y="5"/>
                      <a:pt x="15" y="5"/>
                    </a:cubicBezTo>
                    <a:cubicBezTo>
                      <a:pt x="20" y="4"/>
                      <a:pt x="25" y="0"/>
                      <a:pt x="25" y="0"/>
                    </a:cubicBezTo>
                    <a:lnTo>
                      <a:pt x="31" y="11"/>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1" name="îṥ1íďé"/>
              <p:cNvSpPr/>
              <p:nvPr/>
            </p:nvSpPr>
            <p:spPr bwMode="auto">
              <a:xfrm>
                <a:off x="4202153" y="1982191"/>
                <a:ext cx="256440" cy="407186"/>
              </a:xfrm>
              <a:custGeom>
                <a:avLst/>
                <a:gdLst>
                  <a:gd name="T0" fmla="*/ 50 w 71"/>
                  <a:gd name="T1" fmla="*/ 0 h 113"/>
                  <a:gd name="T2" fmla="*/ 0 w 71"/>
                  <a:gd name="T3" fmla="*/ 74 h 113"/>
                  <a:gd name="T4" fmla="*/ 42 w 71"/>
                  <a:gd name="T5" fmla="*/ 105 h 113"/>
                  <a:gd name="T6" fmla="*/ 50 w 71"/>
                  <a:gd name="T7" fmla="*/ 0 h 113"/>
                </a:gdLst>
                <a:ahLst/>
                <a:cxnLst>
                  <a:cxn ang="0">
                    <a:pos x="T0" y="T1"/>
                  </a:cxn>
                  <a:cxn ang="0">
                    <a:pos x="T2" y="T3"/>
                  </a:cxn>
                  <a:cxn ang="0">
                    <a:pos x="T4" y="T5"/>
                  </a:cxn>
                  <a:cxn ang="0">
                    <a:pos x="T6" y="T7"/>
                  </a:cxn>
                </a:cxnLst>
                <a:rect l="0" t="0" r="r" b="b"/>
                <a:pathLst>
                  <a:path w="71" h="113">
                    <a:moveTo>
                      <a:pt x="50" y="0"/>
                    </a:moveTo>
                    <a:cubicBezTo>
                      <a:pt x="50" y="0"/>
                      <a:pt x="14" y="39"/>
                      <a:pt x="0" y="74"/>
                    </a:cubicBezTo>
                    <a:cubicBezTo>
                      <a:pt x="0" y="74"/>
                      <a:pt x="12" y="96"/>
                      <a:pt x="42" y="105"/>
                    </a:cubicBezTo>
                    <a:cubicBezTo>
                      <a:pt x="71" y="113"/>
                      <a:pt x="50" y="0"/>
                      <a:pt x="5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2" name="îṧ1îḍé"/>
              <p:cNvSpPr/>
              <p:nvPr/>
            </p:nvSpPr>
            <p:spPr bwMode="auto">
              <a:xfrm>
                <a:off x="4300917" y="2151996"/>
                <a:ext cx="50249" cy="197528"/>
              </a:xfrm>
              <a:custGeom>
                <a:avLst/>
                <a:gdLst>
                  <a:gd name="T0" fmla="*/ 8 w 14"/>
                  <a:gd name="T1" fmla="*/ 55 h 55"/>
                  <a:gd name="T2" fmla="*/ 14 w 14"/>
                  <a:gd name="T3" fmla="*/ 0 h 55"/>
                  <a:gd name="T4" fmla="*/ 0 w 14"/>
                  <a:gd name="T5" fmla="*/ 52 h 55"/>
                  <a:gd name="T6" fmla="*/ 8 w 14"/>
                  <a:gd name="T7" fmla="*/ 55 h 55"/>
                </a:gdLst>
                <a:ahLst/>
                <a:cxnLst>
                  <a:cxn ang="0">
                    <a:pos x="T0" y="T1"/>
                  </a:cxn>
                  <a:cxn ang="0">
                    <a:pos x="T2" y="T3"/>
                  </a:cxn>
                  <a:cxn ang="0">
                    <a:pos x="T4" y="T5"/>
                  </a:cxn>
                  <a:cxn ang="0">
                    <a:pos x="T6" y="T7"/>
                  </a:cxn>
                </a:cxnLst>
                <a:rect l="0" t="0" r="r" b="b"/>
                <a:pathLst>
                  <a:path w="14" h="55">
                    <a:moveTo>
                      <a:pt x="8" y="55"/>
                    </a:moveTo>
                    <a:cubicBezTo>
                      <a:pt x="14" y="0"/>
                      <a:pt x="14" y="0"/>
                      <a:pt x="14" y="0"/>
                    </a:cubicBezTo>
                    <a:cubicBezTo>
                      <a:pt x="0" y="52"/>
                      <a:pt x="0" y="52"/>
                      <a:pt x="0" y="52"/>
                    </a:cubicBezTo>
                    <a:cubicBezTo>
                      <a:pt x="3" y="53"/>
                      <a:pt x="5" y="54"/>
                      <a:pt x="8" y="55"/>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3" name="išḷïdé"/>
              <p:cNvSpPr/>
              <p:nvPr/>
            </p:nvSpPr>
            <p:spPr bwMode="auto">
              <a:xfrm>
                <a:off x="4444732" y="1945805"/>
                <a:ext cx="67576" cy="36387"/>
              </a:xfrm>
              <a:custGeom>
                <a:avLst/>
                <a:gdLst>
                  <a:gd name="T0" fmla="*/ 9 w 19"/>
                  <a:gd name="T1" fmla="*/ 2 h 10"/>
                  <a:gd name="T2" fmla="*/ 0 w 19"/>
                  <a:gd name="T3" fmla="*/ 0 h 10"/>
                  <a:gd name="T4" fmla="*/ 11 w 19"/>
                  <a:gd name="T5" fmla="*/ 9 h 10"/>
                  <a:gd name="T6" fmla="*/ 19 w 19"/>
                  <a:gd name="T7" fmla="*/ 5 h 10"/>
                  <a:gd name="T8" fmla="*/ 9 w 19"/>
                  <a:gd name="T9" fmla="*/ 2 h 10"/>
                </a:gdLst>
                <a:ahLst/>
                <a:cxnLst>
                  <a:cxn ang="0">
                    <a:pos x="T0" y="T1"/>
                  </a:cxn>
                  <a:cxn ang="0">
                    <a:pos x="T2" y="T3"/>
                  </a:cxn>
                  <a:cxn ang="0">
                    <a:pos x="T4" y="T5"/>
                  </a:cxn>
                  <a:cxn ang="0">
                    <a:pos x="T6" y="T7"/>
                  </a:cxn>
                  <a:cxn ang="0">
                    <a:pos x="T8" y="T9"/>
                  </a:cxn>
                </a:cxnLst>
                <a:rect l="0" t="0" r="r" b="b"/>
                <a:pathLst>
                  <a:path w="19" h="10">
                    <a:moveTo>
                      <a:pt x="9" y="2"/>
                    </a:moveTo>
                    <a:cubicBezTo>
                      <a:pt x="0" y="0"/>
                      <a:pt x="0" y="0"/>
                      <a:pt x="0" y="0"/>
                    </a:cubicBezTo>
                    <a:cubicBezTo>
                      <a:pt x="0" y="0"/>
                      <a:pt x="4" y="7"/>
                      <a:pt x="11" y="9"/>
                    </a:cubicBezTo>
                    <a:cubicBezTo>
                      <a:pt x="17" y="10"/>
                      <a:pt x="19" y="5"/>
                      <a:pt x="19" y="5"/>
                    </a:cubicBezTo>
                    <a:lnTo>
                      <a:pt x="9"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4" name="íṩlîḋe"/>
              <p:cNvSpPr/>
              <p:nvPr/>
            </p:nvSpPr>
            <p:spPr bwMode="auto">
              <a:xfrm>
                <a:off x="6955421" y="5116656"/>
                <a:ext cx="734667" cy="424513"/>
              </a:xfrm>
              <a:custGeom>
                <a:avLst/>
                <a:gdLst>
                  <a:gd name="T0" fmla="*/ 167 w 204"/>
                  <a:gd name="T1" fmla="*/ 97 h 118"/>
                  <a:gd name="T2" fmla="*/ 36 w 204"/>
                  <a:gd name="T3" fmla="*/ 97 h 118"/>
                  <a:gd name="T4" fmla="*/ 36 w 204"/>
                  <a:gd name="T5" fmla="*/ 21 h 118"/>
                  <a:gd name="T6" fmla="*/ 167 w 204"/>
                  <a:gd name="T7" fmla="*/ 21 h 118"/>
                  <a:gd name="T8" fmla="*/ 167 w 204"/>
                  <a:gd name="T9" fmla="*/ 97 h 118"/>
                </a:gdLst>
                <a:ahLst/>
                <a:cxnLst>
                  <a:cxn ang="0">
                    <a:pos x="T0" y="T1"/>
                  </a:cxn>
                  <a:cxn ang="0">
                    <a:pos x="T2" y="T3"/>
                  </a:cxn>
                  <a:cxn ang="0">
                    <a:pos x="T4" y="T5"/>
                  </a:cxn>
                  <a:cxn ang="0">
                    <a:pos x="T6" y="T7"/>
                  </a:cxn>
                  <a:cxn ang="0">
                    <a:pos x="T8" y="T9"/>
                  </a:cxn>
                </a:cxnLst>
                <a:rect l="0" t="0" r="r" b="b"/>
                <a:pathLst>
                  <a:path w="204" h="118">
                    <a:moveTo>
                      <a:pt x="167" y="97"/>
                    </a:moveTo>
                    <a:cubicBezTo>
                      <a:pt x="131" y="118"/>
                      <a:pt x="72" y="118"/>
                      <a:pt x="36" y="97"/>
                    </a:cubicBezTo>
                    <a:cubicBezTo>
                      <a:pt x="0" y="76"/>
                      <a:pt x="0" y="42"/>
                      <a:pt x="36" y="21"/>
                    </a:cubicBezTo>
                    <a:cubicBezTo>
                      <a:pt x="72" y="0"/>
                      <a:pt x="131" y="0"/>
                      <a:pt x="167" y="21"/>
                    </a:cubicBezTo>
                    <a:cubicBezTo>
                      <a:pt x="204" y="42"/>
                      <a:pt x="204" y="76"/>
                      <a:pt x="167" y="97"/>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5" name="is1îḍé"/>
              <p:cNvSpPr/>
              <p:nvPr/>
            </p:nvSpPr>
            <p:spPr bwMode="auto">
              <a:xfrm>
                <a:off x="5016525" y="3411674"/>
                <a:ext cx="3224564" cy="1859193"/>
              </a:xfrm>
              <a:custGeom>
                <a:avLst/>
                <a:gdLst>
                  <a:gd name="T0" fmla="*/ 330 w 895"/>
                  <a:gd name="T1" fmla="*/ 512 h 517"/>
                  <a:gd name="T2" fmla="*/ 10 w 895"/>
                  <a:gd name="T3" fmla="*/ 327 h 517"/>
                  <a:gd name="T4" fmla="*/ 12 w 895"/>
                  <a:gd name="T5" fmla="*/ 306 h 517"/>
                  <a:gd name="T6" fmla="*/ 528 w 895"/>
                  <a:gd name="T7" fmla="*/ 7 h 517"/>
                  <a:gd name="T8" fmla="*/ 565 w 895"/>
                  <a:gd name="T9" fmla="*/ 5 h 517"/>
                  <a:gd name="T10" fmla="*/ 885 w 895"/>
                  <a:gd name="T11" fmla="*/ 190 h 517"/>
                  <a:gd name="T12" fmla="*/ 882 w 895"/>
                  <a:gd name="T13" fmla="*/ 211 h 517"/>
                  <a:gd name="T14" fmla="*/ 367 w 895"/>
                  <a:gd name="T15" fmla="*/ 510 h 517"/>
                  <a:gd name="T16" fmla="*/ 330 w 895"/>
                  <a:gd name="T17" fmla="*/ 512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5" h="517">
                    <a:moveTo>
                      <a:pt x="330" y="512"/>
                    </a:moveTo>
                    <a:cubicBezTo>
                      <a:pt x="10" y="327"/>
                      <a:pt x="10" y="327"/>
                      <a:pt x="10" y="327"/>
                    </a:cubicBezTo>
                    <a:cubicBezTo>
                      <a:pt x="0" y="322"/>
                      <a:pt x="1" y="312"/>
                      <a:pt x="12" y="306"/>
                    </a:cubicBezTo>
                    <a:cubicBezTo>
                      <a:pt x="528" y="7"/>
                      <a:pt x="528" y="7"/>
                      <a:pt x="528" y="7"/>
                    </a:cubicBezTo>
                    <a:cubicBezTo>
                      <a:pt x="539" y="0"/>
                      <a:pt x="556" y="0"/>
                      <a:pt x="565" y="5"/>
                    </a:cubicBezTo>
                    <a:cubicBezTo>
                      <a:pt x="885" y="190"/>
                      <a:pt x="885" y="190"/>
                      <a:pt x="885" y="190"/>
                    </a:cubicBezTo>
                    <a:cubicBezTo>
                      <a:pt x="895" y="195"/>
                      <a:pt x="893" y="205"/>
                      <a:pt x="882" y="211"/>
                    </a:cubicBezTo>
                    <a:cubicBezTo>
                      <a:pt x="367" y="510"/>
                      <a:pt x="367" y="510"/>
                      <a:pt x="367" y="510"/>
                    </a:cubicBezTo>
                    <a:cubicBezTo>
                      <a:pt x="356" y="517"/>
                      <a:pt x="339" y="517"/>
                      <a:pt x="330" y="512"/>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6" name="ïṩ1îḑé"/>
              <p:cNvSpPr/>
              <p:nvPr/>
            </p:nvSpPr>
            <p:spPr bwMode="auto">
              <a:xfrm>
                <a:off x="7203199" y="3262661"/>
                <a:ext cx="289362" cy="370799"/>
              </a:xfrm>
              <a:custGeom>
                <a:avLst/>
                <a:gdLst>
                  <a:gd name="T0" fmla="*/ 80 w 80"/>
                  <a:gd name="T1" fmla="*/ 0 h 103"/>
                  <a:gd name="T2" fmla="*/ 74 w 80"/>
                  <a:gd name="T3" fmla="*/ 73 h 103"/>
                  <a:gd name="T4" fmla="*/ 0 w 80"/>
                  <a:gd name="T5" fmla="*/ 51 h 103"/>
                  <a:gd name="T6" fmla="*/ 0 w 80"/>
                  <a:gd name="T7" fmla="*/ 18 h 103"/>
                  <a:gd name="T8" fmla="*/ 80 w 80"/>
                  <a:gd name="T9" fmla="*/ 0 h 103"/>
                </a:gdLst>
                <a:ahLst/>
                <a:cxnLst>
                  <a:cxn ang="0">
                    <a:pos x="T0" y="T1"/>
                  </a:cxn>
                  <a:cxn ang="0">
                    <a:pos x="T2" y="T3"/>
                  </a:cxn>
                  <a:cxn ang="0">
                    <a:pos x="T4" y="T5"/>
                  </a:cxn>
                  <a:cxn ang="0">
                    <a:pos x="T6" y="T7"/>
                  </a:cxn>
                  <a:cxn ang="0">
                    <a:pos x="T8" y="T9"/>
                  </a:cxn>
                </a:cxnLst>
                <a:rect l="0" t="0" r="r" b="b"/>
                <a:pathLst>
                  <a:path w="80" h="103">
                    <a:moveTo>
                      <a:pt x="80" y="0"/>
                    </a:moveTo>
                    <a:cubicBezTo>
                      <a:pt x="80" y="0"/>
                      <a:pt x="78" y="44"/>
                      <a:pt x="74" y="73"/>
                    </a:cubicBezTo>
                    <a:cubicBezTo>
                      <a:pt x="71" y="103"/>
                      <a:pt x="0" y="51"/>
                      <a:pt x="0" y="51"/>
                    </a:cubicBezTo>
                    <a:cubicBezTo>
                      <a:pt x="0" y="18"/>
                      <a:pt x="0" y="18"/>
                      <a:pt x="0" y="18"/>
                    </a:cubicBezTo>
                    <a:lnTo>
                      <a:pt x="80"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7" name="íślíḓè"/>
              <p:cNvSpPr/>
              <p:nvPr/>
            </p:nvSpPr>
            <p:spPr bwMode="auto">
              <a:xfrm>
                <a:off x="7139088" y="5116656"/>
                <a:ext cx="240847" cy="223520"/>
              </a:xfrm>
              <a:custGeom>
                <a:avLst/>
                <a:gdLst>
                  <a:gd name="T0" fmla="*/ 60 w 67"/>
                  <a:gd name="T1" fmla="*/ 29 h 62"/>
                  <a:gd name="T2" fmla="*/ 22 w 67"/>
                  <a:gd name="T3" fmla="*/ 59 h 62"/>
                  <a:gd name="T4" fmla="*/ 5 w 67"/>
                  <a:gd name="T5" fmla="*/ 62 h 62"/>
                  <a:gd name="T6" fmla="*/ 1 w 67"/>
                  <a:gd name="T7" fmla="*/ 54 h 62"/>
                  <a:gd name="T8" fmla="*/ 36 w 67"/>
                  <a:gd name="T9" fmla="*/ 16 h 62"/>
                  <a:gd name="T10" fmla="*/ 60 w 67"/>
                  <a:gd name="T11" fmla="*/ 29 h 62"/>
                </a:gdLst>
                <a:ahLst/>
                <a:cxnLst>
                  <a:cxn ang="0">
                    <a:pos x="T0" y="T1"/>
                  </a:cxn>
                  <a:cxn ang="0">
                    <a:pos x="T2" y="T3"/>
                  </a:cxn>
                  <a:cxn ang="0">
                    <a:pos x="T4" y="T5"/>
                  </a:cxn>
                  <a:cxn ang="0">
                    <a:pos x="T6" y="T7"/>
                  </a:cxn>
                  <a:cxn ang="0">
                    <a:pos x="T8" y="T9"/>
                  </a:cxn>
                  <a:cxn ang="0">
                    <a:pos x="T10" y="T11"/>
                  </a:cxn>
                </a:cxnLst>
                <a:rect l="0" t="0" r="r" b="b"/>
                <a:pathLst>
                  <a:path w="67" h="62">
                    <a:moveTo>
                      <a:pt x="60" y="29"/>
                    </a:moveTo>
                    <a:cubicBezTo>
                      <a:pt x="59" y="32"/>
                      <a:pt x="41" y="54"/>
                      <a:pt x="22" y="59"/>
                    </a:cubicBezTo>
                    <a:cubicBezTo>
                      <a:pt x="14" y="62"/>
                      <a:pt x="9" y="62"/>
                      <a:pt x="5" y="62"/>
                    </a:cubicBezTo>
                    <a:cubicBezTo>
                      <a:pt x="2" y="61"/>
                      <a:pt x="0" y="58"/>
                      <a:pt x="1" y="54"/>
                    </a:cubicBezTo>
                    <a:cubicBezTo>
                      <a:pt x="4" y="45"/>
                      <a:pt x="13" y="27"/>
                      <a:pt x="36" y="16"/>
                    </a:cubicBezTo>
                    <a:cubicBezTo>
                      <a:pt x="67" y="0"/>
                      <a:pt x="60" y="29"/>
                      <a:pt x="60" y="29"/>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8" name="iŝḻïḑé"/>
              <p:cNvSpPr/>
              <p:nvPr/>
            </p:nvSpPr>
            <p:spPr bwMode="auto">
              <a:xfrm>
                <a:off x="7340082" y="5250073"/>
                <a:ext cx="133419" cy="223520"/>
              </a:xfrm>
              <a:custGeom>
                <a:avLst/>
                <a:gdLst>
                  <a:gd name="T0" fmla="*/ 10 w 37"/>
                  <a:gd name="T1" fmla="*/ 0 h 62"/>
                  <a:gd name="T2" fmla="*/ 1 w 37"/>
                  <a:gd name="T3" fmla="*/ 30 h 62"/>
                  <a:gd name="T4" fmla="*/ 8 w 37"/>
                  <a:gd name="T5" fmla="*/ 56 h 62"/>
                  <a:gd name="T6" fmla="*/ 20 w 37"/>
                  <a:gd name="T7" fmla="*/ 58 h 62"/>
                  <a:gd name="T8" fmla="*/ 35 w 37"/>
                  <a:gd name="T9" fmla="*/ 30 h 62"/>
                  <a:gd name="T10" fmla="*/ 35 w 37"/>
                  <a:gd name="T11" fmla="*/ 3 h 62"/>
                  <a:gd name="T12" fmla="*/ 10 w 37"/>
                  <a:gd name="T13" fmla="*/ 0 h 62"/>
                </a:gdLst>
                <a:ahLst/>
                <a:cxnLst>
                  <a:cxn ang="0">
                    <a:pos x="T0" y="T1"/>
                  </a:cxn>
                  <a:cxn ang="0">
                    <a:pos x="T2" y="T3"/>
                  </a:cxn>
                  <a:cxn ang="0">
                    <a:pos x="T4" y="T5"/>
                  </a:cxn>
                  <a:cxn ang="0">
                    <a:pos x="T6" y="T7"/>
                  </a:cxn>
                  <a:cxn ang="0">
                    <a:pos x="T8" y="T9"/>
                  </a:cxn>
                  <a:cxn ang="0">
                    <a:pos x="T10" y="T11"/>
                  </a:cxn>
                  <a:cxn ang="0">
                    <a:pos x="T12" y="T13"/>
                  </a:cxn>
                </a:cxnLst>
                <a:rect l="0" t="0" r="r" b="b"/>
                <a:pathLst>
                  <a:path w="37" h="62">
                    <a:moveTo>
                      <a:pt x="10" y="0"/>
                    </a:moveTo>
                    <a:cubicBezTo>
                      <a:pt x="10" y="0"/>
                      <a:pt x="3" y="17"/>
                      <a:pt x="1" y="30"/>
                    </a:cubicBezTo>
                    <a:cubicBezTo>
                      <a:pt x="0" y="38"/>
                      <a:pt x="4" y="49"/>
                      <a:pt x="8" y="56"/>
                    </a:cubicBezTo>
                    <a:cubicBezTo>
                      <a:pt x="10" y="61"/>
                      <a:pt x="16" y="62"/>
                      <a:pt x="20" y="58"/>
                    </a:cubicBezTo>
                    <a:cubicBezTo>
                      <a:pt x="26" y="53"/>
                      <a:pt x="34" y="43"/>
                      <a:pt x="35" y="30"/>
                    </a:cubicBezTo>
                    <a:cubicBezTo>
                      <a:pt x="37" y="7"/>
                      <a:pt x="35" y="3"/>
                      <a:pt x="35" y="3"/>
                    </a:cubicBezTo>
                    <a:lnTo>
                      <a:pt x="10" y="0"/>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9" name="íṧ1íḑé"/>
              <p:cNvSpPr/>
              <p:nvPr/>
            </p:nvSpPr>
            <p:spPr bwMode="auto">
              <a:xfrm>
                <a:off x="7132157" y="4177529"/>
                <a:ext cx="414117" cy="1119328"/>
              </a:xfrm>
              <a:custGeom>
                <a:avLst/>
                <a:gdLst>
                  <a:gd name="T0" fmla="*/ 112 w 115"/>
                  <a:gd name="T1" fmla="*/ 23 h 311"/>
                  <a:gd name="T2" fmla="*/ 112 w 115"/>
                  <a:gd name="T3" fmla="*/ 83 h 311"/>
                  <a:gd name="T4" fmla="*/ 100 w 115"/>
                  <a:gd name="T5" fmla="*/ 300 h 311"/>
                  <a:gd name="T6" fmla="*/ 79 w 115"/>
                  <a:gd name="T7" fmla="*/ 308 h 311"/>
                  <a:gd name="T8" fmla="*/ 60 w 115"/>
                  <a:gd name="T9" fmla="*/ 294 h 311"/>
                  <a:gd name="T10" fmla="*/ 30 w 115"/>
                  <a:gd name="T11" fmla="*/ 276 h 311"/>
                  <a:gd name="T12" fmla="*/ 0 w 115"/>
                  <a:gd name="T13" fmla="*/ 0 h 311"/>
                  <a:gd name="T14" fmla="*/ 112 w 115"/>
                  <a:gd name="T15" fmla="*/ 23 h 3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311">
                    <a:moveTo>
                      <a:pt x="112" y="23"/>
                    </a:moveTo>
                    <a:cubicBezTo>
                      <a:pt x="112" y="23"/>
                      <a:pt x="115" y="51"/>
                      <a:pt x="112" y="83"/>
                    </a:cubicBezTo>
                    <a:cubicBezTo>
                      <a:pt x="110" y="115"/>
                      <a:pt x="101" y="264"/>
                      <a:pt x="100" y="300"/>
                    </a:cubicBezTo>
                    <a:cubicBezTo>
                      <a:pt x="100" y="300"/>
                      <a:pt x="100" y="311"/>
                      <a:pt x="79" y="308"/>
                    </a:cubicBezTo>
                    <a:cubicBezTo>
                      <a:pt x="58" y="306"/>
                      <a:pt x="60" y="294"/>
                      <a:pt x="60" y="294"/>
                    </a:cubicBezTo>
                    <a:cubicBezTo>
                      <a:pt x="60" y="294"/>
                      <a:pt x="31" y="293"/>
                      <a:pt x="30" y="276"/>
                    </a:cubicBezTo>
                    <a:cubicBezTo>
                      <a:pt x="29" y="259"/>
                      <a:pt x="0" y="68"/>
                      <a:pt x="0" y="0"/>
                    </a:cubicBezTo>
                    <a:lnTo>
                      <a:pt x="112" y="23"/>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0" name="isľïḋê"/>
              <p:cNvSpPr/>
              <p:nvPr/>
            </p:nvSpPr>
            <p:spPr bwMode="auto">
              <a:xfrm>
                <a:off x="7048987" y="3723560"/>
                <a:ext cx="119557" cy="374264"/>
              </a:xfrm>
              <a:custGeom>
                <a:avLst/>
                <a:gdLst>
                  <a:gd name="T0" fmla="*/ 69 w 69"/>
                  <a:gd name="T1" fmla="*/ 0 h 216"/>
                  <a:gd name="T2" fmla="*/ 33 w 69"/>
                  <a:gd name="T3" fmla="*/ 216 h 216"/>
                  <a:gd name="T4" fmla="*/ 0 w 69"/>
                  <a:gd name="T5" fmla="*/ 216 h 216"/>
                  <a:gd name="T6" fmla="*/ 4 w 69"/>
                  <a:gd name="T7" fmla="*/ 17 h 216"/>
                  <a:gd name="T8" fmla="*/ 69 w 69"/>
                  <a:gd name="T9" fmla="*/ 0 h 216"/>
                </a:gdLst>
                <a:ahLst/>
                <a:cxnLst>
                  <a:cxn ang="0">
                    <a:pos x="T0" y="T1"/>
                  </a:cxn>
                  <a:cxn ang="0">
                    <a:pos x="T2" y="T3"/>
                  </a:cxn>
                  <a:cxn ang="0">
                    <a:pos x="T4" y="T5"/>
                  </a:cxn>
                  <a:cxn ang="0">
                    <a:pos x="T6" y="T7"/>
                  </a:cxn>
                  <a:cxn ang="0">
                    <a:pos x="T8" y="T9"/>
                  </a:cxn>
                </a:cxnLst>
                <a:rect l="0" t="0" r="r" b="b"/>
                <a:pathLst>
                  <a:path w="69" h="216">
                    <a:moveTo>
                      <a:pt x="69" y="0"/>
                    </a:moveTo>
                    <a:lnTo>
                      <a:pt x="33" y="216"/>
                    </a:lnTo>
                    <a:lnTo>
                      <a:pt x="0" y="216"/>
                    </a:lnTo>
                    <a:lnTo>
                      <a:pt x="4" y="17"/>
                    </a:lnTo>
                    <a:lnTo>
                      <a:pt x="69"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1" name="îSľíďe"/>
              <p:cNvSpPr/>
              <p:nvPr/>
            </p:nvSpPr>
            <p:spPr bwMode="auto">
              <a:xfrm>
                <a:off x="7031660" y="3389148"/>
                <a:ext cx="161142" cy="438375"/>
              </a:xfrm>
              <a:custGeom>
                <a:avLst/>
                <a:gdLst>
                  <a:gd name="T0" fmla="*/ 45 w 45"/>
                  <a:gd name="T1" fmla="*/ 1 h 122"/>
                  <a:gd name="T2" fmla="*/ 14 w 45"/>
                  <a:gd name="T3" fmla="*/ 33 h 122"/>
                  <a:gd name="T4" fmla="*/ 7 w 45"/>
                  <a:gd name="T5" fmla="*/ 111 h 122"/>
                  <a:gd name="T6" fmla="*/ 41 w 45"/>
                  <a:gd name="T7" fmla="*/ 110 h 122"/>
                  <a:gd name="T8" fmla="*/ 45 w 45"/>
                  <a:gd name="T9" fmla="*/ 1 h 122"/>
                </a:gdLst>
                <a:ahLst/>
                <a:cxnLst>
                  <a:cxn ang="0">
                    <a:pos x="T0" y="T1"/>
                  </a:cxn>
                  <a:cxn ang="0">
                    <a:pos x="T2" y="T3"/>
                  </a:cxn>
                  <a:cxn ang="0">
                    <a:pos x="T4" y="T5"/>
                  </a:cxn>
                  <a:cxn ang="0">
                    <a:pos x="T6" y="T7"/>
                  </a:cxn>
                  <a:cxn ang="0">
                    <a:pos x="T8" y="T9"/>
                  </a:cxn>
                </a:cxnLst>
                <a:rect l="0" t="0" r="r" b="b"/>
                <a:pathLst>
                  <a:path w="45" h="122">
                    <a:moveTo>
                      <a:pt x="45" y="1"/>
                    </a:moveTo>
                    <a:cubicBezTo>
                      <a:pt x="45" y="1"/>
                      <a:pt x="22" y="0"/>
                      <a:pt x="14" y="33"/>
                    </a:cubicBezTo>
                    <a:cubicBezTo>
                      <a:pt x="6" y="66"/>
                      <a:pt x="0" y="108"/>
                      <a:pt x="7" y="111"/>
                    </a:cubicBezTo>
                    <a:cubicBezTo>
                      <a:pt x="27" y="122"/>
                      <a:pt x="41" y="110"/>
                      <a:pt x="41" y="110"/>
                    </a:cubicBezTo>
                    <a:lnTo>
                      <a:pt x="45" y="1"/>
                    </a:ln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2" name="îṣliḍê"/>
              <p:cNvSpPr/>
              <p:nvPr/>
            </p:nvSpPr>
            <p:spPr bwMode="auto">
              <a:xfrm>
                <a:off x="7081909" y="3389148"/>
                <a:ext cx="561397" cy="972048"/>
              </a:xfrm>
              <a:custGeom>
                <a:avLst/>
                <a:gdLst>
                  <a:gd name="T0" fmla="*/ 24 w 156"/>
                  <a:gd name="T1" fmla="*/ 2 h 270"/>
                  <a:gd name="T2" fmla="*/ 36 w 156"/>
                  <a:gd name="T3" fmla="*/ 1 h 270"/>
                  <a:gd name="T4" fmla="*/ 142 w 156"/>
                  <a:gd name="T5" fmla="*/ 39 h 270"/>
                  <a:gd name="T6" fmla="*/ 121 w 156"/>
                  <a:gd name="T7" fmla="*/ 140 h 270"/>
                  <a:gd name="T8" fmla="*/ 126 w 156"/>
                  <a:gd name="T9" fmla="*/ 212 h 270"/>
                  <a:gd name="T10" fmla="*/ 111 w 156"/>
                  <a:gd name="T11" fmla="*/ 260 h 270"/>
                  <a:gd name="T12" fmla="*/ 33 w 156"/>
                  <a:gd name="T13" fmla="*/ 251 h 270"/>
                  <a:gd name="T14" fmla="*/ 13 w 156"/>
                  <a:gd name="T15" fmla="*/ 205 h 270"/>
                  <a:gd name="T16" fmla="*/ 22 w 156"/>
                  <a:gd name="T17" fmla="*/ 114 h 270"/>
                  <a:gd name="T18" fmla="*/ 7 w 156"/>
                  <a:gd name="T19" fmla="*/ 97 h 270"/>
                  <a:gd name="T20" fmla="*/ 17 w 156"/>
                  <a:gd name="T21" fmla="*/ 52 h 270"/>
                  <a:gd name="T22" fmla="*/ 15 w 156"/>
                  <a:gd name="T23" fmla="*/ 12 h 270"/>
                  <a:gd name="T24" fmla="*/ 24 w 156"/>
                  <a:gd name="T25" fmla="*/ 2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 h="270">
                    <a:moveTo>
                      <a:pt x="24" y="2"/>
                    </a:moveTo>
                    <a:cubicBezTo>
                      <a:pt x="28" y="1"/>
                      <a:pt x="32" y="0"/>
                      <a:pt x="36" y="1"/>
                    </a:cubicBezTo>
                    <a:cubicBezTo>
                      <a:pt x="56" y="7"/>
                      <a:pt x="129" y="29"/>
                      <a:pt x="142" y="39"/>
                    </a:cubicBezTo>
                    <a:cubicBezTo>
                      <a:pt x="156" y="51"/>
                      <a:pt x="121" y="118"/>
                      <a:pt x="121" y="140"/>
                    </a:cubicBezTo>
                    <a:cubicBezTo>
                      <a:pt x="122" y="162"/>
                      <a:pt x="124" y="188"/>
                      <a:pt x="126" y="212"/>
                    </a:cubicBezTo>
                    <a:cubicBezTo>
                      <a:pt x="128" y="236"/>
                      <a:pt x="131" y="249"/>
                      <a:pt x="111" y="260"/>
                    </a:cubicBezTo>
                    <a:cubicBezTo>
                      <a:pt x="91" y="270"/>
                      <a:pt x="58" y="270"/>
                      <a:pt x="33" y="251"/>
                    </a:cubicBezTo>
                    <a:cubicBezTo>
                      <a:pt x="8" y="232"/>
                      <a:pt x="12" y="219"/>
                      <a:pt x="13" y="205"/>
                    </a:cubicBezTo>
                    <a:cubicBezTo>
                      <a:pt x="14" y="191"/>
                      <a:pt x="23" y="131"/>
                      <a:pt x="22" y="114"/>
                    </a:cubicBezTo>
                    <a:cubicBezTo>
                      <a:pt x="22" y="114"/>
                      <a:pt x="13" y="108"/>
                      <a:pt x="7" y="97"/>
                    </a:cubicBezTo>
                    <a:cubicBezTo>
                      <a:pt x="0" y="86"/>
                      <a:pt x="12" y="65"/>
                      <a:pt x="17" y="52"/>
                    </a:cubicBezTo>
                    <a:cubicBezTo>
                      <a:pt x="21" y="38"/>
                      <a:pt x="14" y="23"/>
                      <a:pt x="15" y="12"/>
                    </a:cubicBezTo>
                    <a:cubicBezTo>
                      <a:pt x="16" y="7"/>
                      <a:pt x="20" y="4"/>
                      <a:pt x="24" y="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3" name="ísļiḍè"/>
              <p:cNvSpPr/>
              <p:nvPr/>
            </p:nvSpPr>
            <p:spPr bwMode="auto">
              <a:xfrm>
                <a:off x="7246516" y="3406475"/>
                <a:ext cx="209658" cy="169805"/>
              </a:xfrm>
              <a:custGeom>
                <a:avLst/>
                <a:gdLst>
                  <a:gd name="T0" fmla="*/ 1 w 58"/>
                  <a:gd name="T1" fmla="*/ 20 h 47"/>
                  <a:gd name="T2" fmla="*/ 26 w 58"/>
                  <a:gd name="T3" fmla="*/ 46 h 47"/>
                  <a:gd name="T4" fmla="*/ 57 w 58"/>
                  <a:gd name="T5" fmla="*/ 27 h 47"/>
                  <a:gd name="T6" fmla="*/ 32 w 58"/>
                  <a:gd name="T7" fmla="*/ 2 h 47"/>
                  <a:gd name="T8" fmla="*/ 1 w 58"/>
                  <a:gd name="T9" fmla="*/ 20 h 47"/>
                </a:gdLst>
                <a:ahLst/>
                <a:cxnLst>
                  <a:cxn ang="0">
                    <a:pos x="T0" y="T1"/>
                  </a:cxn>
                  <a:cxn ang="0">
                    <a:pos x="T2" y="T3"/>
                  </a:cxn>
                  <a:cxn ang="0">
                    <a:pos x="T4" y="T5"/>
                  </a:cxn>
                  <a:cxn ang="0">
                    <a:pos x="T6" y="T7"/>
                  </a:cxn>
                  <a:cxn ang="0">
                    <a:pos x="T8" y="T9"/>
                  </a:cxn>
                </a:cxnLst>
                <a:rect l="0" t="0" r="r" b="b"/>
                <a:pathLst>
                  <a:path w="58" h="47">
                    <a:moveTo>
                      <a:pt x="1" y="20"/>
                    </a:moveTo>
                    <a:cubicBezTo>
                      <a:pt x="0" y="32"/>
                      <a:pt x="11" y="44"/>
                      <a:pt x="26" y="46"/>
                    </a:cubicBezTo>
                    <a:cubicBezTo>
                      <a:pt x="42" y="47"/>
                      <a:pt x="55" y="39"/>
                      <a:pt x="57" y="27"/>
                    </a:cubicBezTo>
                    <a:cubicBezTo>
                      <a:pt x="58" y="15"/>
                      <a:pt x="47" y="4"/>
                      <a:pt x="32" y="2"/>
                    </a:cubicBezTo>
                    <a:cubicBezTo>
                      <a:pt x="17" y="0"/>
                      <a:pt x="3" y="8"/>
                      <a:pt x="1" y="2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4" name="iśļídé"/>
              <p:cNvSpPr/>
              <p:nvPr/>
            </p:nvSpPr>
            <p:spPr bwMode="auto">
              <a:xfrm>
                <a:off x="7275972" y="3432466"/>
                <a:ext cx="150746" cy="123023"/>
              </a:xfrm>
              <a:custGeom>
                <a:avLst/>
                <a:gdLst>
                  <a:gd name="T0" fmla="*/ 1 w 42"/>
                  <a:gd name="T1" fmla="*/ 14 h 34"/>
                  <a:gd name="T2" fmla="*/ 19 w 42"/>
                  <a:gd name="T3" fmla="*/ 32 h 34"/>
                  <a:gd name="T4" fmla="*/ 41 w 42"/>
                  <a:gd name="T5" fmla="*/ 19 h 34"/>
                  <a:gd name="T6" fmla="*/ 23 w 42"/>
                  <a:gd name="T7" fmla="*/ 1 h 34"/>
                  <a:gd name="T8" fmla="*/ 1 w 42"/>
                  <a:gd name="T9" fmla="*/ 14 h 34"/>
                </a:gdLst>
                <a:ahLst/>
                <a:cxnLst>
                  <a:cxn ang="0">
                    <a:pos x="T0" y="T1"/>
                  </a:cxn>
                  <a:cxn ang="0">
                    <a:pos x="T2" y="T3"/>
                  </a:cxn>
                  <a:cxn ang="0">
                    <a:pos x="T4" y="T5"/>
                  </a:cxn>
                  <a:cxn ang="0">
                    <a:pos x="T6" y="T7"/>
                  </a:cxn>
                  <a:cxn ang="0">
                    <a:pos x="T8" y="T9"/>
                  </a:cxn>
                </a:cxnLst>
                <a:rect l="0" t="0" r="r" b="b"/>
                <a:pathLst>
                  <a:path w="42" h="34">
                    <a:moveTo>
                      <a:pt x="1" y="14"/>
                    </a:moveTo>
                    <a:cubicBezTo>
                      <a:pt x="0" y="23"/>
                      <a:pt x="8" y="31"/>
                      <a:pt x="19" y="32"/>
                    </a:cubicBezTo>
                    <a:cubicBezTo>
                      <a:pt x="30" y="34"/>
                      <a:pt x="40" y="28"/>
                      <a:pt x="41" y="19"/>
                    </a:cubicBezTo>
                    <a:cubicBezTo>
                      <a:pt x="42" y="10"/>
                      <a:pt x="34" y="2"/>
                      <a:pt x="23" y="1"/>
                    </a:cubicBezTo>
                    <a:cubicBezTo>
                      <a:pt x="12" y="0"/>
                      <a:pt x="2" y="5"/>
                      <a:pt x="1" y="14"/>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5" name="îṡḻîḍé"/>
              <p:cNvSpPr/>
              <p:nvPr/>
            </p:nvSpPr>
            <p:spPr bwMode="auto">
              <a:xfrm>
                <a:off x="7293300" y="3342365"/>
                <a:ext cx="102230" cy="150746"/>
              </a:xfrm>
              <a:custGeom>
                <a:avLst/>
                <a:gdLst>
                  <a:gd name="T0" fmla="*/ 7 w 28"/>
                  <a:gd name="T1" fmla="*/ 11 h 42"/>
                  <a:gd name="T2" fmla="*/ 23 w 28"/>
                  <a:gd name="T3" fmla="*/ 5 h 42"/>
                  <a:gd name="T4" fmla="*/ 28 w 28"/>
                  <a:gd name="T5" fmla="*/ 35 h 42"/>
                  <a:gd name="T6" fmla="*/ 1 w 28"/>
                  <a:gd name="T7" fmla="*/ 42 h 42"/>
                  <a:gd name="T8" fmla="*/ 5 w 28"/>
                  <a:gd name="T9" fmla="*/ 18 h 42"/>
                  <a:gd name="T10" fmla="*/ 7 w 28"/>
                  <a:gd name="T11" fmla="*/ 11 h 42"/>
                </a:gdLst>
                <a:ahLst/>
                <a:cxnLst>
                  <a:cxn ang="0">
                    <a:pos x="T0" y="T1"/>
                  </a:cxn>
                  <a:cxn ang="0">
                    <a:pos x="T2" y="T3"/>
                  </a:cxn>
                  <a:cxn ang="0">
                    <a:pos x="T4" y="T5"/>
                  </a:cxn>
                  <a:cxn ang="0">
                    <a:pos x="T6" y="T7"/>
                  </a:cxn>
                  <a:cxn ang="0">
                    <a:pos x="T8" y="T9"/>
                  </a:cxn>
                  <a:cxn ang="0">
                    <a:pos x="T10" y="T11"/>
                  </a:cxn>
                </a:cxnLst>
                <a:rect l="0" t="0" r="r" b="b"/>
                <a:pathLst>
                  <a:path w="28" h="42">
                    <a:moveTo>
                      <a:pt x="7" y="11"/>
                    </a:moveTo>
                    <a:cubicBezTo>
                      <a:pt x="7" y="11"/>
                      <a:pt x="20" y="0"/>
                      <a:pt x="23" y="5"/>
                    </a:cubicBezTo>
                    <a:cubicBezTo>
                      <a:pt x="26" y="11"/>
                      <a:pt x="28" y="35"/>
                      <a:pt x="28" y="35"/>
                    </a:cubicBezTo>
                    <a:cubicBezTo>
                      <a:pt x="1" y="42"/>
                      <a:pt x="1" y="42"/>
                      <a:pt x="1" y="42"/>
                    </a:cubicBezTo>
                    <a:cubicBezTo>
                      <a:pt x="5" y="18"/>
                      <a:pt x="5" y="18"/>
                      <a:pt x="5" y="18"/>
                    </a:cubicBezTo>
                    <a:cubicBezTo>
                      <a:pt x="5" y="18"/>
                      <a:pt x="0" y="13"/>
                      <a:pt x="7" y="1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6" name="íṩ1íḓé"/>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7" name="ïṧḻïḋê"/>
              <p:cNvSpPr/>
              <p:nvPr/>
            </p:nvSpPr>
            <p:spPr bwMode="auto">
              <a:xfrm>
                <a:off x="7301963" y="3375286"/>
                <a:ext cx="86635" cy="97032"/>
              </a:xfrm>
              <a:custGeom>
                <a:avLst/>
                <a:gdLst>
                  <a:gd name="T0" fmla="*/ 23 w 24"/>
                  <a:gd name="T1" fmla="*/ 3 h 27"/>
                  <a:gd name="T2" fmla="*/ 24 w 24"/>
                  <a:gd name="T3" fmla="*/ 7 h 27"/>
                  <a:gd name="T4" fmla="*/ 0 w 24"/>
                  <a:gd name="T5" fmla="*/ 27 h 27"/>
                  <a:gd name="T6" fmla="*/ 3 w 24"/>
                  <a:gd name="T7" fmla="*/ 9 h 27"/>
                  <a:gd name="T8" fmla="*/ 2 w 24"/>
                  <a:gd name="T9" fmla="*/ 4 h 27"/>
                  <a:gd name="T10" fmla="*/ 23 w 24"/>
                  <a:gd name="T11" fmla="*/ 3 h 27"/>
                </a:gdLst>
                <a:ahLst/>
                <a:cxnLst>
                  <a:cxn ang="0">
                    <a:pos x="T0" y="T1"/>
                  </a:cxn>
                  <a:cxn ang="0">
                    <a:pos x="T2" y="T3"/>
                  </a:cxn>
                  <a:cxn ang="0">
                    <a:pos x="T4" y="T5"/>
                  </a:cxn>
                  <a:cxn ang="0">
                    <a:pos x="T6" y="T7"/>
                  </a:cxn>
                  <a:cxn ang="0">
                    <a:pos x="T8" y="T9"/>
                  </a:cxn>
                  <a:cxn ang="0">
                    <a:pos x="T10" y="T11"/>
                  </a:cxn>
                </a:cxnLst>
                <a:rect l="0" t="0" r="r" b="b"/>
                <a:pathLst>
                  <a:path w="24" h="27">
                    <a:moveTo>
                      <a:pt x="23" y="3"/>
                    </a:moveTo>
                    <a:cubicBezTo>
                      <a:pt x="23" y="4"/>
                      <a:pt x="23" y="6"/>
                      <a:pt x="24" y="7"/>
                    </a:cubicBezTo>
                    <a:cubicBezTo>
                      <a:pt x="21" y="21"/>
                      <a:pt x="0" y="27"/>
                      <a:pt x="0" y="27"/>
                    </a:cubicBezTo>
                    <a:cubicBezTo>
                      <a:pt x="3" y="9"/>
                      <a:pt x="3" y="9"/>
                      <a:pt x="3" y="9"/>
                    </a:cubicBezTo>
                    <a:cubicBezTo>
                      <a:pt x="3" y="9"/>
                      <a:pt x="1" y="6"/>
                      <a:pt x="2" y="4"/>
                    </a:cubicBezTo>
                    <a:cubicBezTo>
                      <a:pt x="10" y="2"/>
                      <a:pt x="20" y="0"/>
                      <a:pt x="23" y="3"/>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8" name="íṡľíďè"/>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9" name="ïSļïďê"/>
              <p:cNvSpPr/>
              <p:nvPr/>
            </p:nvSpPr>
            <p:spPr bwMode="auto">
              <a:xfrm>
                <a:off x="7553205" y="3879504"/>
                <a:ext cx="109161" cy="384661"/>
              </a:xfrm>
              <a:custGeom>
                <a:avLst/>
                <a:gdLst>
                  <a:gd name="T0" fmla="*/ 63 w 63"/>
                  <a:gd name="T1" fmla="*/ 0 h 222"/>
                  <a:gd name="T2" fmla="*/ 54 w 63"/>
                  <a:gd name="T3" fmla="*/ 218 h 222"/>
                  <a:gd name="T4" fmla="*/ 21 w 63"/>
                  <a:gd name="T5" fmla="*/ 222 h 222"/>
                  <a:gd name="T6" fmla="*/ 0 w 63"/>
                  <a:gd name="T7" fmla="*/ 24 h 222"/>
                  <a:gd name="T8" fmla="*/ 63 w 63"/>
                  <a:gd name="T9" fmla="*/ 0 h 222"/>
                </a:gdLst>
                <a:ahLst/>
                <a:cxnLst>
                  <a:cxn ang="0">
                    <a:pos x="T0" y="T1"/>
                  </a:cxn>
                  <a:cxn ang="0">
                    <a:pos x="T2" y="T3"/>
                  </a:cxn>
                  <a:cxn ang="0">
                    <a:pos x="T4" y="T5"/>
                  </a:cxn>
                  <a:cxn ang="0">
                    <a:pos x="T6" y="T7"/>
                  </a:cxn>
                  <a:cxn ang="0">
                    <a:pos x="T8" y="T9"/>
                  </a:cxn>
                </a:cxnLst>
                <a:rect l="0" t="0" r="r" b="b"/>
                <a:pathLst>
                  <a:path w="63" h="222">
                    <a:moveTo>
                      <a:pt x="63" y="0"/>
                    </a:moveTo>
                    <a:lnTo>
                      <a:pt x="54" y="218"/>
                    </a:lnTo>
                    <a:lnTo>
                      <a:pt x="21" y="222"/>
                    </a:lnTo>
                    <a:lnTo>
                      <a:pt x="0" y="24"/>
                    </a:lnTo>
                    <a:lnTo>
                      <a:pt x="63"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0" name="ís1ïḓè"/>
              <p:cNvSpPr/>
              <p:nvPr/>
            </p:nvSpPr>
            <p:spPr bwMode="auto">
              <a:xfrm>
                <a:off x="7463105" y="3586676"/>
                <a:ext cx="86635" cy="457434"/>
              </a:xfrm>
              <a:custGeom>
                <a:avLst/>
                <a:gdLst>
                  <a:gd name="T0" fmla="*/ 5 w 24"/>
                  <a:gd name="T1" fmla="*/ 72 h 127"/>
                  <a:gd name="T2" fmla="*/ 20 w 24"/>
                  <a:gd name="T3" fmla="*/ 0 h 127"/>
                  <a:gd name="T4" fmla="*/ 24 w 24"/>
                  <a:gd name="T5" fmla="*/ 49 h 127"/>
                  <a:gd name="T6" fmla="*/ 15 w 24"/>
                  <a:gd name="T7" fmla="*/ 85 h 127"/>
                  <a:gd name="T8" fmla="*/ 17 w 24"/>
                  <a:gd name="T9" fmla="*/ 127 h 127"/>
                  <a:gd name="T10" fmla="*/ 17 w 24"/>
                  <a:gd name="T11" fmla="*/ 127 h 127"/>
                  <a:gd name="T12" fmla="*/ 5 w 24"/>
                  <a:gd name="T13" fmla="*/ 72 h 127"/>
                </a:gdLst>
                <a:ahLst/>
                <a:cxnLst>
                  <a:cxn ang="0">
                    <a:pos x="T0" y="T1"/>
                  </a:cxn>
                  <a:cxn ang="0">
                    <a:pos x="T2" y="T3"/>
                  </a:cxn>
                  <a:cxn ang="0">
                    <a:pos x="T4" y="T5"/>
                  </a:cxn>
                  <a:cxn ang="0">
                    <a:pos x="T6" y="T7"/>
                  </a:cxn>
                  <a:cxn ang="0">
                    <a:pos x="T8" y="T9"/>
                  </a:cxn>
                  <a:cxn ang="0">
                    <a:pos x="T10" y="T11"/>
                  </a:cxn>
                  <a:cxn ang="0">
                    <a:pos x="T12" y="T13"/>
                  </a:cxn>
                </a:cxnLst>
                <a:rect l="0" t="0" r="r" b="b"/>
                <a:pathLst>
                  <a:path w="24" h="127">
                    <a:moveTo>
                      <a:pt x="5" y="72"/>
                    </a:moveTo>
                    <a:cubicBezTo>
                      <a:pt x="10" y="50"/>
                      <a:pt x="20" y="0"/>
                      <a:pt x="20" y="0"/>
                    </a:cubicBezTo>
                    <a:cubicBezTo>
                      <a:pt x="24" y="49"/>
                      <a:pt x="24" y="49"/>
                      <a:pt x="24" y="49"/>
                    </a:cubicBezTo>
                    <a:cubicBezTo>
                      <a:pt x="19" y="64"/>
                      <a:pt x="15" y="78"/>
                      <a:pt x="15" y="85"/>
                    </a:cubicBezTo>
                    <a:cubicBezTo>
                      <a:pt x="15" y="98"/>
                      <a:pt x="16" y="113"/>
                      <a:pt x="17" y="127"/>
                    </a:cubicBezTo>
                    <a:cubicBezTo>
                      <a:pt x="17" y="127"/>
                      <a:pt x="17" y="127"/>
                      <a:pt x="17" y="127"/>
                    </a:cubicBezTo>
                    <a:cubicBezTo>
                      <a:pt x="17" y="127"/>
                      <a:pt x="0" y="95"/>
                      <a:pt x="5" y="7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1" name="iS1îďê"/>
              <p:cNvSpPr/>
              <p:nvPr/>
            </p:nvSpPr>
            <p:spPr bwMode="auto">
              <a:xfrm>
                <a:off x="7528947" y="3522567"/>
                <a:ext cx="164608" cy="474761"/>
              </a:xfrm>
              <a:custGeom>
                <a:avLst/>
                <a:gdLst>
                  <a:gd name="T0" fmla="*/ 15 w 46"/>
                  <a:gd name="T1" fmla="*/ 0 h 132"/>
                  <a:gd name="T2" fmla="*/ 34 w 46"/>
                  <a:gd name="T3" fmla="*/ 42 h 132"/>
                  <a:gd name="T4" fmla="*/ 34 w 46"/>
                  <a:gd name="T5" fmla="*/ 123 h 132"/>
                  <a:gd name="T6" fmla="*/ 7 w 46"/>
                  <a:gd name="T7" fmla="*/ 121 h 132"/>
                  <a:gd name="T8" fmla="*/ 1 w 46"/>
                  <a:gd name="T9" fmla="*/ 45 h 132"/>
                  <a:gd name="T10" fmla="*/ 15 w 46"/>
                  <a:gd name="T11" fmla="*/ 0 h 132"/>
                </a:gdLst>
                <a:ahLst/>
                <a:cxnLst>
                  <a:cxn ang="0">
                    <a:pos x="T0" y="T1"/>
                  </a:cxn>
                  <a:cxn ang="0">
                    <a:pos x="T2" y="T3"/>
                  </a:cxn>
                  <a:cxn ang="0">
                    <a:pos x="T4" y="T5"/>
                  </a:cxn>
                  <a:cxn ang="0">
                    <a:pos x="T6" y="T7"/>
                  </a:cxn>
                  <a:cxn ang="0">
                    <a:pos x="T8" y="T9"/>
                  </a:cxn>
                  <a:cxn ang="0">
                    <a:pos x="T10" y="T11"/>
                  </a:cxn>
                </a:cxnLst>
                <a:rect l="0" t="0" r="r" b="b"/>
                <a:pathLst>
                  <a:path w="46" h="132">
                    <a:moveTo>
                      <a:pt x="15" y="0"/>
                    </a:moveTo>
                    <a:cubicBezTo>
                      <a:pt x="15" y="0"/>
                      <a:pt x="27" y="5"/>
                      <a:pt x="34" y="42"/>
                    </a:cubicBezTo>
                    <a:cubicBezTo>
                      <a:pt x="41" y="80"/>
                      <a:pt x="46" y="118"/>
                      <a:pt x="34" y="123"/>
                    </a:cubicBezTo>
                    <a:cubicBezTo>
                      <a:pt x="21" y="128"/>
                      <a:pt x="11" y="132"/>
                      <a:pt x="7" y="121"/>
                    </a:cubicBezTo>
                    <a:cubicBezTo>
                      <a:pt x="4" y="111"/>
                      <a:pt x="1" y="63"/>
                      <a:pt x="1" y="45"/>
                    </a:cubicBezTo>
                    <a:cubicBezTo>
                      <a:pt x="0" y="27"/>
                      <a:pt x="0" y="3"/>
                      <a:pt x="15" y="0"/>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2" name="ïšľïdé"/>
              <p:cNvSpPr/>
              <p:nvPr/>
            </p:nvSpPr>
            <p:spPr bwMode="auto">
              <a:xfrm>
                <a:off x="7298497" y="4397582"/>
                <a:ext cx="50249" cy="838629"/>
              </a:xfrm>
              <a:custGeom>
                <a:avLst/>
                <a:gdLst>
                  <a:gd name="T0" fmla="*/ 14 w 14"/>
                  <a:gd name="T1" fmla="*/ 233 h 233"/>
                  <a:gd name="T2" fmla="*/ 6 w 14"/>
                  <a:gd name="T3" fmla="*/ 232 h 233"/>
                  <a:gd name="T4" fmla="*/ 6 w 14"/>
                  <a:gd name="T5" fmla="*/ 232 h 233"/>
                  <a:gd name="T6" fmla="*/ 0 w 14"/>
                  <a:gd name="T7" fmla="*/ 0 h 233"/>
                  <a:gd name="T8" fmla="*/ 14 w 14"/>
                  <a:gd name="T9" fmla="*/ 233 h 233"/>
                </a:gdLst>
                <a:ahLst/>
                <a:cxnLst>
                  <a:cxn ang="0">
                    <a:pos x="T0" y="T1"/>
                  </a:cxn>
                  <a:cxn ang="0">
                    <a:pos x="T2" y="T3"/>
                  </a:cxn>
                  <a:cxn ang="0">
                    <a:pos x="T4" y="T5"/>
                  </a:cxn>
                  <a:cxn ang="0">
                    <a:pos x="T6" y="T7"/>
                  </a:cxn>
                  <a:cxn ang="0">
                    <a:pos x="T8" y="T9"/>
                  </a:cxn>
                </a:cxnLst>
                <a:rect l="0" t="0" r="r" b="b"/>
                <a:pathLst>
                  <a:path w="14" h="233">
                    <a:moveTo>
                      <a:pt x="14" y="233"/>
                    </a:moveTo>
                    <a:cubicBezTo>
                      <a:pt x="14" y="233"/>
                      <a:pt x="11" y="233"/>
                      <a:pt x="6" y="232"/>
                    </a:cubicBezTo>
                    <a:cubicBezTo>
                      <a:pt x="6" y="232"/>
                      <a:pt x="6" y="232"/>
                      <a:pt x="6" y="232"/>
                    </a:cubicBezTo>
                    <a:cubicBezTo>
                      <a:pt x="0" y="0"/>
                      <a:pt x="0" y="0"/>
                      <a:pt x="0" y="0"/>
                    </a:cubicBezTo>
                    <a:lnTo>
                      <a:pt x="14" y="233"/>
                    </a:lnTo>
                    <a:close/>
                  </a:path>
                </a:pathLst>
              </a:custGeom>
              <a:solidFill>
                <a:srgbClr val="D8892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3" name="îs1îdé"/>
              <p:cNvSpPr/>
              <p:nvPr/>
            </p:nvSpPr>
            <p:spPr bwMode="auto">
              <a:xfrm>
                <a:off x="7405925" y="4241639"/>
                <a:ext cx="400256" cy="544070"/>
              </a:xfrm>
              <a:custGeom>
                <a:avLst/>
                <a:gdLst>
                  <a:gd name="T0" fmla="*/ 6 w 111"/>
                  <a:gd name="T1" fmla="*/ 151 h 151"/>
                  <a:gd name="T2" fmla="*/ 15 w 111"/>
                  <a:gd name="T3" fmla="*/ 140 h 151"/>
                  <a:gd name="T4" fmla="*/ 101 w 111"/>
                  <a:gd name="T5" fmla="*/ 90 h 151"/>
                  <a:gd name="T6" fmla="*/ 106 w 111"/>
                  <a:gd name="T7" fmla="*/ 81 h 151"/>
                  <a:gd name="T8" fmla="*/ 106 w 111"/>
                  <a:gd name="T9" fmla="*/ 10 h 151"/>
                  <a:gd name="T10" fmla="*/ 111 w 111"/>
                  <a:gd name="T11" fmla="*/ 4 h 151"/>
                  <a:gd name="T12" fmla="*/ 106 w 111"/>
                  <a:gd name="T13" fmla="*/ 1 h 151"/>
                  <a:gd name="T14" fmla="*/ 106 w 111"/>
                  <a:gd name="T15" fmla="*/ 1 h 151"/>
                  <a:gd name="T16" fmla="*/ 103 w 111"/>
                  <a:gd name="T17" fmla="*/ 1 h 151"/>
                  <a:gd name="T18" fmla="*/ 5 w 111"/>
                  <a:gd name="T19" fmla="*/ 58 h 151"/>
                  <a:gd name="T20" fmla="*/ 0 w 111"/>
                  <a:gd name="T21" fmla="*/ 67 h 151"/>
                  <a:gd name="T22" fmla="*/ 0 w 111"/>
                  <a:gd name="T23" fmla="*/ 144 h 151"/>
                  <a:gd name="T24" fmla="*/ 2 w 111"/>
                  <a:gd name="T25" fmla="*/ 148 h 151"/>
                  <a:gd name="T26" fmla="*/ 2 w 111"/>
                  <a:gd name="T27" fmla="*/ 148 h 151"/>
                  <a:gd name="T28" fmla="*/ 6 w 111"/>
                  <a:gd name="T29" fmla="*/ 15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1" h="151">
                    <a:moveTo>
                      <a:pt x="6" y="151"/>
                    </a:moveTo>
                    <a:cubicBezTo>
                      <a:pt x="15" y="140"/>
                      <a:pt x="15" y="140"/>
                      <a:pt x="15" y="140"/>
                    </a:cubicBezTo>
                    <a:cubicBezTo>
                      <a:pt x="101" y="90"/>
                      <a:pt x="101" y="90"/>
                      <a:pt x="101" y="90"/>
                    </a:cubicBezTo>
                    <a:cubicBezTo>
                      <a:pt x="104" y="89"/>
                      <a:pt x="106" y="84"/>
                      <a:pt x="106" y="81"/>
                    </a:cubicBezTo>
                    <a:cubicBezTo>
                      <a:pt x="106" y="10"/>
                      <a:pt x="106" y="10"/>
                      <a:pt x="106" y="10"/>
                    </a:cubicBezTo>
                    <a:cubicBezTo>
                      <a:pt x="111" y="4"/>
                      <a:pt x="111" y="4"/>
                      <a:pt x="111" y="4"/>
                    </a:cubicBezTo>
                    <a:cubicBezTo>
                      <a:pt x="106" y="1"/>
                      <a:pt x="106" y="1"/>
                      <a:pt x="106" y="1"/>
                    </a:cubicBezTo>
                    <a:cubicBezTo>
                      <a:pt x="106" y="1"/>
                      <a:pt x="106" y="1"/>
                      <a:pt x="106" y="1"/>
                    </a:cubicBezTo>
                    <a:cubicBezTo>
                      <a:pt x="105" y="0"/>
                      <a:pt x="104" y="0"/>
                      <a:pt x="103" y="1"/>
                    </a:cubicBezTo>
                    <a:cubicBezTo>
                      <a:pt x="5" y="58"/>
                      <a:pt x="5" y="58"/>
                      <a:pt x="5" y="58"/>
                    </a:cubicBezTo>
                    <a:cubicBezTo>
                      <a:pt x="2" y="59"/>
                      <a:pt x="0" y="64"/>
                      <a:pt x="0" y="67"/>
                    </a:cubicBezTo>
                    <a:cubicBezTo>
                      <a:pt x="0" y="144"/>
                      <a:pt x="0" y="144"/>
                      <a:pt x="0" y="144"/>
                    </a:cubicBezTo>
                    <a:cubicBezTo>
                      <a:pt x="0" y="146"/>
                      <a:pt x="1" y="148"/>
                      <a:pt x="2" y="148"/>
                    </a:cubicBezTo>
                    <a:cubicBezTo>
                      <a:pt x="2" y="148"/>
                      <a:pt x="2" y="148"/>
                      <a:pt x="2" y="148"/>
                    </a:cubicBezTo>
                    <a:lnTo>
                      <a:pt x="6" y="151"/>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4" name="iśľîḑè"/>
              <p:cNvSpPr/>
              <p:nvPr/>
            </p:nvSpPr>
            <p:spPr bwMode="auto">
              <a:xfrm>
                <a:off x="7409390" y="4241639"/>
                <a:ext cx="396790" cy="396790"/>
              </a:xfrm>
              <a:custGeom>
                <a:avLst/>
                <a:gdLst>
                  <a:gd name="T0" fmla="*/ 65 w 110"/>
                  <a:gd name="T1" fmla="*/ 110 h 110"/>
                  <a:gd name="T2" fmla="*/ 71 w 110"/>
                  <a:gd name="T3" fmla="*/ 107 h 110"/>
                  <a:gd name="T4" fmla="*/ 105 w 110"/>
                  <a:gd name="T5" fmla="*/ 48 h 110"/>
                  <a:gd name="T6" fmla="*/ 105 w 110"/>
                  <a:gd name="T7" fmla="*/ 10 h 110"/>
                  <a:gd name="T8" fmla="*/ 110 w 110"/>
                  <a:gd name="T9" fmla="*/ 4 h 110"/>
                  <a:gd name="T10" fmla="*/ 105 w 110"/>
                  <a:gd name="T11" fmla="*/ 1 h 110"/>
                  <a:gd name="T12" fmla="*/ 105 w 110"/>
                  <a:gd name="T13" fmla="*/ 1 h 110"/>
                  <a:gd name="T14" fmla="*/ 102 w 110"/>
                  <a:gd name="T15" fmla="*/ 1 h 110"/>
                  <a:gd name="T16" fmla="*/ 4 w 110"/>
                  <a:gd name="T17" fmla="*/ 58 h 110"/>
                  <a:gd name="T18" fmla="*/ 0 w 110"/>
                  <a:gd name="T19" fmla="*/ 62 h 110"/>
                  <a:gd name="T20" fmla="*/ 65 w 110"/>
                  <a:gd name="T21"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110">
                    <a:moveTo>
                      <a:pt x="65" y="110"/>
                    </a:moveTo>
                    <a:cubicBezTo>
                      <a:pt x="71" y="107"/>
                      <a:pt x="71" y="107"/>
                      <a:pt x="71" y="107"/>
                    </a:cubicBezTo>
                    <a:cubicBezTo>
                      <a:pt x="105" y="48"/>
                      <a:pt x="105" y="48"/>
                      <a:pt x="105" y="48"/>
                    </a:cubicBezTo>
                    <a:cubicBezTo>
                      <a:pt x="105" y="10"/>
                      <a:pt x="105" y="10"/>
                      <a:pt x="105" y="10"/>
                    </a:cubicBezTo>
                    <a:cubicBezTo>
                      <a:pt x="110" y="4"/>
                      <a:pt x="110" y="4"/>
                      <a:pt x="110" y="4"/>
                    </a:cubicBezTo>
                    <a:cubicBezTo>
                      <a:pt x="105" y="1"/>
                      <a:pt x="105" y="1"/>
                      <a:pt x="105" y="1"/>
                    </a:cubicBezTo>
                    <a:cubicBezTo>
                      <a:pt x="105" y="1"/>
                      <a:pt x="105" y="1"/>
                      <a:pt x="105" y="1"/>
                    </a:cubicBezTo>
                    <a:cubicBezTo>
                      <a:pt x="104" y="0"/>
                      <a:pt x="103" y="0"/>
                      <a:pt x="102" y="1"/>
                    </a:cubicBezTo>
                    <a:cubicBezTo>
                      <a:pt x="4" y="58"/>
                      <a:pt x="4" y="58"/>
                      <a:pt x="4" y="58"/>
                    </a:cubicBezTo>
                    <a:cubicBezTo>
                      <a:pt x="3" y="58"/>
                      <a:pt x="1" y="60"/>
                      <a:pt x="0" y="62"/>
                    </a:cubicBezTo>
                    <a:lnTo>
                      <a:pt x="65" y="110"/>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5" name="ïṡļidé"/>
              <p:cNvSpPr/>
              <p:nvPr/>
            </p:nvSpPr>
            <p:spPr bwMode="auto">
              <a:xfrm>
                <a:off x="7769793" y="4241639"/>
                <a:ext cx="36387" cy="22526"/>
              </a:xfrm>
              <a:custGeom>
                <a:avLst/>
                <a:gdLst>
                  <a:gd name="T0" fmla="*/ 8 w 10"/>
                  <a:gd name="T1" fmla="*/ 6 h 6"/>
                  <a:gd name="T2" fmla="*/ 10 w 10"/>
                  <a:gd name="T3" fmla="*/ 4 h 6"/>
                  <a:gd name="T4" fmla="*/ 5 w 10"/>
                  <a:gd name="T5" fmla="*/ 1 h 6"/>
                  <a:gd name="T6" fmla="*/ 5 w 10"/>
                  <a:gd name="T7" fmla="*/ 1 h 6"/>
                  <a:gd name="T8" fmla="*/ 2 w 10"/>
                  <a:gd name="T9" fmla="*/ 1 h 6"/>
                  <a:gd name="T10" fmla="*/ 0 w 10"/>
                  <a:gd name="T11" fmla="*/ 2 h 6"/>
                  <a:gd name="T12" fmla="*/ 8 w 1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 h="6">
                    <a:moveTo>
                      <a:pt x="8" y="6"/>
                    </a:moveTo>
                    <a:cubicBezTo>
                      <a:pt x="10" y="4"/>
                      <a:pt x="10" y="4"/>
                      <a:pt x="10" y="4"/>
                    </a:cubicBezTo>
                    <a:cubicBezTo>
                      <a:pt x="5" y="1"/>
                      <a:pt x="5" y="1"/>
                      <a:pt x="5" y="1"/>
                    </a:cubicBezTo>
                    <a:cubicBezTo>
                      <a:pt x="5" y="1"/>
                      <a:pt x="5" y="1"/>
                      <a:pt x="5" y="1"/>
                    </a:cubicBezTo>
                    <a:cubicBezTo>
                      <a:pt x="4" y="0"/>
                      <a:pt x="3" y="0"/>
                      <a:pt x="2" y="1"/>
                    </a:cubicBezTo>
                    <a:cubicBezTo>
                      <a:pt x="0" y="2"/>
                      <a:pt x="0" y="2"/>
                      <a:pt x="0" y="2"/>
                    </a:cubicBezTo>
                    <a:lnTo>
                      <a:pt x="8" y="6"/>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6" name="îš1íďe"/>
              <p:cNvSpPr/>
              <p:nvPr/>
            </p:nvSpPr>
            <p:spPr bwMode="auto">
              <a:xfrm>
                <a:off x="7405925" y="4451297"/>
                <a:ext cx="50249" cy="50249"/>
              </a:xfrm>
              <a:custGeom>
                <a:avLst/>
                <a:gdLst>
                  <a:gd name="T0" fmla="*/ 4 w 14"/>
                  <a:gd name="T1" fmla="*/ 0 h 14"/>
                  <a:gd name="T2" fmla="*/ 0 w 14"/>
                  <a:gd name="T3" fmla="*/ 8 h 14"/>
                  <a:gd name="T4" fmla="*/ 10 w 14"/>
                  <a:gd name="T5" fmla="*/ 14 h 14"/>
                  <a:gd name="T6" fmla="*/ 14 w 14"/>
                  <a:gd name="T7" fmla="*/ 6 h 14"/>
                  <a:gd name="T8" fmla="*/ 4 w 14"/>
                  <a:gd name="T9" fmla="*/ 0 h 14"/>
                </a:gdLst>
                <a:ahLst/>
                <a:cxnLst>
                  <a:cxn ang="0">
                    <a:pos x="T0" y="T1"/>
                  </a:cxn>
                  <a:cxn ang="0">
                    <a:pos x="T2" y="T3"/>
                  </a:cxn>
                  <a:cxn ang="0">
                    <a:pos x="T4" y="T5"/>
                  </a:cxn>
                  <a:cxn ang="0">
                    <a:pos x="T6" y="T7"/>
                  </a:cxn>
                  <a:cxn ang="0">
                    <a:pos x="T8" y="T9"/>
                  </a:cxn>
                </a:cxnLst>
                <a:rect l="0" t="0" r="r" b="b"/>
                <a:pathLst>
                  <a:path w="14" h="14">
                    <a:moveTo>
                      <a:pt x="4" y="0"/>
                    </a:moveTo>
                    <a:cubicBezTo>
                      <a:pt x="2" y="2"/>
                      <a:pt x="0" y="5"/>
                      <a:pt x="0" y="8"/>
                    </a:cubicBezTo>
                    <a:cubicBezTo>
                      <a:pt x="10" y="14"/>
                      <a:pt x="10" y="14"/>
                      <a:pt x="10" y="14"/>
                    </a:cubicBezTo>
                    <a:cubicBezTo>
                      <a:pt x="14" y="6"/>
                      <a:pt x="14" y="6"/>
                      <a:pt x="14" y="6"/>
                    </a:cubicBezTo>
                    <a:lnTo>
                      <a:pt x="4" y="0"/>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7" name="ïŝļíḍe"/>
              <p:cNvSpPr/>
              <p:nvPr/>
            </p:nvSpPr>
            <p:spPr bwMode="auto">
              <a:xfrm>
                <a:off x="7423252" y="4248570"/>
                <a:ext cx="386394" cy="540604"/>
              </a:xfrm>
              <a:custGeom>
                <a:avLst/>
                <a:gdLst>
                  <a:gd name="T0" fmla="*/ 5 w 107"/>
                  <a:gd name="T1" fmla="*/ 58 h 150"/>
                  <a:gd name="T2" fmla="*/ 102 w 107"/>
                  <a:gd name="T3" fmla="*/ 2 h 150"/>
                  <a:gd name="T4" fmla="*/ 107 w 107"/>
                  <a:gd name="T5" fmla="*/ 6 h 150"/>
                  <a:gd name="T6" fmla="*/ 107 w 107"/>
                  <a:gd name="T7" fmla="*/ 82 h 150"/>
                  <a:gd name="T8" fmla="*/ 102 w 107"/>
                  <a:gd name="T9" fmla="*/ 92 h 150"/>
                  <a:gd name="T10" fmla="*/ 5 w 107"/>
                  <a:gd name="T11" fmla="*/ 149 h 150"/>
                  <a:gd name="T12" fmla="*/ 0 w 107"/>
                  <a:gd name="T13" fmla="*/ 145 h 150"/>
                  <a:gd name="T14" fmla="*/ 0 w 107"/>
                  <a:gd name="T15" fmla="*/ 68 h 150"/>
                  <a:gd name="T16" fmla="*/ 5 w 107"/>
                  <a:gd name="T17" fmla="*/ 5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150">
                    <a:moveTo>
                      <a:pt x="5" y="58"/>
                    </a:moveTo>
                    <a:cubicBezTo>
                      <a:pt x="102" y="2"/>
                      <a:pt x="102" y="2"/>
                      <a:pt x="102" y="2"/>
                    </a:cubicBezTo>
                    <a:cubicBezTo>
                      <a:pt x="105" y="0"/>
                      <a:pt x="107" y="2"/>
                      <a:pt x="107" y="6"/>
                    </a:cubicBezTo>
                    <a:cubicBezTo>
                      <a:pt x="107" y="82"/>
                      <a:pt x="107" y="82"/>
                      <a:pt x="107" y="82"/>
                    </a:cubicBezTo>
                    <a:cubicBezTo>
                      <a:pt x="107" y="86"/>
                      <a:pt x="105" y="90"/>
                      <a:pt x="102" y="92"/>
                    </a:cubicBezTo>
                    <a:cubicBezTo>
                      <a:pt x="5" y="149"/>
                      <a:pt x="5" y="149"/>
                      <a:pt x="5" y="149"/>
                    </a:cubicBezTo>
                    <a:cubicBezTo>
                      <a:pt x="2" y="150"/>
                      <a:pt x="0" y="148"/>
                      <a:pt x="0" y="145"/>
                    </a:cubicBezTo>
                    <a:cubicBezTo>
                      <a:pt x="0" y="68"/>
                      <a:pt x="0" y="68"/>
                      <a:pt x="0" y="68"/>
                    </a:cubicBezTo>
                    <a:cubicBezTo>
                      <a:pt x="0" y="64"/>
                      <a:pt x="2" y="60"/>
                      <a:pt x="5" y="58"/>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8" name="ïşḻïḋê"/>
              <p:cNvSpPr/>
              <p:nvPr/>
            </p:nvSpPr>
            <p:spPr bwMode="auto">
              <a:xfrm>
                <a:off x="7567067" y="4180995"/>
                <a:ext cx="95299" cy="266837"/>
              </a:xfrm>
              <a:custGeom>
                <a:avLst/>
                <a:gdLst>
                  <a:gd name="T0" fmla="*/ 22 w 26"/>
                  <a:gd name="T1" fmla="*/ 20 h 74"/>
                  <a:gd name="T2" fmla="*/ 25 w 26"/>
                  <a:gd name="T3" fmla="*/ 53 h 74"/>
                  <a:gd name="T4" fmla="*/ 17 w 26"/>
                  <a:gd name="T5" fmla="*/ 73 h 74"/>
                  <a:gd name="T6" fmla="*/ 11 w 26"/>
                  <a:gd name="T7" fmla="*/ 45 h 74"/>
                  <a:gd name="T8" fmla="*/ 3 w 26"/>
                  <a:gd name="T9" fmla="*/ 52 h 74"/>
                  <a:gd name="T10" fmla="*/ 5 w 26"/>
                  <a:gd name="T11" fmla="*/ 11 h 74"/>
                  <a:gd name="T12" fmla="*/ 22 w 26"/>
                  <a:gd name="T13" fmla="*/ 20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22" y="20"/>
                    </a:moveTo>
                    <a:cubicBezTo>
                      <a:pt x="22" y="20"/>
                      <a:pt x="26" y="45"/>
                      <a:pt x="25" y="53"/>
                    </a:cubicBezTo>
                    <a:cubicBezTo>
                      <a:pt x="25" y="61"/>
                      <a:pt x="20" y="74"/>
                      <a:pt x="17" y="73"/>
                    </a:cubicBezTo>
                    <a:cubicBezTo>
                      <a:pt x="14" y="73"/>
                      <a:pt x="17" y="42"/>
                      <a:pt x="11" y="45"/>
                    </a:cubicBezTo>
                    <a:cubicBezTo>
                      <a:pt x="6" y="48"/>
                      <a:pt x="5" y="53"/>
                      <a:pt x="3" y="52"/>
                    </a:cubicBezTo>
                    <a:cubicBezTo>
                      <a:pt x="0" y="50"/>
                      <a:pt x="7" y="23"/>
                      <a:pt x="5" y="11"/>
                    </a:cubicBezTo>
                    <a:cubicBezTo>
                      <a:pt x="3" y="0"/>
                      <a:pt x="22" y="20"/>
                      <a:pt x="22" y="20"/>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9" name="ïŝ1íḓè"/>
              <p:cNvSpPr/>
              <p:nvPr/>
            </p:nvSpPr>
            <p:spPr bwMode="auto">
              <a:xfrm>
                <a:off x="7035126" y="4023318"/>
                <a:ext cx="93566" cy="265104"/>
              </a:xfrm>
              <a:custGeom>
                <a:avLst/>
                <a:gdLst>
                  <a:gd name="T0" fmla="*/ 4 w 26"/>
                  <a:gd name="T1" fmla="*/ 21 h 74"/>
                  <a:gd name="T2" fmla="*/ 1 w 26"/>
                  <a:gd name="T3" fmla="*/ 53 h 74"/>
                  <a:gd name="T4" fmla="*/ 9 w 26"/>
                  <a:gd name="T5" fmla="*/ 74 h 74"/>
                  <a:gd name="T6" fmla="*/ 14 w 26"/>
                  <a:gd name="T7" fmla="*/ 45 h 74"/>
                  <a:gd name="T8" fmla="*/ 23 w 26"/>
                  <a:gd name="T9" fmla="*/ 52 h 74"/>
                  <a:gd name="T10" fmla="*/ 21 w 26"/>
                  <a:gd name="T11" fmla="*/ 11 h 74"/>
                  <a:gd name="T12" fmla="*/ 4 w 26"/>
                  <a:gd name="T13" fmla="*/ 21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4" y="21"/>
                    </a:moveTo>
                    <a:cubicBezTo>
                      <a:pt x="4" y="21"/>
                      <a:pt x="0" y="45"/>
                      <a:pt x="1" y="53"/>
                    </a:cubicBezTo>
                    <a:cubicBezTo>
                      <a:pt x="1" y="61"/>
                      <a:pt x="6" y="74"/>
                      <a:pt x="9" y="74"/>
                    </a:cubicBezTo>
                    <a:cubicBezTo>
                      <a:pt x="12" y="73"/>
                      <a:pt x="9" y="42"/>
                      <a:pt x="14" y="45"/>
                    </a:cubicBezTo>
                    <a:cubicBezTo>
                      <a:pt x="20" y="48"/>
                      <a:pt x="21" y="54"/>
                      <a:pt x="23" y="52"/>
                    </a:cubicBezTo>
                    <a:cubicBezTo>
                      <a:pt x="26" y="50"/>
                      <a:pt x="19" y="23"/>
                      <a:pt x="21" y="11"/>
                    </a:cubicBezTo>
                    <a:cubicBezTo>
                      <a:pt x="23" y="0"/>
                      <a:pt x="4" y="21"/>
                      <a:pt x="4" y="2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0" name="iṩľîḑè"/>
              <p:cNvSpPr/>
              <p:nvPr/>
            </p:nvSpPr>
            <p:spPr bwMode="auto">
              <a:xfrm>
                <a:off x="7172010" y="3215877"/>
                <a:ext cx="190598" cy="102230"/>
              </a:xfrm>
              <a:custGeom>
                <a:avLst/>
                <a:gdLst>
                  <a:gd name="T0" fmla="*/ 24 w 53"/>
                  <a:gd name="T1" fmla="*/ 21 h 28"/>
                  <a:gd name="T2" fmla="*/ 0 w 53"/>
                  <a:gd name="T3" fmla="*/ 23 h 28"/>
                  <a:gd name="T4" fmla="*/ 0 w 53"/>
                  <a:gd name="T5" fmla="*/ 20 h 28"/>
                  <a:gd name="T6" fmla="*/ 1 w 53"/>
                  <a:gd name="T7" fmla="*/ 7 h 28"/>
                  <a:gd name="T8" fmla="*/ 53 w 53"/>
                  <a:gd name="T9" fmla="*/ 0 h 28"/>
                  <a:gd name="T10" fmla="*/ 24 w 53"/>
                  <a:gd name="T11" fmla="*/ 21 h 28"/>
                </a:gdLst>
                <a:ahLst/>
                <a:cxnLst>
                  <a:cxn ang="0">
                    <a:pos x="T0" y="T1"/>
                  </a:cxn>
                  <a:cxn ang="0">
                    <a:pos x="T2" y="T3"/>
                  </a:cxn>
                  <a:cxn ang="0">
                    <a:pos x="T4" y="T5"/>
                  </a:cxn>
                  <a:cxn ang="0">
                    <a:pos x="T6" y="T7"/>
                  </a:cxn>
                  <a:cxn ang="0">
                    <a:pos x="T8" y="T9"/>
                  </a:cxn>
                  <a:cxn ang="0">
                    <a:pos x="T10" y="T11"/>
                  </a:cxn>
                </a:cxnLst>
                <a:rect l="0" t="0" r="r" b="b"/>
                <a:pathLst>
                  <a:path w="53" h="28">
                    <a:moveTo>
                      <a:pt x="24" y="21"/>
                    </a:moveTo>
                    <a:cubicBezTo>
                      <a:pt x="4" y="28"/>
                      <a:pt x="1" y="23"/>
                      <a:pt x="0" y="23"/>
                    </a:cubicBezTo>
                    <a:cubicBezTo>
                      <a:pt x="0" y="22"/>
                      <a:pt x="0" y="21"/>
                      <a:pt x="0" y="20"/>
                    </a:cubicBezTo>
                    <a:cubicBezTo>
                      <a:pt x="0" y="15"/>
                      <a:pt x="0" y="11"/>
                      <a:pt x="1" y="7"/>
                    </a:cubicBezTo>
                    <a:cubicBezTo>
                      <a:pt x="53" y="0"/>
                      <a:pt x="53" y="0"/>
                      <a:pt x="53" y="0"/>
                    </a:cubicBezTo>
                    <a:cubicBezTo>
                      <a:pt x="53" y="0"/>
                      <a:pt x="44" y="14"/>
                      <a:pt x="24" y="21"/>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1" name="íŝḷïḋè"/>
              <p:cNvSpPr/>
              <p:nvPr/>
            </p:nvSpPr>
            <p:spPr bwMode="auto">
              <a:xfrm>
                <a:off x="7099237" y="3061667"/>
                <a:ext cx="400256" cy="370799"/>
              </a:xfrm>
              <a:custGeom>
                <a:avLst/>
                <a:gdLst>
                  <a:gd name="T0" fmla="*/ 19 w 111"/>
                  <a:gd name="T1" fmla="*/ 23 h 103"/>
                  <a:gd name="T2" fmla="*/ 70 w 111"/>
                  <a:gd name="T3" fmla="*/ 4 h 103"/>
                  <a:gd name="T4" fmla="*/ 108 w 111"/>
                  <a:gd name="T5" fmla="*/ 49 h 103"/>
                  <a:gd name="T6" fmla="*/ 90 w 111"/>
                  <a:gd name="T7" fmla="*/ 103 h 103"/>
                  <a:gd name="T8" fmla="*/ 88 w 111"/>
                  <a:gd name="T9" fmla="*/ 102 h 103"/>
                  <a:gd name="T10" fmla="*/ 80 w 111"/>
                  <a:gd name="T11" fmla="*/ 94 h 103"/>
                  <a:gd name="T12" fmla="*/ 78 w 111"/>
                  <a:gd name="T13" fmla="*/ 79 h 103"/>
                  <a:gd name="T14" fmla="*/ 82 w 111"/>
                  <a:gd name="T15" fmla="*/ 75 h 103"/>
                  <a:gd name="T16" fmla="*/ 87 w 111"/>
                  <a:gd name="T17" fmla="*/ 72 h 103"/>
                  <a:gd name="T18" fmla="*/ 81 w 111"/>
                  <a:gd name="T19" fmla="*/ 57 h 103"/>
                  <a:gd name="T20" fmla="*/ 74 w 111"/>
                  <a:gd name="T21" fmla="*/ 52 h 103"/>
                  <a:gd name="T22" fmla="*/ 69 w 111"/>
                  <a:gd name="T23" fmla="*/ 50 h 103"/>
                  <a:gd name="T24" fmla="*/ 20 w 111"/>
                  <a:gd name="T25" fmla="*/ 56 h 103"/>
                  <a:gd name="T26" fmla="*/ 19 w 111"/>
                  <a:gd name="T27" fmla="*/ 2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1" h="103">
                    <a:moveTo>
                      <a:pt x="19" y="23"/>
                    </a:moveTo>
                    <a:cubicBezTo>
                      <a:pt x="23" y="19"/>
                      <a:pt x="40" y="0"/>
                      <a:pt x="70" y="4"/>
                    </a:cubicBezTo>
                    <a:cubicBezTo>
                      <a:pt x="89" y="7"/>
                      <a:pt x="105" y="20"/>
                      <a:pt x="108" y="49"/>
                    </a:cubicBezTo>
                    <a:cubicBezTo>
                      <a:pt x="111" y="69"/>
                      <a:pt x="103" y="88"/>
                      <a:pt x="90" y="103"/>
                    </a:cubicBezTo>
                    <a:cubicBezTo>
                      <a:pt x="89" y="103"/>
                      <a:pt x="89" y="102"/>
                      <a:pt x="88" y="102"/>
                    </a:cubicBezTo>
                    <a:cubicBezTo>
                      <a:pt x="80" y="97"/>
                      <a:pt x="80" y="94"/>
                      <a:pt x="80" y="94"/>
                    </a:cubicBezTo>
                    <a:cubicBezTo>
                      <a:pt x="78" y="79"/>
                      <a:pt x="78" y="79"/>
                      <a:pt x="78" y="79"/>
                    </a:cubicBezTo>
                    <a:cubicBezTo>
                      <a:pt x="78" y="77"/>
                      <a:pt x="80" y="75"/>
                      <a:pt x="82" y="75"/>
                    </a:cubicBezTo>
                    <a:cubicBezTo>
                      <a:pt x="83" y="75"/>
                      <a:pt x="85" y="74"/>
                      <a:pt x="87" y="72"/>
                    </a:cubicBezTo>
                    <a:cubicBezTo>
                      <a:pt x="91" y="66"/>
                      <a:pt x="89" y="57"/>
                      <a:pt x="81" y="57"/>
                    </a:cubicBezTo>
                    <a:cubicBezTo>
                      <a:pt x="76" y="57"/>
                      <a:pt x="75" y="54"/>
                      <a:pt x="74" y="52"/>
                    </a:cubicBezTo>
                    <a:cubicBezTo>
                      <a:pt x="73" y="50"/>
                      <a:pt x="71" y="49"/>
                      <a:pt x="69" y="50"/>
                    </a:cubicBezTo>
                    <a:cubicBezTo>
                      <a:pt x="60" y="53"/>
                      <a:pt x="35" y="61"/>
                      <a:pt x="20" y="56"/>
                    </a:cubicBezTo>
                    <a:cubicBezTo>
                      <a:pt x="0" y="51"/>
                      <a:pt x="14" y="27"/>
                      <a:pt x="19" y="23"/>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2" name="î$lïḓè"/>
              <p:cNvSpPr/>
              <p:nvPr/>
            </p:nvSpPr>
            <p:spPr bwMode="auto">
              <a:xfrm>
                <a:off x="7203199" y="3342365"/>
                <a:ext cx="86635" cy="50249"/>
              </a:xfrm>
              <a:custGeom>
                <a:avLst/>
                <a:gdLst>
                  <a:gd name="T0" fmla="*/ 12 w 24"/>
                  <a:gd name="T1" fmla="*/ 4 h 14"/>
                  <a:gd name="T2" fmla="*/ 0 w 24"/>
                  <a:gd name="T3" fmla="*/ 0 h 14"/>
                  <a:gd name="T4" fmla="*/ 14 w 24"/>
                  <a:gd name="T5" fmla="*/ 12 h 14"/>
                  <a:gd name="T6" fmla="*/ 24 w 24"/>
                  <a:gd name="T7" fmla="*/ 7 h 14"/>
                  <a:gd name="T8" fmla="*/ 12 w 24"/>
                  <a:gd name="T9" fmla="*/ 4 h 14"/>
                </a:gdLst>
                <a:ahLst/>
                <a:cxnLst>
                  <a:cxn ang="0">
                    <a:pos x="T0" y="T1"/>
                  </a:cxn>
                  <a:cxn ang="0">
                    <a:pos x="T2" y="T3"/>
                  </a:cxn>
                  <a:cxn ang="0">
                    <a:pos x="T4" y="T5"/>
                  </a:cxn>
                  <a:cxn ang="0">
                    <a:pos x="T6" y="T7"/>
                  </a:cxn>
                  <a:cxn ang="0">
                    <a:pos x="T8" y="T9"/>
                  </a:cxn>
                </a:cxnLst>
                <a:rect l="0" t="0" r="r" b="b"/>
                <a:pathLst>
                  <a:path w="24" h="14">
                    <a:moveTo>
                      <a:pt x="12" y="4"/>
                    </a:moveTo>
                    <a:cubicBezTo>
                      <a:pt x="0" y="0"/>
                      <a:pt x="0" y="0"/>
                      <a:pt x="0" y="0"/>
                    </a:cubicBezTo>
                    <a:cubicBezTo>
                      <a:pt x="0" y="0"/>
                      <a:pt x="6" y="9"/>
                      <a:pt x="14" y="12"/>
                    </a:cubicBezTo>
                    <a:cubicBezTo>
                      <a:pt x="22" y="14"/>
                      <a:pt x="24" y="7"/>
                      <a:pt x="24" y="7"/>
                    </a:cubicBezTo>
                    <a:lnTo>
                      <a:pt x="12" y="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3" name="iŝḻíḑé"/>
              <p:cNvSpPr/>
              <p:nvPr/>
            </p:nvSpPr>
            <p:spPr bwMode="auto">
              <a:xfrm>
                <a:off x="7572265" y="4342136"/>
                <a:ext cx="38120" cy="29457"/>
              </a:xfrm>
              <a:custGeom>
                <a:avLst/>
                <a:gdLst>
                  <a:gd name="T0" fmla="*/ 0 w 22"/>
                  <a:gd name="T1" fmla="*/ 13 h 17"/>
                  <a:gd name="T2" fmla="*/ 22 w 22"/>
                  <a:gd name="T3" fmla="*/ 0 h 17"/>
                  <a:gd name="T4" fmla="*/ 14 w 22"/>
                  <a:gd name="T5" fmla="*/ 13 h 17"/>
                  <a:gd name="T6" fmla="*/ 2 w 22"/>
                  <a:gd name="T7" fmla="*/ 17 h 17"/>
                  <a:gd name="T8" fmla="*/ 0 w 22"/>
                  <a:gd name="T9" fmla="*/ 13 h 17"/>
                </a:gdLst>
                <a:ahLst/>
                <a:cxnLst>
                  <a:cxn ang="0">
                    <a:pos x="T0" y="T1"/>
                  </a:cxn>
                  <a:cxn ang="0">
                    <a:pos x="T2" y="T3"/>
                  </a:cxn>
                  <a:cxn ang="0">
                    <a:pos x="T4" y="T5"/>
                  </a:cxn>
                  <a:cxn ang="0">
                    <a:pos x="T6" y="T7"/>
                  </a:cxn>
                  <a:cxn ang="0">
                    <a:pos x="T8" y="T9"/>
                  </a:cxn>
                </a:cxnLst>
                <a:rect l="0" t="0" r="r" b="b"/>
                <a:pathLst>
                  <a:path w="22" h="17">
                    <a:moveTo>
                      <a:pt x="0" y="13"/>
                    </a:moveTo>
                    <a:lnTo>
                      <a:pt x="22" y="0"/>
                    </a:lnTo>
                    <a:lnTo>
                      <a:pt x="14" y="13"/>
                    </a:lnTo>
                    <a:lnTo>
                      <a:pt x="2" y="17"/>
                    </a:lnTo>
                    <a:lnTo>
                      <a:pt x="0" y="13"/>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4" name="îs1ïdè"/>
              <p:cNvSpPr/>
              <p:nvPr/>
            </p:nvSpPr>
            <p:spPr bwMode="auto">
              <a:xfrm>
                <a:off x="5049445" y="1316832"/>
                <a:ext cx="1912907" cy="3623088"/>
              </a:xfrm>
              <a:custGeom>
                <a:avLst/>
                <a:gdLst>
                  <a:gd name="T0" fmla="*/ 488 w 531"/>
                  <a:gd name="T1" fmla="*/ 176 h 1007"/>
                  <a:gd name="T2" fmla="*/ 208 w 531"/>
                  <a:gd name="T3" fmla="*/ 8 h 1007"/>
                  <a:gd name="T4" fmla="*/ 172 w 531"/>
                  <a:gd name="T5" fmla="*/ 5 h 1007"/>
                  <a:gd name="T6" fmla="*/ 172 w 531"/>
                  <a:gd name="T7" fmla="*/ 5 h 1007"/>
                  <a:gd name="T8" fmla="*/ 145 w 531"/>
                  <a:gd name="T9" fmla="*/ 14 h 1007"/>
                  <a:gd name="T10" fmla="*/ 165 w 531"/>
                  <a:gd name="T11" fmla="*/ 14 h 1007"/>
                  <a:gd name="T12" fmla="*/ 156 w 531"/>
                  <a:gd name="T13" fmla="*/ 38 h 1007"/>
                  <a:gd name="T14" fmla="*/ 8 w 531"/>
                  <a:gd name="T15" fmla="*/ 718 h 1007"/>
                  <a:gd name="T16" fmla="*/ 43 w 531"/>
                  <a:gd name="T17" fmla="*/ 817 h 1007"/>
                  <a:gd name="T18" fmla="*/ 324 w 531"/>
                  <a:gd name="T19" fmla="*/ 986 h 1007"/>
                  <a:gd name="T20" fmla="*/ 333 w 531"/>
                  <a:gd name="T21" fmla="*/ 990 h 1007"/>
                  <a:gd name="T22" fmla="*/ 322 w 531"/>
                  <a:gd name="T23" fmla="*/ 1007 h 1007"/>
                  <a:gd name="T24" fmla="*/ 345 w 531"/>
                  <a:gd name="T25" fmla="*/ 999 h 1007"/>
                  <a:gd name="T26" fmla="*/ 345 w 531"/>
                  <a:gd name="T27" fmla="*/ 999 h 1007"/>
                  <a:gd name="T28" fmla="*/ 375 w 531"/>
                  <a:gd name="T29" fmla="*/ 956 h 1007"/>
                  <a:gd name="T30" fmla="*/ 523 w 531"/>
                  <a:gd name="T31" fmla="*/ 276 h 1007"/>
                  <a:gd name="T32" fmla="*/ 488 w 531"/>
                  <a:gd name="T33" fmla="*/ 176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1" h="1007">
                    <a:moveTo>
                      <a:pt x="488" y="176"/>
                    </a:moveTo>
                    <a:cubicBezTo>
                      <a:pt x="208" y="8"/>
                      <a:pt x="208" y="8"/>
                      <a:pt x="208" y="8"/>
                    </a:cubicBezTo>
                    <a:cubicBezTo>
                      <a:pt x="195" y="0"/>
                      <a:pt x="183" y="0"/>
                      <a:pt x="172" y="5"/>
                    </a:cubicBezTo>
                    <a:cubicBezTo>
                      <a:pt x="172" y="5"/>
                      <a:pt x="172" y="5"/>
                      <a:pt x="172" y="5"/>
                    </a:cubicBezTo>
                    <a:cubicBezTo>
                      <a:pt x="145" y="14"/>
                      <a:pt x="145" y="14"/>
                      <a:pt x="145" y="14"/>
                    </a:cubicBezTo>
                    <a:cubicBezTo>
                      <a:pt x="165" y="14"/>
                      <a:pt x="165" y="14"/>
                      <a:pt x="165" y="14"/>
                    </a:cubicBezTo>
                    <a:cubicBezTo>
                      <a:pt x="161" y="21"/>
                      <a:pt x="158" y="29"/>
                      <a:pt x="156" y="38"/>
                    </a:cubicBezTo>
                    <a:cubicBezTo>
                      <a:pt x="8" y="718"/>
                      <a:pt x="8" y="718"/>
                      <a:pt x="8" y="718"/>
                    </a:cubicBezTo>
                    <a:cubicBezTo>
                      <a:pt x="0" y="756"/>
                      <a:pt x="16" y="801"/>
                      <a:pt x="43" y="817"/>
                    </a:cubicBezTo>
                    <a:cubicBezTo>
                      <a:pt x="324" y="986"/>
                      <a:pt x="324" y="986"/>
                      <a:pt x="324" y="986"/>
                    </a:cubicBezTo>
                    <a:cubicBezTo>
                      <a:pt x="327" y="988"/>
                      <a:pt x="330" y="989"/>
                      <a:pt x="333" y="990"/>
                    </a:cubicBezTo>
                    <a:cubicBezTo>
                      <a:pt x="322" y="1007"/>
                      <a:pt x="322" y="1007"/>
                      <a:pt x="322" y="1007"/>
                    </a:cubicBezTo>
                    <a:cubicBezTo>
                      <a:pt x="345" y="999"/>
                      <a:pt x="345" y="999"/>
                      <a:pt x="345" y="999"/>
                    </a:cubicBezTo>
                    <a:cubicBezTo>
                      <a:pt x="345" y="999"/>
                      <a:pt x="345" y="999"/>
                      <a:pt x="345" y="999"/>
                    </a:cubicBezTo>
                    <a:cubicBezTo>
                      <a:pt x="359" y="993"/>
                      <a:pt x="370" y="978"/>
                      <a:pt x="375" y="956"/>
                    </a:cubicBezTo>
                    <a:cubicBezTo>
                      <a:pt x="523" y="276"/>
                      <a:pt x="523" y="276"/>
                      <a:pt x="523" y="276"/>
                    </a:cubicBezTo>
                    <a:cubicBezTo>
                      <a:pt x="531" y="238"/>
                      <a:pt x="516" y="193"/>
                      <a:pt x="488" y="17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5" name="îś1îḍè"/>
              <p:cNvSpPr/>
              <p:nvPr/>
            </p:nvSpPr>
            <p:spPr bwMode="auto">
              <a:xfrm>
                <a:off x="4909097" y="1316832"/>
                <a:ext cx="1963156" cy="3673336"/>
              </a:xfrm>
              <a:custGeom>
                <a:avLst/>
                <a:gdLst>
                  <a:gd name="T0" fmla="*/ 323 w 545"/>
                  <a:gd name="T1" fmla="*/ 1004 h 1021"/>
                  <a:gd name="T2" fmla="*/ 43 w 545"/>
                  <a:gd name="T3" fmla="*/ 836 h 1021"/>
                  <a:gd name="T4" fmla="*/ 8 w 545"/>
                  <a:gd name="T5" fmla="*/ 736 h 1021"/>
                  <a:gd name="T6" fmla="*/ 156 w 545"/>
                  <a:gd name="T7" fmla="*/ 56 h 1021"/>
                  <a:gd name="T8" fmla="*/ 222 w 545"/>
                  <a:gd name="T9" fmla="*/ 17 h 1021"/>
                  <a:gd name="T10" fmla="*/ 502 w 545"/>
                  <a:gd name="T11" fmla="*/ 185 h 1021"/>
                  <a:gd name="T12" fmla="*/ 537 w 545"/>
                  <a:gd name="T13" fmla="*/ 285 h 1021"/>
                  <a:gd name="T14" fmla="*/ 389 w 545"/>
                  <a:gd name="T15" fmla="*/ 965 h 1021"/>
                  <a:gd name="T16" fmla="*/ 323 w 545"/>
                  <a:gd name="T17" fmla="*/ 100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5" h="1021">
                    <a:moveTo>
                      <a:pt x="323" y="1004"/>
                    </a:moveTo>
                    <a:cubicBezTo>
                      <a:pt x="43" y="836"/>
                      <a:pt x="43" y="836"/>
                      <a:pt x="43" y="836"/>
                    </a:cubicBezTo>
                    <a:cubicBezTo>
                      <a:pt x="15" y="819"/>
                      <a:pt x="0" y="775"/>
                      <a:pt x="8" y="736"/>
                    </a:cubicBezTo>
                    <a:cubicBezTo>
                      <a:pt x="156" y="56"/>
                      <a:pt x="156" y="56"/>
                      <a:pt x="156" y="56"/>
                    </a:cubicBezTo>
                    <a:cubicBezTo>
                      <a:pt x="165" y="18"/>
                      <a:pt x="194" y="0"/>
                      <a:pt x="222" y="17"/>
                    </a:cubicBezTo>
                    <a:cubicBezTo>
                      <a:pt x="502" y="185"/>
                      <a:pt x="502" y="185"/>
                      <a:pt x="502" y="185"/>
                    </a:cubicBezTo>
                    <a:cubicBezTo>
                      <a:pt x="530" y="202"/>
                      <a:pt x="545" y="246"/>
                      <a:pt x="537" y="285"/>
                    </a:cubicBezTo>
                    <a:cubicBezTo>
                      <a:pt x="389" y="965"/>
                      <a:pt x="389" y="965"/>
                      <a:pt x="389" y="965"/>
                    </a:cubicBezTo>
                    <a:cubicBezTo>
                      <a:pt x="380" y="1003"/>
                      <a:pt x="351" y="1021"/>
                      <a:pt x="323" y="100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6" name="î$1idé"/>
              <p:cNvSpPr/>
              <p:nvPr/>
            </p:nvSpPr>
            <p:spPr bwMode="auto">
              <a:xfrm>
                <a:off x="4966275" y="1398270"/>
                <a:ext cx="1848797" cy="3510461"/>
              </a:xfrm>
              <a:custGeom>
                <a:avLst/>
                <a:gdLst>
                  <a:gd name="T0" fmla="*/ 308 w 513"/>
                  <a:gd name="T1" fmla="*/ 962 h 975"/>
                  <a:gd name="T2" fmla="*/ 34 w 513"/>
                  <a:gd name="T3" fmla="*/ 798 h 975"/>
                  <a:gd name="T4" fmla="*/ 7 w 513"/>
                  <a:gd name="T5" fmla="*/ 720 h 975"/>
                  <a:gd name="T6" fmla="*/ 154 w 513"/>
                  <a:gd name="T7" fmla="*/ 44 h 975"/>
                  <a:gd name="T8" fmla="*/ 205 w 513"/>
                  <a:gd name="T9" fmla="*/ 13 h 975"/>
                  <a:gd name="T10" fmla="*/ 479 w 513"/>
                  <a:gd name="T11" fmla="*/ 177 h 975"/>
                  <a:gd name="T12" fmla="*/ 506 w 513"/>
                  <a:gd name="T13" fmla="*/ 255 h 975"/>
                  <a:gd name="T14" fmla="*/ 359 w 513"/>
                  <a:gd name="T15" fmla="*/ 931 h 975"/>
                  <a:gd name="T16" fmla="*/ 308 w 513"/>
                  <a:gd name="T17" fmla="*/ 962 h 9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975">
                    <a:moveTo>
                      <a:pt x="308" y="962"/>
                    </a:moveTo>
                    <a:cubicBezTo>
                      <a:pt x="34" y="798"/>
                      <a:pt x="34" y="798"/>
                      <a:pt x="34" y="798"/>
                    </a:cubicBezTo>
                    <a:cubicBezTo>
                      <a:pt x="12" y="785"/>
                      <a:pt x="0" y="750"/>
                      <a:pt x="7" y="720"/>
                    </a:cubicBezTo>
                    <a:cubicBezTo>
                      <a:pt x="154" y="44"/>
                      <a:pt x="154" y="44"/>
                      <a:pt x="154" y="44"/>
                    </a:cubicBezTo>
                    <a:cubicBezTo>
                      <a:pt x="161" y="14"/>
                      <a:pt x="184" y="0"/>
                      <a:pt x="205" y="13"/>
                    </a:cubicBezTo>
                    <a:cubicBezTo>
                      <a:pt x="479" y="177"/>
                      <a:pt x="479" y="177"/>
                      <a:pt x="479" y="177"/>
                    </a:cubicBezTo>
                    <a:cubicBezTo>
                      <a:pt x="501" y="190"/>
                      <a:pt x="513" y="225"/>
                      <a:pt x="506" y="255"/>
                    </a:cubicBezTo>
                    <a:cubicBezTo>
                      <a:pt x="359" y="931"/>
                      <a:pt x="359" y="931"/>
                      <a:pt x="359" y="931"/>
                    </a:cubicBezTo>
                    <a:cubicBezTo>
                      <a:pt x="352" y="961"/>
                      <a:pt x="329" y="975"/>
                      <a:pt x="308" y="96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7" name="ísḷîḋe"/>
              <p:cNvSpPr/>
              <p:nvPr/>
            </p:nvSpPr>
            <p:spPr bwMode="auto">
              <a:xfrm>
                <a:off x="5863817" y="1838377"/>
                <a:ext cx="157677" cy="117824"/>
              </a:xfrm>
              <a:custGeom>
                <a:avLst/>
                <a:gdLst>
                  <a:gd name="T0" fmla="*/ 36 w 44"/>
                  <a:gd name="T1" fmla="*/ 32 h 33"/>
                  <a:gd name="T2" fmla="*/ 5 w 44"/>
                  <a:gd name="T3" fmla="*/ 14 h 33"/>
                  <a:gd name="T4" fmla="*/ 1 w 44"/>
                  <a:gd name="T5" fmla="*/ 5 h 33"/>
                  <a:gd name="T6" fmla="*/ 1 w 44"/>
                  <a:gd name="T7" fmla="*/ 5 h 33"/>
                  <a:gd name="T8" fmla="*/ 8 w 44"/>
                  <a:gd name="T9" fmla="*/ 1 h 33"/>
                  <a:gd name="T10" fmla="*/ 39 w 44"/>
                  <a:gd name="T11" fmla="*/ 19 h 33"/>
                  <a:gd name="T12" fmla="*/ 43 w 44"/>
                  <a:gd name="T13" fmla="*/ 29 h 33"/>
                  <a:gd name="T14" fmla="*/ 43 w 44"/>
                  <a:gd name="T15" fmla="*/ 29 h 33"/>
                  <a:gd name="T16" fmla="*/ 36 w 44"/>
                  <a:gd name="T17" fmla="*/ 3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3">
                    <a:moveTo>
                      <a:pt x="36" y="32"/>
                    </a:moveTo>
                    <a:cubicBezTo>
                      <a:pt x="5" y="14"/>
                      <a:pt x="5" y="14"/>
                      <a:pt x="5" y="14"/>
                    </a:cubicBezTo>
                    <a:cubicBezTo>
                      <a:pt x="2" y="12"/>
                      <a:pt x="0" y="8"/>
                      <a:pt x="1" y="5"/>
                    </a:cubicBezTo>
                    <a:cubicBezTo>
                      <a:pt x="1" y="5"/>
                      <a:pt x="1" y="5"/>
                      <a:pt x="1" y="5"/>
                    </a:cubicBezTo>
                    <a:cubicBezTo>
                      <a:pt x="2" y="1"/>
                      <a:pt x="5" y="0"/>
                      <a:pt x="8" y="1"/>
                    </a:cubicBezTo>
                    <a:cubicBezTo>
                      <a:pt x="39" y="19"/>
                      <a:pt x="39" y="19"/>
                      <a:pt x="39" y="19"/>
                    </a:cubicBezTo>
                    <a:cubicBezTo>
                      <a:pt x="42" y="21"/>
                      <a:pt x="44" y="25"/>
                      <a:pt x="43" y="29"/>
                    </a:cubicBezTo>
                    <a:cubicBezTo>
                      <a:pt x="43" y="29"/>
                      <a:pt x="43" y="29"/>
                      <a:pt x="43" y="29"/>
                    </a:cubicBezTo>
                    <a:cubicBezTo>
                      <a:pt x="42" y="32"/>
                      <a:pt x="39" y="33"/>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8" name="îšḻîḋe"/>
              <p:cNvSpPr/>
              <p:nvPr/>
            </p:nvSpPr>
            <p:spPr bwMode="auto">
              <a:xfrm>
                <a:off x="6080406" y="1959666"/>
                <a:ext cx="207925" cy="152478"/>
              </a:xfrm>
              <a:custGeom>
                <a:avLst/>
                <a:gdLst>
                  <a:gd name="T0" fmla="*/ 51 w 58"/>
                  <a:gd name="T1" fmla="*/ 41 h 42"/>
                  <a:gd name="T2" fmla="*/ 4 w 58"/>
                  <a:gd name="T3" fmla="*/ 14 h 42"/>
                  <a:gd name="T4" fmla="*/ 1 w 58"/>
                  <a:gd name="T5" fmla="*/ 5 h 42"/>
                  <a:gd name="T6" fmla="*/ 1 w 58"/>
                  <a:gd name="T7" fmla="*/ 5 h 42"/>
                  <a:gd name="T8" fmla="*/ 7 w 58"/>
                  <a:gd name="T9" fmla="*/ 2 h 42"/>
                  <a:gd name="T10" fmla="*/ 53 w 58"/>
                  <a:gd name="T11" fmla="*/ 28 h 42"/>
                  <a:gd name="T12" fmla="*/ 57 w 58"/>
                  <a:gd name="T13" fmla="*/ 38 h 42"/>
                  <a:gd name="T14" fmla="*/ 57 w 58"/>
                  <a:gd name="T15" fmla="*/ 38 h 42"/>
                  <a:gd name="T16" fmla="*/ 51 w 58"/>
                  <a:gd name="T17"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1"/>
                    </a:moveTo>
                    <a:cubicBezTo>
                      <a:pt x="4" y="14"/>
                      <a:pt x="4" y="14"/>
                      <a:pt x="4" y="14"/>
                    </a:cubicBezTo>
                    <a:cubicBezTo>
                      <a:pt x="2" y="12"/>
                      <a:pt x="0" y="8"/>
                      <a:pt x="1" y="5"/>
                    </a:cubicBezTo>
                    <a:cubicBezTo>
                      <a:pt x="1" y="5"/>
                      <a:pt x="1" y="5"/>
                      <a:pt x="1" y="5"/>
                    </a:cubicBezTo>
                    <a:cubicBezTo>
                      <a:pt x="1" y="1"/>
                      <a:pt x="4" y="0"/>
                      <a:pt x="7" y="2"/>
                    </a:cubicBezTo>
                    <a:cubicBezTo>
                      <a:pt x="53" y="28"/>
                      <a:pt x="53" y="28"/>
                      <a:pt x="53" y="28"/>
                    </a:cubicBezTo>
                    <a:cubicBezTo>
                      <a:pt x="56" y="30"/>
                      <a:pt x="58" y="34"/>
                      <a:pt x="57" y="38"/>
                    </a:cubicBezTo>
                    <a:cubicBezTo>
                      <a:pt x="57" y="38"/>
                      <a:pt x="57" y="38"/>
                      <a:pt x="57" y="38"/>
                    </a:cubicBezTo>
                    <a:cubicBezTo>
                      <a:pt x="56" y="41"/>
                      <a:pt x="53" y="42"/>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9" name="îŝḻïdé"/>
              <p:cNvSpPr/>
              <p:nvPr/>
            </p:nvSpPr>
            <p:spPr bwMode="auto">
              <a:xfrm>
                <a:off x="5669754" y="2359921"/>
                <a:ext cx="154211" cy="123023"/>
              </a:xfrm>
              <a:custGeom>
                <a:avLst/>
                <a:gdLst>
                  <a:gd name="T0" fmla="*/ 36 w 43"/>
                  <a:gd name="T1" fmla="*/ 33 h 34"/>
                  <a:gd name="T2" fmla="*/ 4 w 43"/>
                  <a:gd name="T3" fmla="*/ 15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3"/>
                    </a:moveTo>
                    <a:cubicBezTo>
                      <a:pt x="4" y="15"/>
                      <a:pt x="4" y="15"/>
                      <a:pt x="4" y="15"/>
                    </a:cubicBezTo>
                    <a:cubicBezTo>
                      <a:pt x="2" y="13"/>
                      <a:pt x="0" y="9"/>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0" name="íṥļíḍê"/>
              <p:cNvSpPr/>
              <p:nvPr/>
            </p:nvSpPr>
            <p:spPr bwMode="auto">
              <a:xfrm>
                <a:off x="5853421" y="2467348"/>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8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8"/>
                      <a:pt x="1" y="5"/>
                    </a:cubicBezTo>
                    <a:cubicBezTo>
                      <a:pt x="1" y="5"/>
                      <a:pt x="1" y="5"/>
                      <a:pt x="1" y="5"/>
                    </a:cubicBezTo>
                    <a:cubicBezTo>
                      <a:pt x="2" y="2"/>
                      <a:pt x="5" y="0"/>
                      <a:pt x="8" y="2"/>
                    </a:cubicBezTo>
                    <a:cubicBezTo>
                      <a:pt x="54" y="28"/>
                      <a:pt x="54" y="28"/>
                      <a:pt x="54" y="28"/>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1" name="iSḷïḍé"/>
              <p:cNvSpPr/>
              <p:nvPr/>
            </p:nvSpPr>
            <p:spPr bwMode="auto">
              <a:xfrm>
                <a:off x="5576188" y="1777732"/>
                <a:ext cx="110893" cy="97032"/>
              </a:xfrm>
              <a:custGeom>
                <a:avLst/>
                <a:gdLst>
                  <a:gd name="T0" fmla="*/ 24 w 31"/>
                  <a:gd name="T1" fmla="*/ 25 h 27"/>
                  <a:gd name="T2" fmla="*/ 5 w 31"/>
                  <a:gd name="T3" fmla="*/ 14 h 27"/>
                  <a:gd name="T4" fmla="*/ 1 w 31"/>
                  <a:gd name="T5" fmla="*/ 5 h 27"/>
                  <a:gd name="T6" fmla="*/ 1 w 31"/>
                  <a:gd name="T7" fmla="*/ 5 h 27"/>
                  <a:gd name="T8" fmla="*/ 7 w 31"/>
                  <a:gd name="T9" fmla="*/ 1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1"/>
                    </a:cubicBezTo>
                    <a:cubicBezTo>
                      <a:pt x="27" y="13"/>
                      <a:pt x="27" y="13"/>
                      <a:pt x="27" y="13"/>
                    </a:cubicBezTo>
                    <a:cubicBezTo>
                      <a:pt x="30" y="14"/>
                      <a:pt x="31" y="19"/>
                      <a:pt x="31" y="22"/>
                    </a:cubicBezTo>
                    <a:cubicBezTo>
                      <a:pt x="31" y="22"/>
                      <a:pt x="31" y="22"/>
                      <a:pt x="31" y="22"/>
                    </a:cubicBezTo>
                    <a:cubicBezTo>
                      <a:pt x="30" y="25"/>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2" name="ísļiďè"/>
              <p:cNvSpPr/>
              <p:nvPr/>
            </p:nvSpPr>
            <p:spPr bwMode="auto">
              <a:xfrm>
                <a:off x="5647229" y="1925012"/>
                <a:ext cx="259906" cy="180201"/>
              </a:xfrm>
              <a:custGeom>
                <a:avLst/>
                <a:gdLst>
                  <a:gd name="T0" fmla="*/ 64 w 72"/>
                  <a:gd name="T1" fmla="*/ 48 h 50"/>
                  <a:gd name="T2" fmla="*/ 5 w 72"/>
                  <a:gd name="T3" fmla="*/ 14 h 50"/>
                  <a:gd name="T4" fmla="*/ 1 w 72"/>
                  <a:gd name="T5" fmla="*/ 5 h 50"/>
                  <a:gd name="T6" fmla="*/ 1 w 72"/>
                  <a:gd name="T7" fmla="*/ 5 h 50"/>
                  <a:gd name="T8" fmla="*/ 7 w 72"/>
                  <a:gd name="T9" fmla="*/ 2 h 50"/>
                  <a:gd name="T10" fmla="*/ 67 w 72"/>
                  <a:gd name="T11" fmla="*/ 36 h 50"/>
                  <a:gd name="T12" fmla="*/ 71 w 72"/>
                  <a:gd name="T13" fmla="*/ 45 h 50"/>
                  <a:gd name="T14" fmla="*/ 71 w 72"/>
                  <a:gd name="T15" fmla="*/ 45 h 50"/>
                  <a:gd name="T16" fmla="*/ 64 w 72"/>
                  <a:gd name="T17" fmla="*/ 4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0">
                    <a:moveTo>
                      <a:pt x="64" y="48"/>
                    </a:moveTo>
                    <a:cubicBezTo>
                      <a:pt x="5" y="14"/>
                      <a:pt x="5" y="14"/>
                      <a:pt x="5" y="14"/>
                    </a:cubicBezTo>
                    <a:cubicBezTo>
                      <a:pt x="2" y="12"/>
                      <a:pt x="0" y="8"/>
                      <a:pt x="1" y="5"/>
                    </a:cubicBezTo>
                    <a:cubicBezTo>
                      <a:pt x="1" y="5"/>
                      <a:pt x="1" y="5"/>
                      <a:pt x="1" y="5"/>
                    </a:cubicBezTo>
                    <a:cubicBezTo>
                      <a:pt x="2" y="1"/>
                      <a:pt x="5" y="0"/>
                      <a:pt x="7" y="2"/>
                    </a:cubicBezTo>
                    <a:cubicBezTo>
                      <a:pt x="67" y="36"/>
                      <a:pt x="67" y="36"/>
                      <a:pt x="67" y="36"/>
                    </a:cubicBezTo>
                    <a:cubicBezTo>
                      <a:pt x="70" y="38"/>
                      <a:pt x="72" y="42"/>
                      <a:pt x="71" y="45"/>
                    </a:cubicBezTo>
                    <a:cubicBezTo>
                      <a:pt x="71" y="45"/>
                      <a:pt x="71" y="45"/>
                      <a:pt x="71" y="45"/>
                    </a:cubicBezTo>
                    <a:cubicBezTo>
                      <a:pt x="70" y="49"/>
                      <a:pt x="67" y="50"/>
                      <a:pt x="64" y="4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3" name="ïşḻïḋe"/>
              <p:cNvSpPr/>
              <p:nvPr/>
            </p:nvSpPr>
            <p:spPr bwMode="auto">
              <a:xfrm>
                <a:off x="5603911" y="2112144"/>
                <a:ext cx="112626" cy="97032"/>
              </a:xfrm>
              <a:custGeom>
                <a:avLst/>
                <a:gdLst>
                  <a:gd name="T0" fmla="*/ 24 w 31"/>
                  <a:gd name="T1" fmla="*/ 25 h 27"/>
                  <a:gd name="T2" fmla="*/ 5 w 31"/>
                  <a:gd name="T3" fmla="*/ 14 h 27"/>
                  <a:gd name="T4" fmla="*/ 1 w 31"/>
                  <a:gd name="T5" fmla="*/ 5 h 27"/>
                  <a:gd name="T6" fmla="*/ 1 w 31"/>
                  <a:gd name="T7" fmla="*/ 5 h 27"/>
                  <a:gd name="T8" fmla="*/ 7 w 31"/>
                  <a:gd name="T9" fmla="*/ 2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2"/>
                    </a:cubicBezTo>
                    <a:cubicBezTo>
                      <a:pt x="27" y="13"/>
                      <a:pt x="27" y="13"/>
                      <a:pt x="27" y="13"/>
                    </a:cubicBezTo>
                    <a:cubicBezTo>
                      <a:pt x="30" y="15"/>
                      <a:pt x="31" y="19"/>
                      <a:pt x="31" y="22"/>
                    </a:cubicBezTo>
                    <a:cubicBezTo>
                      <a:pt x="31" y="22"/>
                      <a:pt x="31" y="22"/>
                      <a:pt x="31" y="22"/>
                    </a:cubicBezTo>
                    <a:cubicBezTo>
                      <a:pt x="30" y="26"/>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4" name="îš1ïdé"/>
              <p:cNvSpPr/>
              <p:nvPr/>
            </p:nvSpPr>
            <p:spPr bwMode="auto">
              <a:xfrm>
                <a:off x="5867282" y="2690868"/>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5" name="îŝ1îḑè"/>
              <p:cNvSpPr/>
              <p:nvPr/>
            </p:nvSpPr>
            <p:spPr bwMode="auto">
              <a:xfrm>
                <a:off x="5560594" y="2299277"/>
                <a:ext cx="86635" cy="81438"/>
              </a:xfrm>
              <a:custGeom>
                <a:avLst/>
                <a:gdLst>
                  <a:gd name="T0" fmla="*/ 17 w 24"/>
                  <a:gd name="T1" fmla="*/ 21 h 23"/>
                  <a:gd name="T2" fmla="*/ 4 w 24"/>
                  <a:gd name="T3" fmla="*/ 14 h 23"/>
                  <a:gd name="T4" fmla="*/ 1 w 24"/>
                  <a:gd name="T5" fmla="*/ 5 h 23"/>
                  <a:gd name="T6" fmla="*/ 1 w 24"/>
                  <a:gd name="T7" fmla="*/ 5 h 23"/>
                  <a:gd name="T8" fmla="*/ 7 w 24"/>
                  <a:gd name="T9" fmla="*/ 2 h 23"/>
                  <a:gd name="T10" fmla="*/ 20 w 24"/>
                  <a:gd name="T11" fmla="*/ 9 h 23"/>
                  <a:gd name="T12" fmla="*/ 24 w 24"/>
                  <a:gd name="T13" fmla="*/ 18 h 23"/>
                  <a:gd name="T14" fmla="*/ 24 w 24"/>
                  <a:gd name="T15" fmla="*/ 18 h 23"/>
                  <a:gd name="T16" fmla="*/ 17 w 24"/>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3">
                    <a:moveTo>
                      <a:pt x="17" y="21"/>
                    </a:moveTo>
                    <a:cubicBezTo>
                      <a:pt x="4" y="14"/>
                      <a:pt x="4" y="14"/>
                      <a:pt x="4" y="14"/>
                    </a:cubicBezTo>
                    <a:cubicBezTo>
                      <a:pt x="2" y="13"/>
                      <a:pt x="0" y="8"/>
                      <a:pt x="1" y="5"/>
                    </a:cubicBezTo>
                    <a:cubicBezTo>
                      <a:pt x="1" y="5"/>
                      <a:pt x="1" y="5"/>
                      <a:pt x="1" y="5"/>
                    </a:cubicBezTo>
                    <a:cubicBezTo>
                      <a:pt x="1" y="2"/>
                      <a:pt x="4" y="0"/>
                      <a:pt x="7" y="2"/>
                    </a:cubicBezTo>
                    <a:cubicBezTo>
                      <a:pt x="20" y="9"/>
                      <a:pt x="20" y="9"/>
                      <a:pt x="20" y="9"/>
                    </a:cubicBezTo>
                    <a:cubicBezTo>
                      <a:pt x="23" y="11"/>
                      <a:pt x="24" y="15"/>
                      <a:pt x="24" y="18"/>
                    </a:cubicBezTo>
                    <a:cubicBezTo>
                      <a:pt x="24" y="18"/>
                      <a:pt x="24" y="18"/>
                      <a:pt x="24" y="18"/>
                    </a:cubicBezTo>
                    <a:cubicBezTo>
                      <a:pt x="23" y="22"/>
                      <a:pt x="20" y="23"/>
                      <a:pt x="17"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6" name="iSḷïḍe"/>
              <p:cNvSpPr/>
              <p:nvPr/>
            </p:nvSpPr>
            <p:spPr bwMode="auto">
              <a:xfrm>
                <a:off x="5517276" y="2486409"/>
                <a:ext cx="98765" cy="90101"/>
              </a:xfrm>
              <a:custGeom>
                <a:avLst/>
                <a:gdLst>
                  <a:gd name="T0" fmla="*/ 20 w 27"/>
                  <a:gd name="T1" fmla="*/ 23 h 25"/>
                  <a:gd name="T2" fmla="*/ 4 w 27"/>
                  <a:gd name="T3" fmla="*/ 14 h 25"/>
                  <a:gd name="T4" fmla="*/ 1 w 27"/>
                  <a:gd name="T5" fmla="*/ 5 h 25"/>
                  <a:gd name="T6" fmla="*/ 1 w 27"/>
                  <a:gd name="T7" fmla="*/ 5 h 25"/>
                  <a:gd name="T8" fmla="*/ 7 w 27"/>
                  <a:gd name="T9" fmla="*/ 2 h 25"/>
                  <a:gd name="T10" fmla="*/ 23 w 27"/>
                  <a:gd name="T11" fmla="*/ 11 h 25"/>
                  <a:gd name="T12" fmla="*/ 27 w 27"/>
                  <a:gd name="T13" fmla="*/ 20 h 25"/>
                  <a:gd name="T14" fmla="*/ 27 w 27"/>
                  <a:gd name="T15" fmla="*/ 20 h 25"/>
                  <a:gd name="T16" fmla="*/ 20 w 27"/>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25">
                    <a:moveTo>
                      <a:pt x="20" y="23"/>
                    </a:moveTo>
                    <a:cubicBezTo>
                      <a:pt x="4" y="14"/>
                      <a:pt x="4" y="14"/>
                      <a:pt x="4" y="14"/>
                    </a:cubicBezTo>
                    <a:cubicBezTo>
                      <a:pt x="2" y="13"/>
                      <a:pt x="0" y="9"/>
                      <a:pt x="1" y="5"/>
                    </a:cubicBezTo>
                    <a:cubicBezTo>
                      <a:pt x="1" y="5"/>
                      <a:pt x="1" y="5"/>
                      <a:pt x="1" y="5"/>
                    </a:cubicBezTo>
                    <a:cubicBezTo>
                      <a:pt x="1" y="2"/>
                      <a:pt x="4" y="0"/>
                      <a:pt x="7" y="2"/>
                    </a:cubicBezTo>
                    <a:cubicBezTo>
                      <a:pt x="23" y="11"/>
                      <a:pt x="23" y="11"/>
                      <a:pt x="23" y="11"/>
                    </a:cubicBezTo>
                    <a:cubicBezTo>
                      <a:pt x="26" y="13"/>
                      <a:pt x="27" y="17"/>
                      <a:pt x="27" y="20"/>
                    </a:cubicBezTo>
                    <a:cubicBezTo>
                      <a:pt x="27" y="20"/>
                      <a:pt x="27" y="20"/>
                      <a:pt x="27" y="20"/>
                    </a:cubicBezTo>
                    <a:cubicBezTo>
                      <a:pt x="26" y="24"/>
                      <a:pt x="23" y="25"/>
                      <a:pt x="20"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7" name="íṧļíḍe"/>
              <p:cNvSpPr/>
              <p:nvPr/>
            </p:nvSpPr>
            <p:spPr bwMode="auto">
              <a:xfrm>
                <a:off x="5643764" y="2557449"/>
                <a:ext cx="190598" cy="143815"/>
              </a:xfrm>
              <a:custGeom>
                <a:avLst/>
                <a:gdLst>
                  <a:gd name="T0" fmla="*/ 45 w 53"/>
                  <a:gd name="T1" fmla="*/ 38 h 40"/>
                  <a:gd name="T2" fmla="*/ 4 w 53"/>
                  <a:gd name="T3" fmla="*/ 15 h 40"/>
                  <a:gd name="T4" fmla="*/ 1 w 53"/>
                  <a:gd name="T5" fmla="*/ 5 h 40"/>
                  <a:gd name="T6" fmla="*/ 1 w 53"/>
                  <a:gd name="T7" fmla="*/ 5 h 40"/>
                  <a:gd name="T8" fmla="*/ 7 w 53"/>
                  <a:gd name="T9" fmla="*/ 2 h 40"/>
                  <a:gd name="T10" fmla="*/ 48 w 53"/>
                  <a:gd name="T11" fmla="*/ 26 h 40"/>
                  <a:gd name="T12" fmla="*/ 52 w 53"/>
                  <a:gd name="T13" fmla="*/ 35 h 40"/>
                  <a:gd name="T14" fmla="*/ 52 w 53"/>
                  <a:gd name="T15" fmla="*/ 35 h 40"/>
                  <a:gd name="T16" fmla="*/ 45 w 53"/>
                  <a:gd name="T17" fmla="*/ 3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0">
                    <a:moveTo>
                      <a:pt x="45" y="38"/>
                    </a:moveTo>
                    <a:cubicBezTo>
                      <a:pt x="4" y="15"/>
                      <a:pt x="4" y="15"/>
                      <a:pt x="4" y="15"/>
                    </a:cubicBezTo>
                    <a:cubicBezTo>
                      <a:pt x="2" y="13"/>
                      <a:pt x="0" y="9"/>
                      <a:pt x="1" y="5"/>
                    </a:cubicBezTo>
                    <a:cubicBezTo>
                      <a:pt x="1" y="5"/>
                      <a:pt x="1" y="5"/>
                      <a:pt x="1" y="5"/>
                    </a:cubicBezTo>
                    <a:cubicBezTo>
                      <a:pt x="1" y="2"/>
                      <a:pt x="4" y="0"/>
                      <a:pt x="7" y="2"/>
                    </a:cubicBezTo>
                    <a:cubicBezTo>
                      <a:pt x="48" y="26"/>
                      <a:pt x="48" y="26"/>
                      <a:pt x="48" y="26"/>
                    </a:cubicBezTo>
                    <a:cubicBezTo>
                      <a:pt x="51" y="27"/>
                      <a:pt x="53" y="32"/>
                      <a:pt x="52" y="35"/>
                    </a:cubicBezTo>
                    <a:cubicBezTo>
                      <a:pt x="52" y="35"/>
                      <a:pt x="52" y="35"/>
                      <a:pt x="52" y="35"/>
                    </a:cubicBezTo>
                    <a:cubicBezTo>
                      <a:pt x="51" y="39"/>
                      <a:pt x="48" y="40"/>
                      <a:pt x="45"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8" name="íṩḷíde"/>
              <p:cNvSpPr/>
              <p:nvPr/>
            </p:nvSpPr>
            <p:spPr bwMode="auto">
              <a:xfrm>
                <a:off x="5496483" y="2579975"/>
                <a:ext cx="147281" cy="117824"/>
              </a:xfrm>
              <a:custGeom>
                <a:avLst/>
                <a:gdLst>
                  <a:gd name="T0" fmla="*/ 34 w 41"/>
                  <a:gd name="T1" fmla="*/ 31 h 33"/>
                  <a:gd name="T2" fmla="*/ 4 w 41"/>
                  <a:gd name="T3" fmla="*/ 14 h 33"/>
                  <a:gd name="T4" fmla="*/ 1 w 41"/>
                  <a:gd name="T5" fmla="*/ 5 h 33"/>
                  <a:gd name="T6" fmla="*/ 1 w 41"/>
                  <a:gd name="T7" fmla="*/ 5 h 33"/>
                  <a:gd name="T8" fmla="*/ 7 w 41"/>
                  <a:gd name="T9" fmla="*/ 2 h 33"/>
                  <a:gd name="T10" fmla="*/ 37 w 41"/>
                  <a:gd name="T11" fmla="*/ 19 h 33"/>
                  <a:gd name="T12" fmla="*/ 41 w 41"/>
                  <a:gd name="T13" fmla="*/ 28 h 33"/>
                  <a:gd name="T14" fmla="*/ 41 w 41"/>
                  <a:gd name="T15" fmla="*/ 28 h 33"/>
                  <a:gd name="T16" fmla="*/ 34 w 41"/>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33">
                    <a:moveTo>
                      <a:pt x="34" y="31"/>
                    </a:moveTo>
                    <a:cubicBezTo>
                      <a:pt x="4" y="14"/>
                      <a:pt x="4" y="14"/>
                      <a:pt x="4" y="14"/>
                    </a:cubicBezTo>
                    <a:cubicBezTo>
                      <a:pt x="2" y="13"/>
                      <a:pt x="0" y="9"/>
                      <a:pt x="1" y="5"/>
                    </a:cubicBezTo>
                    <a:cubicBezTo>
                      <a:pt x="1" y="5"/>
                      <a:pt x="1" y="5"/>
                      <a:pt x="1" y="5"/>
                    </a:cubicBezTo>
                    <a:cubicBezTo>
                      <a:pt x="1" y="2"/>
                      <a:pt x="4" y="0"/>
                      <a:pt x="7" y="2"/>
                    </a:cubicBezTo>
                    <a:cubicBezTo>
                      <a:pt x="37" y="19"/>
                      <a:pt x="37" y="19"/>
                      <a:pt x="37" y="19"/>
                    </a:cubicBezTo>
                    <a:cubicBezTo>
                      <a:pt x="40" y="21"/>
                      <a:pt x="41" y="25"/>
                      <a:pt x="41" y="28"/>
                    </a:cubicBezTo>
                    <a:cubicBezTo>
                      <a:pt x="41" y="28"/>
                      <a:pt x="41" y="28"/>
                      <a:pt x="41" y="28"/>
                    </a:cubicBezTo>
                    <a:cubicBezTo>
                      <a:pt x="40" y="32"/>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9" name="îṡlíḓè"/>
              <p:cNvSpPr/>
              <p:nvPr/>
            </p:nvSpPr>
            <p:spPr bwMode="auto">
              <a:xfrm>
                <a:off x="6147981" y="2853742"/>
                <a:ext cx="112626" cy="93566"/>
              </a:xfrm>
              <a:custGeom>
                <a:avLst/>
                <a:gdLst>
                  <a:gd name="T0" fmla="*/ 24 w 31"/>
                  <a:gd name="T1" fmla="*/ 25 h 26"/>
                  <a:gd name="T2" fmla="*/ 5 w 31"/>
                  <a:gd name="T3" fmla="*/ 14 h 26"/>
                  <a:gd name="T4" fmla="*/ 1 w 31"/>
                  <a:gd name="T5" fmla="*/ 5 h 26"/>
                  <a:gd name="T6" fmla="*/ 1 w 31"/>
                  <a:gd name="T7" fmla="*/ 5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5"/>
                    </a:cubicBezTo>
                    <a:cubicBezTo>
                      <a:pt x="1" y="5"/>
                      <a:pt x="1" y="5"/>
                      <a:pt x="1" y="5"/>
                    </a:cubicBezTo>
                    <a:cubicBezTo>
                      <a:pt x="2" y="1"/>
                      <a:pt x="5" y="0"/>
                      <a:pt x="8" y="1"/>
                    </a:cubicBezTo>
                    <a:cubicBezTo>
                      <a:pt x="27" y="12"/>
                      <a:pt x="27" y="12"/>
                      <a:pt x="27" y="12"/>
                    </a:cubicBezTo>
                    <a:cubicBezTo>
                      <a:pt x="30"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0" name="ï$1iḋé"/>
              <p:cNvSpPr/>
              <p:nvPr/>
            </p:nvSpPr>
            <p:spPr bwMode="auto">
              <a:xfrm>
                <a:off x="5747726" y="2193581"/>
                <a:ext cx="232183" cy="166340"/>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1" name="îŝľiďê"/>
              <p:cNvSpPr/>
              <p:nvPr/>
            </p:nvSpPr>
            <p:spPr bwMode="auto">
              <a:xfrm>
                <a:off x="5626437" y="2018578"/>
                <a:ext cx="370799" cy="244312"/>
              </a:xfrm>
              <a:custGeom>
                <a:avLst/>
                <a:gdLst>
                  <a:gd name="T0" fmla="*/ 95 w 103"/>
                  <a:gd name="T1" fmla="*/ 66 h 68"/>
                  <a:gd name="T2" fmla="*/ 5 w 103"/>
                  <a:gd name="T3" fmla="*/ 14 h 68"/>
                  <a:gd name="T4" fmla="*/ 1 w 103"/>
                  <a:gd name="T5" fmla="*/ 5 h 68"/>
                  <a:gd name="T6" fmla="*/ 1 w 103"/>
                  <a:gd name="T7" fmla="*/ 5 h 68"/>
                  <a:gd name="T8" fmla="*/ 7 w 103"/>
                  <a:gd name="T9" fmla="*/ 2 h 68"/>
                  <a:gd name="T10" fmla="*/ 98 w 103"/>
                  <a:gd name="T11" fmla="*/ 54 h 68"/>
                  <a:gd name="T12" fmla="*/ 102 w 103"/>
                  <a:gd name="T13" fmla="*/ 63 h 68"/>
                  <a:gd name="T14" fmla="*/ 102 w 103"/>
                  <a:gd name="T15" fmla="*/ 63 h 68"/>
                  <a:gd name="T16" fmla="*/ 95 w 103"/>
                  <a:gd name="T17" fmla="*/ 66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8">
                    <a:moveTo>
                      <a:pt x="95" y="66"/>
                    </a:moveTo>
                    <a:cubicBezTo>
                      <a:pt x="5" y="14"/>
                      <a:pt x="5" y="14"/>
                      <a:pt x="5" y="14"/>
                    </a:cubicBezTo>
                    <a:cubicBezTo>
                      <a:pt x="2" y="12"/>
                      <a:pt x="0" y="8"/>
                      <a:pt x="1" y="5"/>
                    </a:cubicBezTo>
                    <a:cubicBezTo>
                      <a:pt x="1" y="5"/>
                      <a:pt x="1" y="5"/>
                      <a:pt x="1" y="5"/>
                    </a:cubicBezTo>
                    <a:cubicBezTo>
                      <a:pt x="2" y="1"/>
                      <a:pt x="4" y="0"/>
                      <a:pt x="7" y="2"/>
                    </a:cubicBezTo>
                    <a:cubicBezTo>
                      <a:pt x="98" y="54"/>
                      <a:pt x="98" y="54"/>
                      <a:pt x="98" y="54"/>
                    </a:cubicBezTo>
                    <a:cubicBezTo>
                      <a:pt x="101" y="56"/>
                      <a:pt x="103" y="60"/>
                      <a:pt x="102" y="63"/>
                    </a:cubicBezTo>
                    <a:cubicBezTo>
                      <a:pt x="102" y="63"/>
                      <a:pt x="102" y="63"/>
                      <a:pt x="102" y="63"/>
                    </a:cubicBezTo>
                    <a:cubicBezTo>
                      <a:pt x="101" y="67"/>
                      <a:pt x="98" y="68"/>
                      <a:pt x="95" y="6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2" name="îSļïḑé"/>
              <p:cNvSpPr/>
              <p:nvPr/>
            </p:nvSpPr>
            <p:spPr bwMode="auto">
              <a:xfrm>
                <a:off x="5583119" y="2205710"/>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2"/>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4"/>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3" name="î$ľïḑé"/>
              <p:cNvSpPr/>
              <p:nvPr/>
            </p:nvSpPr>
            <p:spPr bwMode="auto">
              <a:xfrm>
                <a:off x="6011097" y="2346059"/>
                <a:ext cx="112626" cy="97032"/>
              </a:xfrm>
              <a:custGeom>
                <a:avLst/>
                <a:gdLst>
                  <a:gd name="T0" fmla="*/ 23 w 31"/>
                  <a:gd name="T1" fmla="*/ 25 h 27"/>
                  <a:gd name="T2" fmla="*/ 4 w 31"/>
                  <a:gd name="T3" fmla="*/ 14 h 27"/>
                  <a:gd name="T4" fmla="*/ 0 w 31"/>
                  <a:gd name="T5" fmla="*/ 5 h 27"/>
                  <a:gd name="T6" fmla="*/ 0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2"/>
                      <a:pt x="0" y="8"/>
                      <a:pt x="0" y="5"/>
                    </a:cubicBezTo>
                    <a:cubicBezTo>
                      <a:pt x="0" y="5"/>
                      <a:pt x="0" y="5"/>
                      <a:pt x="0" y="5"/>
                    </a:cubicBezTo>
                    <a:cubicBezTo>
                      <a:pt x="1" y="1"/>
                      <a:pt x="4" y="0"/>
                      <a:pt x="7" y="2"/>
                    </a:cubicBezTo>
                    <a:cubicBezTo>
                      <a:pt x="26" y="13"/>
                      <a:pt x="26" y="13"/>
                      <a:pt x="26" y="13"/>
                    </a:cubicBezTo>
                    <a:cubicBezTo>
                      <a:pt x="29" y="14"/>
                      <a:pt x="31" y="18"/>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4" name="ïsḷïďè"/>
              <p:cNvSpPr/>
              <p:nvPr/>
            </p:nvSpPr>
            <p:spPr bwMode="auto">
              <a:xfrm>
                <a:off x="6518780" y="2202245"/>
                <a:ext cx="112626" cy="97032"/>
              </a:xfrm>
              <a:custGeom>
                <a:avLst/>
                <a:gdLst>
                  <a:gd name="T0" fmla="*/ 23 w 31"/>
                  <a:gd name="T1" fmla="*/ 25 h 27"/>
                  <a:gd name="T2" fmla="*/ 5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5" y="14"/>
                      <a:pt x="5" y="14"/>
                      <a:pt x="5" y="14"/>
                    </a:cubicBezTo>
                    <a:cubicBezTo>
                      <a:pt x="2" y="13"/>
                      <a:pt x="0" y="8"/>
                      <a:pt x="1" y="5"/>
                    </a:cubicBezTo>
                    <a:cubicBezTo>
                      <a:pt x="1" y="5"/>
                      <a:pt x="1" y="5"/>
                      <a:pt x="1" y="5"/>
                    </a:cubicBezTo>
                    <a:cubicBezTo>
                      <a:pt x="2" y="2"/>
                      <a:pt x="5"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5" name="iṧlíďe"/>
              <p:cNvSpPr/>
              <p:nvPr/>
            </p:nvSpPr>
            <p:spPr bwMode="auto">
              <a:xfrm>
                <a:off x="5539802" y="2392843"/>
                <a:ext cx="270302" cy="187132"/>
              </a:xfrm>
              <a:custGeom>
                <a:avLst/>
                <a:gdLst>
                  <a:gd name="T0" fmla="*/ 67 w 75"/>
                  <a:gd name="T1" fmla="*/ 50 h 52"/>
                  <a:gd name="T2" fmla="*/ 4 w 75"/>
                  <a:gd name="T3" fmla="*/ 14 h 52"/>
                  <a:gd name="T4" fmla="*/ 1 w 75"/>
                  <a:gd name="T5" fmla="*/ 5 h 52"/>
                  <a:gd name="T6" fmla="*/ 1 w 75"/>
                  <a:gd name="T7" fmla="*/ 5 h 52"/>
                  <a:gd name="T8" fmla="*/ 7 w 75"/>
                  <a:gd name="T9" fmla="*/ 2 h 52"/>
                  <a:gd name="T10" fmla="*/ 70 w 75"/>
                  <a:gd name="T11" fmla="*/ 38 h 52"/>
                  <a:gd name="T12" fmla="*/ 74 w 75"/>
                  <a:gd name="T13" fmla="*/ 47 h 52"/>
                  <a:gd name="T14" fmla="*/ 74 w 75"/>
                  <a:gd name="T15" fmla="*/ 47 h 52"/>
                  <a:gd name="T16" fmla="*/ 67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7" y="50"/>
                    </a:moveTo>
                    <a:cubicBezTo>
                      <a:pt x="4" y="14"/>
                      <a:pt x="4" y="14"/>
                      <a:pt x="4" y="14"/>
                    </a:cubicBezTo>
                    <a:cubicBezTo>
                      <a:pt x="2" y="13"/>
                      <a:pt x="0" y="8"/>
                      <a:pt x="1" y="5"/>
                    </a:cubicBezTo>
                    <a:cubicBezTo>
                      <a:pt x="1" y="5"/>
                      <a:pt x="1" y="5"/>
                      <a:pt x="1" y="5"/>
                    </a:cubicBezTo>
                    <a:cubicBezTo>
                      <a:pt x="1" y="2"/>
                      <a:pt x="4" y="0"/>
                      <a:pt x="7" y="2"/>
                    </a:cubicBezTo>
                    <a:cubicBezTo>
                      <a:pt x="70" y="38"/>
                      <a:pt x="70" y="38"/>
                      <a:pt x="70" y="38"/>
                    </a:cubicBezTo>
                    <a:cubicBezTo>
                      <a:pt x="73" y="40"/>
                      <a:pt x="75" y="44"/>
                      <a:pt x="74" y="47"/>
                    </a:cubicBezTo>
                    <a:cubicBezTo>
                      <a:pt x="74" y="47"/>
                      <a:pt x="74" y="47"/>
                      <a:pt x="74" y="47"/>
                    </a:cubicBezTo>
                    <a:cubicBezTo>
                      <a:pt x="73" y="51"/>
                      <a:pt x="70" y="52"/>
                      <a:pt x="67"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6" name="iśļïďé"/>
              <p:cNvSpPr/>
              <p:nvPr/>
            </p:nvSpPr>
            <p:spPr bwMode="auto">
              <a:xfrm>
                <a:off x="5596980" y="1684166"/>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2"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7" name="îśľïḓê"/>
              <p:cNvSpPr/>
              <p:nvPr/>
            </p:nvSpPr>
            <p:spPr bwMode="auto">
              <a:xfrm>
                <a:off x="5380393" y="2619827"/>
                <a:ext cx="235648" cy="168073"/>
              </a:xfrm>
              <a:custGeom>
                <a:avLst/>
                <a:gdLst>
                  <a:gd name="T0" fmla="*/ 58 w 65"/>
                  <a:gd name="T1" fmla="*/ 45 h 47"/>
                  <a:gd name="T2" fmla="*/ 4 w 65"/>
                  <a:gd name="T3" fmla="*/ 14 h 47"/>
                  <a:gd name="T4" fmla="*/ 1 w 65"/>
                  <a:gd name="T5" fmla="*/ 5 h 47"/>
                  <a:gd name="T6" fmla="*/ 1 w 65"/>
                  <a:gd name="T7" fmla="*/ 5 h 47"/>
                  <a:gd name="T8" fmla="*/ 7 w 65"/>
                  <a:gd name="T9" fmla="*/ 2 h 47"/>
                  <a:gd name="T10" fmla="*/ 61 w 65"/>
                  <a:gd name="T11" fmla="*/ 33 h 47"/>
                  <a:gd name="T12" fmla="*/ 64 w 65"/>
                  <a:gd name="T13" fmla="*/ 42 h 47"/>
                  <a:gd name="T14" fmla="*/ 64 w 65"/>
                  <a:gd name="T15" fmla="*/ 42 h 47"/>
                  <a:gd name="T16" fmla="*/ 58 w 65"/>
                  <a:gd name="T17" fmla="*/ 4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7">
                    <a:moveTo>
                      <a:pt x="58" y="45"/>
                    </a:moveTo>
                    <a:cubicBezTo>
                      <a:pt x="4" y="14"/>
                      <a:pt x="4" y="14"/>
                      <a:pt x="4" y="14"/>
                    </a:cubicBezTo>
                    <a:cubicBezTo>
                      <a:pt x="1" y="13"/>
                      <a:pt x="0" y="9"/>
                      <a:pt x="1" y="5"/>
                    </a:cubicBezTo>
                    <a:cubicBezTo>
                      <a:pt x="1" y="5"/>
                      <a:pt x="1" y="5"/>
                      <a:pt x="1" y="5"/>
                    </a:cubicBezTo>
                    <a:cubicBezTo>
                      <a:pt x="1" y="2"/>
                      <a:pt x="4" y="0"/>
                      <a:pt x="7" y="2"/>
                    </a:cubicBezTo>
                    <a:cubicBezTo>
                      <a:pt x="61" y="33"/>
                      <a:pt x="61" y="33"/>
                      <a:pt x="61" y="33"/>
                    </a:cubicBezTo>
                    <a:cubicBezTo>
                      <a:pt x="63" y="34"/>
                      <a:pt x="65" y="39"/>
                      <a:pt x="64" y="42"/>
                    </a:cubicBezTo>
                    <a:cubicBezTo>
                      <a:pt x="64" y="42"/>
                      <a:pt x="64" y="42"/>
                      <a:pt x="64" y="42"/>
                    </a:cubicBezTo>
                    <a:cubicBezTo>
                      <a:pt x="64" y="45"/>
                      <a:pt x="61" y="47"/>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8" name="îšḷïḑé"/>
              <p:cNvSpPr/>
              <p:nvPr/>
            </p:nvSpPr>
            <p:spPr bwMode="auto">
              <a:xfrm>
                <a:off x="5576188" y="3278255"/>
                <a:ext cx="154211" cy="121289"/>
              </a:xfrm>
              <a:custGeom>
                <a:avLst/>
                <a:gdLst>
                  <a:gd name="T0" fmla="*/ 36 w 43"/>
                  <a:gd name="T1" fmla="*/ 32 h 34"/>
                  <a:gd name="T2" fmla="*/ 4 w 43"/>
                  <a:gd name="T3" fmla="*/ 14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2"/>
                    </a:moveTo>
                    <a:cubicBezTo>
                      <a:pt x="4" y="14"/>
                      <a:pt x="4" y="14"/>
                      <a:pt x="4" y="14"/>
                    </a:cubicBezTo>
                    <a:cubicBezTo>
                      <a:pt x="2" y="13"/>
                      <a:pt x="0" y="8"/>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9" name="işḷîde"/>
              <p:cNvSpPr/>
              <p:nvPr/>
            </p:nvSpPr>
            <p:spPr bwMode="auto">
              <a:xfrm>
                <a:off x="5787578" y="3403009"/>
                <a:ext cx="213123" cy="152478"/>
              </a:xfrm>
              <a:custGeom>
                <a:avLst/>
                <a:gdLst>
                  <a:gd name="T0" fmla="*/ 51 w 59"/>
                  <a:gd name="T1" fmla="*/ 40 h 42"/>
                  <a:gd name="T2" fmla="*/ 5 w 59"/>
                  <a:gd name="T3" fmla="*/ 14 h 42"/>
                  <a:gd name="T4" fmla="*/ 1 w 59"/>
                  <a:gd name="T5" fmla="*/ 4 h 42"/>
                  <a:gd name="T6" fmla="*/ 1 w 59"/>
                  <a:gd name="T7" fmla="*/ 4 h 42"/>
                  <a:gd name="T8" fmla="*/ 8 w 59"/>
                  <a:gd name="T9" fmla="*/ 1 h 42"/>
                  <a:gd name="T10" fmla="*/ 54 w 59"/>
                  <a:gd name="T11" fmla="*/ 28 h 42"/>
                  <a:gd name="T12" fmla="*/ 58 w 59"/>
                  <a:gd name="T13" fmla="*/ 37 h 42"/>
                  <a:gd name="T14" fmla="*/ 58 w 59"/>
                  <a:gd name="T15" fmla="*/ 37 h 42"/>
                  <a:gd name="T16" fmla="*/ 51 w 59"/>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2">
                    <a:moveTo>
                      <a:pt x="51" y="40"/>
                    </a:moveTo>
                    <a:cubicBezTo>
                      <a:pt x="5" y="14"/>
                      <a:pt x="5" y="14"/>
                      <a:pt x="5" y="14"/>
                    </a:cubicBezTo>
                    <a:cubicBezTo>
                      <a:pt x="2" y="12"/>
                      <a:pt x="0" y="8"/>
                      <a:pt x="1" y="4"/>
                    </a:cubicBezTo>
                    <a:cubicBezTo>
                      <a:pt x="1" y="4"/>
                      <a:pt x="1" y="4"/>
                      <a:pt x="1" y="4"/>
                    </a:cubicBezTo>
                    <a:cubicBezTo>
                      <a:pt x="2" y="1"/>
                      <a:pt x="5" y="0"/>
                      <a:pt x="8" y="1"/>
                    </a:cubicBezTo>
                    <a:cubicBezTo>
                      <a:pt x="54" y="28"/>
                      <a:pt x="54" y="28"/>
                      <a:pt x="54" y="28"/>
                    </a:cubicBezTo>
                    <a:cubicBezTo>
                      <a:pt x="57" y="30"/>
                      <a:pt x="59" y="34"/>
                      <a:pt x="58" y="37"/>
                    </a:cubicBezTo>
                    <a:cubicBezTo>
                      <a:pt x="58" y="37"/>
                      <a:pt x="58" y="37"/>
                      <a:pt x="58" y="37"/>
                    </a:cubicBezTo>
                    <a:cubicBezTo>
                      <a:pt x="57" y="41"/>
                      <a:pt x="54"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0" name="ïṥḷiďe"/>
              <p:cNvSpPr/>
              <p:nvPr/>
            </p:nvSpPr>
            <p:spPr bwMode="auto">
              <a:xfrm>
                <a:off x="5376927" y="3803265"/>
                <a:ext cx="159409" cy="123023"/>
              </a:xfrm>
              <a:custGeom>
                <a:avLst/>
                <a:gdLst>
                  <a:gd name="T0" fmla="*/ 36 w 44"/>
                  <a:gd name="T1" fmla="*/ 32 h 34"/>
                  <a:gd name="T2" fmla="*/ 5 w 44"/>
                  <a:gd name="T3" fmla="*/ 14 h 34"/>
                  <a:gd name="T4" fmla="*/ 1 w 44"/>
                  <a:gd name="T5" fmla="*/ 5 h 34"/>
                  <a:gd name="T6" fmla="*/ 1 w 44"/>
                  <a:gd name="T7" fmla="*/ 5 h 34"/>
                  <a:gd name="T8" fmla="*/ 8 w 44"/>
                  <a:gd name="T9" fmla="*/ 2 h 34"/>
                  <a:gd name="T10" fmla="*/ 39 w 44"/>
                  <a:gd name="T11" fmla="*/ 20 h 34"/>
                  <a:gd name="T12" fmla="*/ 43 w 44"/>
                  <a:gd name="T13" fmla="*/ 29 h 34"/>
                  <a:gd name="T14" fmla="*/ 43 w 44"/>
                  <a:gd name="T15" fmla="*/ 29 h 34"/>
                  <a:gd name="T16" fmla="*/ 36 w 44"/>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4">
                    <a:moveTo>
                      <a:pt x="36" y="32"/>
                    </a:moveTo>
                    <a:cubicBezTo>
                      <a:pt x="5" y="14"/>
                      <a:pt x="5" y="14"/>
                      <a:pt x="5" y="14"/>
                    </a:cubicBezTo>
                    <a:cubicBezTo>
                      <a:pt x="2" y="12"/>
                      <a:pt x="0" y="8"/>
                      <a:pt x="1" y="5"/>
                    </a:cubicBezTo>
                    <a:cubicBezTo>
                      <a:pt x="1" y="5"/>
                      <a:pt x="1" y="5"/>
                      <a:pt x="1" y="5"/>
                    </a:cubicBezTo>
                    <a:cubicBezTo>
                      <a:pt x="2" y="1"/>
                      <a:pt x="5" y="0"/>
                      <a:pt x="8" y="2"/>
                    </a:cubicBezTo>
                    <a:cubicBezTo>
                      <a:pt x="39" y="20"/>
                      <a:pt x="39" y="20"/>
                      <a:pt x="39" y="20"/>
                    </a:cubicBezTo>
                    <a:cubicBezTo>
                      <a:pt x="42" y="21"/>
                      <a:pt x="44" y="26"/>
                      <a:pt x="43" y="29"/>
                    </a:cubicBezTo>
                    <a:cubicBezTo>
                      <a:pt x="43" y="29"/>
                      <a:pt x="43" y="29"/>
                      <a:pt x="43" y="29"/>
                    </a:cubicBezTo>
                    <a:cubicBezTo>
                      <a:pt x="42" y="32"/>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1" name="îṩ1íḓè"/>
              <p:cNvSpPr/>
              <p:nvPr/>
            </p:nvSpPr>
            <p:spPr bwMode="auto">
              <a:xfrm>
                <a:off x="5564059" y="3910693"/>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1"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2" name="ïṧľîḋè"/>
              <p:cNvSpPr/>
              <p:nvPr/>
            </p:nvSpPr>
            <p:spPr bwMode="auto">
              <a:xfrm>
                <a:off x="5283361" y="3215877"/>
                <a:ext cx="116092" cy="97032"/>
              </a:xfrm>
              <a:custGeom>
                <a:avLst/>
                <a:gdLst>
                  <a:gd name="T0" fmla="*/ 25 w 32"/>
                  <a:gd name="T1" fmla="*/ 26 h 27"/>
                  <a:gd name="T2" fmla="*/ 5 w 32"/>
                  <a:gd name="T3" fmla="*/ 14 h 27"/>
                  <a:gd name="T4" fmla="*/ 1 w 32"/>
                  <a:gd name="T5" fmla="*/ 5 h 27"/>
                  <a:gd name="T6" fmla="*/ 1 w 32"/>
                  <a:gd name="T7" fmla="*/ 5 h 27"/>
                  <a:gd name="T8" fmla="*/ 8 w 32"/>
                  <a:gd name="T9" fmla="*/ 2 h 27"/>
                  <a:gd name="T10" fmla="*/ 27 w 32"/>
                  <a:gd name="T11" fmla="*/ 13 h 27"/>
                  <a:gd name="T12" fmla="*/ 31 w 32"/>
                  <a:gd name="T13" fmla="*/ 22 h 27"/>
                  <a:gd name="T14" fmla="*/ 31 w 32"/>
                  <a:gd name="T15" fmla="*/ 22 h 27"/>
                  <a:gd name="T16" fmla="*/ 25 w 32"/>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6"/>
                    </a:moveTo>
                    <a:cubicBezTo>
                      <a:pt x="5" y="14"/>
                      <a:pt x="5" y="14"/>
                      <a:pt x="5" y="14"/>
                    </a:cubicBezTo>
                    <a:cubicBezTo>
                      <a:pt x="2" y="13"/>
                      <a:pt x="0" y="9"/>
                      <a:pt x="1" y="5"/>
                    </a:cubicBezTo>
                    <a:cubicBezTo>
                      <a:pt x="1" y="5"/>
                      <a:pt x="1" y="5"/>
                      <a:pt x="1" y="5"/>
                    </a:cubicBezTo>
                    <a:cubicBezTo>
                      <a:pt x="2" y="2"/>
                      <a:pt x="5" y="0"/>
                      <a:pt x="8" y="2"/>
                    </a:cubicBezTo>
                    <a:cubicBezTo>
                      <a:pt x="27" y="13"/>
                      <a:pt x="27" y="13"/>
                      <a:pt x="27" y="13"/>
                    </a:cubicBezTo>
                    <a:cubicBezTo>
                      <a:pt x="30" y="15"/>
                      <a:pt x="32" y="19"/>
                      <a:pt x="31" y="22"/>
                    </a:cubicBezTo>
                    <a:cubicBezTo>
                      <a:pt x="31" y="22"/>
                      <a:pt x="31" y="22"/>
                      <a:pt x="31" y="22"/>
                    </a:cubicBezTo>
                    <a:cubicBezTo>
                      <a:pt x="30" y="26"/>
                      <a:pt x="27" y="27"/>
                      <a:pt x="25" y="2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3" name="i$ľîḍe"/>
              <p:cNvSpPr/>
              <p:nvPr/>
            </p:nvSpPr>
            <p:spPr bwMode="auto">
              <a:xfrm>
                <a:off x="5356135" y="3364890"/>
                <a:ext cx="259906" cy="181935"/>
              </a:xfrm>
              <a:custGeom>
                <a:avLst/>
                <a:gdLst>
                  <a:gd name="T0" fmla="*/ 65 w 72"/>
                  <a:gd name="T1" fmla="*/ 49 h 51"/>
                  <a:gd name="T2" fmla="*/ 5 w 72"/>
                  <a:gd name="T3" fmla="*/ 15 h 51"/>
                  <a:gd name="T4" fmla="*/ 1 w 72"/>
                  <a:gd name="T5" fmla="*/ 5 h 51"/>
                  <a:gd name="T6" fmla="*/ 1 w 72"/>
                  <a:gd name="T7" fmla="*/ 5 h 51"/>
                  <a:gd name="T8" fmla="*/ 8 w 72"/>
                  <a:gd name="T9" fmla="*/ 2 h 51"/>
                  <a:gd name="T10" fmla="*/ 68 w 72"/>
                  <a:gd name="T11" fmla="*/ 36 h 51"/>
                  <a:gd name="T12" fmla="*/ 71 w 72"/>
                  <a:gd name="T13" fmla="*/ 46 h 51"/>
                  <a:gd name="T14" fmla="*/ 71 w 72"/>
                  <a:gd name="T15" fmla="*/ 46 h 51"/>
                  <a:gd name="T16" fmla="*/ 65 w 72"/>
                  <a:gd name="T17" fmla="*/ 4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1">
                    <a:moveTo>
                      <a:pt x="65" y="49"/>
                    </a:moveTo>
                    <a:cubicBezTo>
                      <a:pt x="5" y="15"/>
                      <a:pt x="5" y="15"/>
                      <a:pt x="5" y="15"/>
                    </a:cubicBezTo>
                    <a:cubicBezTo>
                      <a:pt x="2" y="13"/>
                      <a:pt x="0" y="9"/>
                      <a:pt x="1" y="5"/>
                    </a:cubicBezTo>
                    <a:cubicBezTo>
                      <a:pt x="1" y="5"/>
                      <a:pt x="1" y="5"/>
                      <a:pt x="1" y="5"/>
                    </a:cubicBezTo>
                    <a:cubicBezTo>
                      <a:pt x="2" y="2"/>
                      <a:pt x="5" y="0"/>
                      <a:pt x="8" y="2"/>
                    </a:cubicBezTo>
                    <a:cubicBezTo>
                      <a:pt x="68" y="36"/>
                      <a:pt x="68" y="36"/>
                      <a:pt x="68" y="36"/>
                    </a:cubicBezTo>
                    <a:cubicBezTo>
                      <a:pt x="70" y="38"/>
                      <a:pt x="72" y="42"/>
                      <a:pt x="71" y="46"/>
                    </a:cubicBezTo>
                    <a:cubicBezTo>
                      <a:pt x="71" y="46"/>
                      <a:pt x="71" y="46"/>
                      <a:pt x="71" y="46"/>
                    </a:cubicBezTo>
                    <a:cubicBezTo>
                      <a:pt x="71" y="49"/>
                      <a:pt x="68" y="51"/>
                      <a:pt x="65" y="49"/>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4" name="îṩ1îḋe"/>
              <p:cNvSpPr/>
              <p:nvPr/>
            </p:nvSpPr>
            <p:spPr bwMode="auto">
              <a:xfrm>
                <a:off x="5312817" y="3555487"/>
                <a:ext cx="114359" cy="97032"/>
              </a:xfrm>
              <a:custGeom>
                <a:avLst/>
                <a:gdLst>
                  <a:gd name="T0" fmla="*/ 25 w 32"/>
                  <a:gd name="T1" fmla="*/ 25 h 27"/>
                  <a:gd name="T2" fmla="*/ 5 w 32"/>
                  <a:gd name="T3" fmla="*/ 14 h 27"/>
                  <a:gd name="T4" fmla="*/ 1 w 32"/>
                  <a:gd name="T5" fmla="*/ 4 h 27"/>
                  <a:gd name="T6" fmla="*/ 1 w 32"/>
                  <a:gd name="T7" fmla="*/ 4 h 27"/>
                  <a:gd name="T8" fmla="*/ 8 w 32"/>
                  <a:gd name="T9" fmla="*/ 1 h 27"/>
                  <a:gd name="T10" fmla="*/ 27 w 32"/>
                  <a:gd name="T11" fmla="*/ 12 h 27"/>
                  <a:gd name="T12" fmla="*/ 31 w 32"/>
                  <a:gd name="T13" fmla="*/ 22 h 27"/>
                  <a:gd name="T14" fmla="*/ 31 w 32"/>
                  <a:gd name="T15" fmla="*/ 22 h 27"/>
                  <a:gd name="T16" fmla="*/ 25 w 32"/>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30" y="14"/>
                      <a:pt x="32" y="18"/>
                      <a:pt x="31" y="22"/>
                    </a:cubicBezTo>
                    <a:cubicBezTo>
                      <a:pt x="31" y="22"/>
                      <a:pt x="31" y="22"/>
                      <a:pt x="31" y="22"/>
                    </a:cubicBezTo>
                    <a:cubicBezTo>
                      <a:pt x="30" y="25"/>
                      <a:pt x="27" y="27"/>
                      <a:pt x="25"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5" name="íṥlíďè"/>
              <p:cNvSpPr/>
              <p:nvPr/>
            </p:nvSpPr>
            <p:spPr bwMode="auto">
              <a:xfrm>
                <a:off x="5579653" y="4130746"/>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2"/>
                      <a:pt x="4" y="0"/>
                      <a:pt x="7" y="2"/>
                    </a:cubicBezTo>
                    <a:cubicBezTo>
                      <a:pt x="59" y="32"/>
                      <a:pt x="59" y="32"/>
                      <a:pt x="59" y="32"/>
                    </a:cubicBezTo>
                    <a:cubicBezTo>
                      <a:pt x="62" y="34"/>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6" name="iṣlíḋè"/>
              <p:cNvSpPr/>
              <p:nvPr/>
            </p:nvSpPr>
            <p:spPr bwMode="auto">
              <a:xfrm>
                <a:off x="5269499" y="3742620"/>
                <a:ext cx="90101" cy="81438"/>
              </a:xfrm>
              <a:custGeom>
                <a:avLst/>
                <a:gdLst>
                  <a:gd name="T0" fmla="*/ 18 w 25"/>
                  <a:gd name="T1" fmla="*/ 21 h 23"/>
                  <a:gd name="T2" fmla="*/ 5 w 25"/>
                  <a:gd name="T3" fmla="*/ 14 h 23"/>
                  <a:gd name="T4" fmla="*/ 1 w 25"/>
                  <a:gd name="T5" fmla="*/ 5 h 23"/>
                  <a:gd name="T6" fmla="*/ 1 w 25"/>
                  <a:gd name="T7" fmla="*/ 5 h 23"/>
                  <a:gd name="T8" fmla="*/ 8 w 25"/>
                  <a:gd name="T9" fmla="*/ 1 h 23"/>
                  <a:gd name="T10" fmla="*/ 20 w 25"/>
                  <a:gd name="T11" fmla="*/ 9 h 23"/>
                  <a:gd name="T12" fmla="*/ 24 w 25"/>
                  <a:gd name="T13" fmla="*/ 18 h 23"/>
                  <a:gd name="T14" fmla="*/ 24 w 25"/>
                  <a:gd name="T15" fmla="*/ 18 h 23"/>
                  <a:gd name="T16" fmla="*/ 18 w 25"/>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3">
                    <a:moveTo>
                      <a:pt x="18" y="21"/>
                    </a:moveTo>
                    <a:cubicBezTo>
                      <a:pt x="5" y="14"/>
                      <a:pt x="5" y="14"/>
                      <a:pt x="5" y="14"/>
                    </a:cubicBezTo>
                    <a:cubicBezTo>
                      <a:pt x="2" y="12"/>
                      <a:pt x="0" y="8"/>
                      <a:pt x="1" y="5"/>
                    </a:cubicBezTo>
                    <a:cubicBezTo>
                      <a:pt x="1" y="5"/>
                      <a:pt x="1" y="5"/>
                      <a:pt x="1" y="5"/>
                    </a:cubicBezTo>
                    <a:cubicBezTo>
                      <a:pt x="2" y="1"/>
                      <a:pt x="5" y="0"/>
                      <a:pt x="8" y="1"/>
                    </a:cubicBezTo>
                    <a:cubicBezTo>
                      <a:pt x="20" y="9"/>
                      <a:pt x="20" y="9"/>
                      <a:pt x="20" y="9"/>
                    </a:cubicBezTo>
                    <a:cubicBezTo>
                      <a:pt x="23" y="10"/>
                      <a:pt x="25" y="14"/>
                      <a:pt x="24" y="18"/>
                    </a:cubicBezTo>
                    <a:cubicBezTo>
                      <a:pt x="24" y="18"/>
                      <a:pt x="24" y="18"/>
                      <a:pt x="24" y="18"/>
                    </a:cubicBezTo>
                    <a:cubicBezTo>
                      <a:pt x="23" y="21"/>
                      <a:pt x="20" y="23"/>
                      <a:pt x="18"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7" name="ï$líḓê"/>
              <p:cNvSpPr/>
              <p:nvPr/>
            </p:nvSpPr>
            <p:spPr bwMode="auto">
              <a:xfrm>
                <a:off x="5226181" y="3929752"/>
                <a:ext cx="100497" cy="90101"/>
              </a:xfrm>
              <a:custGeom>
                <a:avLst/>
                <a:gdLst>
                  <a:gd name="T0" fmla="*/ 21 w 28"/>
                  <a:gd name="T1" fmla="*/ 23 h 25"/>
                  <a:gd name="T2" fmla="*/ 5 w 28"/>
                  <a:gd name="T3" fmla="*/ 14 h 25"/>
                  <a:gd name="T4" fmla="*/ 1 w 28"/>
                  <a:gd name="T5" fmla="*/ 5 h 25"/>
                  <a:gd name="T6" fmla="*/ 1 w 28"/>
                  <a:gd name="T7" fmla="*/ 5 h 25"/>
                  <a:gd name="T8" fmla="*/ 8 w 28"/>
                  <a:gd name="T9" fmla="*/ 1 h 25"/>
                  <a:gd name="T10" fmla="*/ 23 w 28"/>
                  <a:gd name="T11" fmla="*/ 10 h 25"/>
                  <a:gd name="T12" fmla="*/ 27 w 28"/>
                  <a:gd name="T13" fmla="*/ 20 h 25"/>
                  <a:gd name="T14" fmla="*/ 27 w 28"/>
                  <a:gd name="T15" fmla="*/ 20 h 25"/>
                  <a:gd name="T16" fmla="*/ 21 w 28"/>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5">
                    <a:moveTo>
                      <a:pt x="21" y="23"/>
                    </a:moveTo>
                    <a:cubicBezTo>
                      <a:pt x="5" y="14"/>
                      <a:pt x="5" y="14"/>
                      <a:pt x="5" y="14"/>
                    </a:cubicBezTo>
                    <a:cubicBezTo>
                      <a:pt x="2" y="12"/>
                      <a:pt x="0" y="8"/>
                      <a:pt x="1" y="5"/>
                    </a:cubicBezTo>
                    <a:cubicBezTo>
                      <a:pt x="1" y="5"/>
                      <a:pt x="1" y="5"/>
                      <a:pt x="1" y="5"/>
                    </a:cubicBezTo>
                    <a:cubicBezTo>
                      <a:pt x="2" y="1"/>
                      <a:pt x="5" y="0"/>
                      <a:pt x="8" y="1"/>
                    </a:cubicBezTo>
                    <a:cubicBezTo>
                      <a:pt x="23" y="10"/>
                      <a:pt x="23" y="10"/>
                      <a:pt x="23" y="10"/>
                    </a:cubicBezTo>
                    <a:cubicBezTo>
                      <a:pt x="26" y="12"/>
                      <a:pt x="28" y="16"/>
                      <a:pt x="27" y="20"/>
                    </a:cubicBezTo>
                    <a:cubicBezTo>
                      <a:pt x="27" y="20"/>
                      <a:pt x="27" y="20"/>
                      <a:pt x="27" y="20"/>
                    </a:cubicBezTo>
                    <a:cubicBezTo>
                      <a:pt x="26" y="23"/>
                      <a:pt x="23" y="25"/>
                      <a:pt x="21"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8" name="iśḷíḍê"/>
              <p:cNvSpPr/>
              <p:nvPr/>
            </p:nvSpPr>
            <p:spPr bwMode="auto">
              <a:xfrm>
                <a:off x="5352669" y="4000793"/>
                <a:ext cx="194063" cy="140350"/>
              </a:xfrm>
              <a:custGeom>
                <a:avLst/>
                <a:gdLst>
                  <a:gd name="T0" fmla="*/ 46 w 54"/>
                  <a:gd name="T1" fmla="*/ 38 h 39"/>
                  <a:gd name="T2" fmla="*/ 5 w 54"/>
                  <a:gd name="T3" fmla="*/ 14 h 39"/>
                  <a:gd name="T4" fmla="*/ 1 w 54"/>
                  <a:gd name="T5" fmla="*/ 5 h 39"/>
                  <a:gd name="T6" fmla="*/ 1 w 54"/>
                  <a:gd name="T7" fmla="*/ 5 h 39"/>
                  <a:gd name="T8" fmla="*/ 8 w 54"/>
                  <a:gd name="T9" fmla="*/ 2 h 39"/>
                  <a:gd name="T10" fmla="*/ 49 w 54"/>
                  <a:gd name="T11" fmla="*/ 25 h 39"/>
                  <a:gd name="T12" fmla="*/ 53 w 54"/>
                  <a:gd name="T13" fmla="*/ 35 h 39"/>
                  <a:gd name="T14" fmla="*/ 53 w 54"/>
                  <a:gd name="T15" fmla="*/ 35 h 39"/>
                  <a:gd name="T16" fmla="*/ 46 w 54"/>
                  <a:gd name="T17" fmla="*/ 3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39">
                    <a:moveTo>
                      <a:pt x="46" y="38"/>
                    </a:moveTo>
                    <a:cubicBezTo>
                      <a:pt x="5" y="14"/>
                      <a:pt x="5" y="14"/>
                      <a:pt x="5" y="14"/>
                    </a:cubicBezTo>
                    <a:cubicBezTo>
                      <a:pt x="2" y="12"/>
                      <a:pt x="0" y="8"/>
                      <a:pt x="1" y="5"/>
                    </a:cubicBezTo>
                    <a:cubicBezTo>
                      <a:pt x="1" y="5"/>
                      <a:pt x="1" y="5"/>
                      <a:pt x="1" y="5"/>
                    </a:cubicBezTo>
                    <a:cubicBezTo>
                      <a:pt x="2" y="1"/>
                      <a:pt x="5" y="0"/>
                      <a:pt x="8" y="2"/>
                    </a:cubicBezTo>
                    <a:cubicBezTo>
                      <a:pt x="49" y="25"/>
                      <a:pt x="49" y="25"/>
                      <a:pt x="49" y="25"/>
                    </a:cubicBezTo>
                    <a:cubicBezTo>
                      <a:pt x="52" y="27"/>
                      <a:pt x="54" y="31"/>
                      <a:pt x="53" y="35"/>
                    </a:cubicBezTo>
                    <a:cubicBezTo>
                      <a:pt x="53" y="35"/>
                      <a:pt x="53" y="35"/>
                      <a:pt x="53" y="35"/>
                    </a:cubicBezTo>
                    <a:cubicBezTo>
                      <a:pt x="52" y="38"/>
                      <a:pt x="49" y="39"/>
                      <a:pt x="46"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9" name="ï$1îḑé"/>
              <p:cNvSpPr/>
              <p:nvPr/>
            </p:nvSpPr>
            <p:spPr bwMode="auto">
              <a:xfrm>
                <a:off x="5203657" y="4023318"/>
                <a:ext cx="152478" cy="117824"/>
              </a:xfrm>
              <a:custGeom>
                <a:avLst/>
                <a:gdLst>
                  <a:gd name="T0" fmla="*/ 34 w 42"/>
                  <a:gd name="T1" fmla="*/ 31 h 33"/>
                  <a:gd name="T2" fmla="*/ 5 w 42"/>
                  <a:gd name="T3" fmla="*/ 14 h 33"/>
                  <a:gd name="T4" fmla="*/ 1 w 42"/>
                  <a:gd name="T5" fmla="*/ 5 h 33"/>
                  <a:gd name="T6" fmla="*/ 1 w 42"/>
                  <a:gd name="T7" fmla="*/ 5 h 33"/>
                  <a:gd name="T8" fmla="*/ 8 w 42"/>
                  <a:gd name="T9" fmla="*/ 2 h 33"/>
                  <a:gd name="T10" fmla="*/ 37 w 42"/>
                  <a:gd name="T11" fmla="*/ 19 h 33"/>
                  <a:gd name="T12" fmla="*/ 41 w 42"/>
                  <a:gd name="T13" fmla="*/ 28 h 33"/>
                  <a:gd name="T14" fmla="*/ 41 w 42"/>
                  <a:gd name="T15" fmla="*/ 28 h 33"/>
                  <a:gd name="T16" fmla="*/ 34 w 42"/>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33">
                    <a:moveTo>
                      <a:pt x="34" y="31"/>
                    </a:moveTo>
                    <a:cubicBezTo>
                      <a:pt x="5" y="14"/>
                      <a:pt x="5" y="14"/>
                      <a:pt x="5" y="14"/>
                    </a:cubicBezTo>
                    <a:cubicBezTo>
                      <a:pt x="2" y="12"/>
                      <a:pt x="0" y="8"/>
                      <a:pt x="1" y="5"/>
                    </a:cubicBezTo>
                    <a:cubicBezTo>
                      <a:pt x="1" y="5"/>
                      <a:pt x="1" y="5"/>
                      <a:pt x="1" y="5"/>
                    </a:cubicBezTo>
                    <a:cubicBezTo>
                      <a:pt x="2" y="1"/>
                      <a:pt x="5" y="0"/>
                      <a:pt x="8" y="2"/>
                    </a:cubicBezTo>
                    <a:cubicBezTo>
                      <a:pt x="37" y="19"/>
                      <a:pt x="37" y="19"/>
                      <a:pt x="37" y="19"/>
                    </a:cubicBezTo>
                    <a:cubicBezTo>
                      <a:pt x="40" y="20"/>
                      <a:pt x="42" y="24"/>
                      <a:pt x="41" y="28"/>
                    </a:cubicBezTo>
                    <a:cubicBezTo>
                      <a:pt x="41" y="28"/>
                      <a:pt x="41" y="28"/>
                      <a:pt x="41" y="28"/>
                    </a:cubicBezTo>
                    <a:cubicBezTo>
                      <a:pt x="40" y="31"/>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0" name="išliďe"/>
              <p:cNvSpPr/>
              <p:nvPr/>
            </p:nvSpPr>
            <p:spPr bwMode="auto">
              <a:xfrm>
                <a:off x="5860352" y="4291888"/>
                <a:ext cx="110893" cy="97032"/>
              </a:xfrm>
              <a:custGeom>
                <a:avLst/>
                <a:gdLst>
                  <a:gd name="T0" fmla="*/ 23 w 31"/>
                  <a:gd name="T1" fmla="*/ 25 h 27"/>
                  <a:gd name="T2" fmla="*/ 4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3"/>
                      <a:pt x="0" y="8"/>
                      <a:pt x="1" y="5"/>
                    </a:cubicBezTo>
                    <a:cubicBezTo>
                      <a:pt x="1" y="5"/>
                      <a:pt x="1" y="5"/>
                      <a:pt x="1" y="5"/>
                    </a:cubicBezTo>
                    <a:cubicBezTo>
                      <a:pt x="1" y="2"/>
                      <a:pt x="4"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1" name="iṥḷiḓé"/>
              <p:cNvSpPr/>
              <p:nvPr/>
            </p:nvSpPr>
            <p:spPr bwMode="auto">
              <a:xfrm>
                <a:off x="5456632" y="3636925"/>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2" name="ïṧḻiḓè"/>
              <p:cNvSpPr/>
              <p:nvPr/>
            </p:nvSpPr>
            <p:spPr bwMode="auto">
              <a:xfrm>
                <a:off x="5333609" y="3458456"/>
                <a:ext cx="372532" cy="247777"/>
              </a:xfrm>
              <a:custGeom>
                <a:avLst/>
                <a:gdLst>
                  <a:gd name="T0" fmla="*/ 96 w 103"/>
                  <a:gd name="T1" fmla="*/ 67 h 69"/>
                  <a:gd name="T2" fmla="*/ 5 w 103"/>
                  <a:gd name="T3" fmla="*/ 15 h 69"/>
                  <a:gd name="T4" fmla="*/ 1 w 103"/>
                  <a:gd name="T5" fmla="*/ 5 h 69"/>
                  <a:gd name="T6" fmla="*/ 1 w 103"/>
                  <a:gd name="T7" fmla="*/ 5 h 69"/>
                  <a:gd name="T8" fmla="*/ 8 w 103"/>
                  <a:gd name="T9" fmla="*/ 2 h 69"/>
                  <a:gd name="T10" fmla="*/ 99 w 103"/>
                  <a:gd name="T11" fmla="*/ 55 h 69"/>
                  <a:gd name="T12" fmla="*/ 103 w 103"/>
                  <a:gd name="T13" fmla="*/ 64 h 69"/>
                  <a:gd name="T14" fmla="*/ 103 w 103"/>
                  <a:gd name="T15" fmla="*/ 64 h 69"/>
                  <a:gd name="T16" fmla="*/ 96 w 103"/>
                  <a:gd name="T17" fmla="*/ 6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9">
                    <a:moveTo>
                      <a:pt x="96" y="67"/>
                    </a:moveTo>
                    <a:cubicBezTo>
                      <a:pt x="5" y="15"/>
                      <a:pt x="5" y="15"/>
                      <a:pt x="5" y="15"/>
                    </a:cubicBezTo>
                    <a:cubicBezTo>
                      <a:pt x="2" y="13"/>
                      <a:pt x="0" y="9"/>
                      <a:pt x="1" y="5"/>
                    </a:cubicBezTo>
                    <a:cubicBezTo>
                      <a:pt x="1" y="5"/>
                      <a:pt x="1" y="5"/>
                      <a:pt x="1" y="5"/>
                    </a:cubicBezTo>
                    <a:cubicBezTo>
                      <a:pt x="2" y="2"/>
                      <a:pt x="5" y="0"/>
                      <a:pt x="8" y="2"/>
                    </a:cubicBezTo>
                    <a:cubicBezTo>
                      <a:pt x="99" y="55"/>
                      <a:pt x="99" y="55"/>
                      <a:pt x="99" y="55"/>
                    </a:cubicBezTo>
                    <a:cubicBezTo>
                      <a:pt x="102" y="56"/>
                      <a:pt x="103" y="60"/>
                      <a:pt x="103" y="64"/>
                    </a:cubicBezTo>
                    <a:cubicBezTo>
                      <a:pt x="103" y="64"/>
                      <a:pt x="103" y="64"/>
                      <a:pt x="103" y="64"/>
                    </a:cubicBezTo>
                    <a:cubicBezTo>
                      <a:pt x="102" y="67"/>
                      <a:pt x="99" y="69"/>
                      <a:pt x="96" y="67"/>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3" name="ïsļíḑê"/>
              <p:cNvSpPr/>
              <p:nvPr/>
            </p:nvSpPr>
            <p:spPr bwMode="auto">
              <a:xfrm>
                <a:off x="5290292" y="3649054"/>
                <a:ext cx="235648" cy="161142"/>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4" name="iş1íḑê"/>
              <p:cNvSpPr/>
              <p:nvPr/>
            </p:nvSpPr>
            <p:spPr bwMode="auto">
              <a:xfrm>
                <a:off x="5720003" y="3789403"/>
                <a:ext cx="110893" cy="93566"/>
              </a:xfrm>
              <a:custGeom>
                <a:avLst/>
                <a:gdLst>
                  <a:gd name="T0" fmla="*/ 24 w 31"/>
                  <a:gd name="T1" fmla="*/ 25 h 26"/>
                  <a:gd name="T2" fmla="*/ 5 w 31"/>
                  <a:gd name="T3" fmla="*/ 14 h 26"/>
                  <a:gd name="T4" fmla="*/ 1 w 31"/>
                  <a:gd name="T5" fmla="*/ 4 h 26"/>
                  <a:gd name="T6" fmla="*/ 1 w 31"/>
                  <a:gd name="T7" fmla="*/ 4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29"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5" name="íṡḻïḋè"/>
              <p:cNvSpPr/>
              <p:nvPr/>
            </p:nvSpPr>
            <p:spPr bwMode="auto">
              <a:xfrm>
                <a:off x="5246974" y="3836186"/>
                <a:ext cx="270302" cy="187132"/>
              </a:xfrm>
              <a:custGeom>
                <a:avLst/>
                <a:gdLst>
                  <a:gd name="T0" fmla="*/ 68 w 75"/>
                  <a:gd name="T1" fmla="*/ 50 h 52"/>
                  <a:gd name="T2" fmla="*/ 5 w 75"/>
                  <a:gd name="T3" fmla="*/ 14 h 52"/>
                  <a:gd name="T4" fmla="*/ 1 w 75"/>
                  <a:gd name="T5" fmla="*/ 5 h 52"/>
                  <a:gd name="T6" fmla="*/ 1 w 75"/>
                  <a:gd name="T7" fmla="*/ 5 h 52"/>
                  <a:gd name="T8" fmla="*/ 8 w 75"/>
                  <a:gd name="T9" fmla="*/ 1 h 52"/>
                  <a:gd name="T10" fmla="*/ 70 w 75"/>
                  <a:gd name="T11" fmla="*/ 38 h 52"/>
                  <a:gd name="T12" fmla="*/ 74 w 75"/>
                  <a:gd name="T13" fmla="*/ 47 h 52"/>
                  <a:gd name="T14" fmla="*/ 74 w 75"/>
                  <a:gd name="T15" fmla="*/ 47 h 52"/>
                  <a:gd name="T16" fmla="*/ 68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8" y="50"/>
                    </a:moveTo>
                    <a:cubicBezTo>
                      <a:pt x="5" y="14"/>
                      <a:pt x="5" y="14"/>
                      <a:pt x="5" y="14"/>
                    </a:cubicBezTo>
                    <a:cubicBezTo>
                      <a:pt x="2" y="12"/>
                      <a:pt x="0" y="8"/>
                      <a:pt x="1" y="5"/>
                    </a:cubicBezTo>
                    <a:cubicBezTo>
                      <a:pt x="1" y="5"/>
                      <a:pt x="1" y="5"/>
                      <a:pt x="1" y="5"/>
                    </a:cubicBezTo>
                    <a:cubicBezTo>
                      <a:pt x="2" y="1"/>
                      <a:pt x="5" y="0"/>
                      <a:pt x="8" y="1"/>
                    </a:cubicBezTo>
                    <a:cubicBezTo>
                      <a:pt x="70" y="38"/>
                      <a:pt x="70" y="38"/>
                      <a:pt x="70" y="38"/>
                    </a:cubicBezTo>
                    <a:cubicBezTo>
                      <a:pt x="73" y="39"/>
                      <a:pt x="75" y="43"/>
                      <a:pt x="74" y="47"/>
                    </a:cubicBezTo>
                    <a:cubicBezTo>
                      <a:pt x="74" y="47"/>
                      <a:pt x="74" y="47"/>
                      <a:pt x="74" y="47"/>
                    </a:cubicBezTo>
                    <a:cubicBezTo>
                      <a:pt x="74" y="50"/>
                      <a:pt x="71" y="52"/>
                      <a:pt x="68"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6" name="išliḋè"/>
              <p:cNvSpPr/>
              <p:nvPr/>
            </p:nvSpPr>
            <p:spPr bwMode="auto">
              <a:xfrm>
                <a:off x="5305886" y="3122311"/>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9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9"/>
                      <a:pt x="1" y="5"/>
                    </a:cubicBezTo>
                    <a:cubicBezTo>
                      <a:pt x="1" y="5"/>
                      <a:pt x="1" y="5"/>
                      <a:pt x="1" y="5"/>
                    </a:cubicBezTo>
                    <a:cubicBezTo>
                      <a:pt x="2" y="2"/>
                      <a:pt x="5" y="0"/>
                      <a:pt x="8" y="2"/>
                    </a:cubicBezTo>
                    <a:cubicBezTo>
                      <a:pt x="54" y="29"/>
                      <a:pt x="54" y="29"/>
                      <a:pt x="54" y="29"/>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7" name="i$ļiḑé"/>
              <p:cNvSpPr/>
              <p:nvPr/>
            </p:nvSpPr>
            <p:spPr bwMode="auto">
              <a:xfrm>
                <a:off x="5089298" y="4061437"/>
                <a:ext cx="237381" cy="166340"/>
              </a:xfrm>
              <a:custGeom>
                <a:avLst/>
                <a:gdLst>
                  <a:gd name="T0" fmla="*/ 58 w 66"/>
                  <a:gd name="T1" fmla="*/ 45 h 46"/>
                  <a:gd name="T2" fmla="*/ 5 w 66"/>
                  <a:gd name="T3" fmla="*/ 14 h 46"/>
                  <a:gd name="T4" fmla="*/ 1 w 66"/>
                  <a:gd name="T5" fmla="*/ 5 h 46"/>
                  <a:gd name="T6" fmla="*/ 1 w 66"/>
                  <a:gd name="T7" fmla="*/ 5 h 46"/>
                  <a:gd name="T8" fmla="*/ 8 w 66"/>
                  <a:gd name="T9" fmla="*/ 2 h 46"/>
                  <a:gd name="T10" fmla="*/ 61 w 66"/>
                  <a:gd name="T11" fmla="*/ 32 h 46"/>
                  <a:gd name="T12" fmla="*/ 65 w 66"/>
                  <a:gd name="T13" fmla="*/ 42 h 46"/>
                  <a:gd name="T14" fmla="*/ 65 w 66"/>
                  <a:gd name="T15" fmla="*/ 42 h 46"/>
                  <a:gd name="T16" fmla="*/ 58 w 66"/>
                  <a:gd name="T17" fmla="*/ 4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46">
                    <a:moveTo>
                      <a:pt x="58" y="45"/>
                    </a:moveTo>
                    <a:cubicBezTo>
                      <a:pt x="5" y="14"/>
                      <a:pt x="5" y="14"/>
                      <a:pt x="5" y="14"/>
                    </a:cubicBezTo>
                    <a:cubicBezTo>
                      <a:pt x="2" y="12"/>
                      <a:pt x="0" y="8"/>
                      <a:pt x="1" y="5"/>
                    </a:cubicBezTo>
                    <a:cubicBezTo>
                      <a:pt x="1" y="5"/>
                      <a:pt x="1" y="5"/>
                      <a:pt x="1" y="5"/>
                    </a:cubicBezTo>
                    <a:cubicBezTo>
                      <a:pt x="2" y="1"/>
                      <a:pt x="5" y="0"/>
                      <a:pt x="8" y="2"/>
                    </a:cubicBezTo>
                    <a:cubicBezTo>
                      <a:pt x="61" y="32"/>
                      <a:pt x="61" y="32"/>
                      <a:pt x="61" y="32"/>
                    </a:cubicBezTo>
                    <a:cubicBezTo>
                      <a:pt x="64" y="34"/>
                      <a:pt x="66" y="38"/>
                      <a:pt x="65" y="42"/>
                    </a:cubicBezTo>
                    <a:cubicBezTo>
                      <a:pt x="65" y="42"/>
                      <a:pt x="65" y="42"/>
                      <a:pt x="65" y="42"/>
                    </a:cubicBezTo>
                    <a:cubicBezTo>
                      <a:pt x="64" y="45"/>
                      <a:pt x="61" y="46"/>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8" name="ïṣľïḓè"/>
              <p:cNvSpPr/>
              <p:nvPr/>
            </p:nvSpPr>
            <p:spPr bwMode="auto">
              <a:xfrm>
                <a:off x="5240043" y="2352990"/>
                <a:ext cx="1221558" cy="1637407"/>
              </a:xfrm>
              <a:custGeom>
                <a:avLst/>
                <a:gdLst>
                  <a:gd name="T0" fmla="*/ 298 w 339"/>
                  <a:gd name="T1" fmla="*/ 325 h 455"/>
                  <a:gd name="T2" fmla="*/ 339 w 339"/>
                  <a:gd name="T3" fmla="*/ 152 h 455"/>
                  <a:gd name="T4" fmla="*/ 266 w 339"/>
                  <a:gd name="T5" fmla="*/ 100 h 455"/>
                  <a:gd name="T6" fmla="*/ 153 w 339"/>
                  <a:gd name="T7" fmla="*/ 34 h 455"/>
                  <a:gd name="T8" fmla="*/ 76 w 339"/>
                  <a:gd name="T9" fmla="*/ 0 h 455"/>
                  <a:gd name="T10" fmla="*/ 35 w 339"/>
                  <a:gd name="T11" fmla="*/ 173 h 455"/>
                  <a:gd name="T12" fmla="*/ 120 w 339"/>
                  <a:gd name="T13" fmla="*/ 444 h 455"/>
                  <a:gd name="T14" fmla="*/ 298 w 339"/>
                  <a:gd name="T15" fmla="*/ 325 h 4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9" h="455">
                    <a:moveTo>
                      <a:pt x="298" y="325"/>
                    </a:moveTo>
                    <a:cubicBezTo>
                      <a:pt x="339" y="152"/>
                      <a:pt x="339" y="152"/>
                      <a:pt x="339" y="152"/>
                    </a:cubicBezTo>
                    <a:cubicBezTo>
                      <a:pt x="266" y="100"/>
                      <a:pt x="266" y="100"/>
                      <a:pt x="266" y="100"/>
                    </a:cubicBezTo>
                    <a:cubicBezTo>
                      <a:pt x="230" y="74"/>
                      <a:pt x="192" y="52"/>
                      <a:pt x="153" y="34"/>
                    </a:cubicBezTo>
                    <a:cubicBezTo>
                      <a:pt x="76" y="0"/>
                      <a:pt x="76" y="0"/>
                      <a:pt x="76" y="0"/>
                    </a:cubicBezTo>
                    <a:cubicBezTo>
                      <a:pt x="35" y="173"/>
                      <a:pt x="35" y="173"/>
                      <a:pt x="35" y="173"/>
                    </a:cubicBezTo>
                    <a:cubicBezTo>
                      <a:pt x="35" y="173"/>
                      <a:pt x="0" y="298"/>
                      <a:pt x="120" y="444"/>
                    </a:cubicBezTo>
                    <a:cubicBezTo>
                      <a:pt x="272" y="455"/>
                      <a:pt x="298" y="325"/>
                      <a:pt x="298" y="325"/>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9" name="ïṧľíḓê"/>
              <p:cNvSpPr/>
              <p:nvPr/>
            </p:nvSpPr>
            <p:spPr bwMode="auto">
              <a:xfrm>
                <a:off x="4839788" y="1734415"/>
                <a:ext cx="1438146" cy="1885184"/>
              </a:xfrm>
              <a:custGeom>
                <a:avLst/>
                <a:gdLst>
                  <a:gd name="T0" fmla="*/ 313 w 399"/>
                  <a:gd name="T1" fmla="*/ 118 h 524"/>
                  <a:gd name="T2" fmla="*/ 180 w 399"/>
                  <a:gd name="T3" fmla="*/ 40 h 524"/>
                  <a:gd name="T4" fmla="*/ 89 w 399"/>
                  <a:gd name="T5" fmla="*/ 0 h 524"/>
                  <a:gd name="T6" fmla="*/ 60 w 399"/>
                  <a:gd name="T7" fmla="*/ 11 h 524"/>
                  <a:gd name="T8" fmla="*/ 84 w 399"/>
                  <a:gd name="T9" fmla="*/ 24 h 524"/>
                  <a:gd name="T10" fmla="*/ 41 w 399"/>
                  <a:gd name="T11" fmla="*/ 204 h 524"/>
                  <a:gd name="T12" fmla="*/ 141 w 399"/>
                  <a:gd name="T13" fmla="*/ 522 h 524"/>
                  <a:gd name="T14" fmla="*/ 212 w 399"/>
                  <a:gd name="T15" fmla="*/ 518 h 524"/>
                  <a:gd name="T16" fmla="*/ 211 w 399"/>
                  <a:gd name="T17" fmla="*/ 520 h 524"/>
                  <a:gd name="T18" fmla="*/ 237 w 399"/>
                  <a:gd name="T19" fmla="*/ 510 h 524"/>
                  <a:gd name="T20" fmla="*/ 244 w 399"/>
                  <a:gd name="T21" fmla="*/ 507 h 524"/>
                  <a:gd name="T22" fmla="*/ 245 w 399"/>
                  <a:gd name="T23" fmla="*/ 507 h 524"/>
                  <a:gd name="T24" fmla="*/ 245 w 399"/>
                  <a:gd name="T25" fmla="*/ 507 h 524"/>
                  <a:gd name="T26" fmla="*/ 350 w 399"/>
                  <a:gd name="T27" fmla="*/ 382 h 524"/>
                  <a:gd name="T28" fmla="*/ 399 w 399"/>
                  <a:gd name="T29" fmla="*/ 179 h 524"/>
                  <a:gd name="T30" fmla="*/ 313 w 399"/>
                  <a:gd name="T31" fmla="*/ 118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9" h="524">
                    <a:moveTo>
                      <a:pt x="313" y="118"/>
                    </a:moveTo>
                    <a:cubicBezTo>
                      <a:pt x="270" y="87"/>
                      <a:pt x="226" y="61"/>
                      <a:pt x="180" y="40"/>
                    </a:cubicBezTo>
                    <a:cubicBezTo>
                      <a:pt x="89" y="0"/>
                      <a:pt x="89" y="0"/>
                      <a:pt x="89" y="0"/>
                    </a:cubicBezTo>
                    <a:cubicBezTo>
                      <a:pt x="60" y="11"/>
                      <a:pt x="60" y="11"/>
                      <a:pt x="60" y="11"/>
                    </a:cubicBezTo>
                    <a:cubicBezTo>
                      <a:pt x="60" y="11"/>
                      <a:pt x="73" y="18"/>
                      <a:pt x="84" y="24"/>
                    </a:cubicBezTo>
                    <a:cubicBezTo>
                      <a:pt x="41" y="204"/>
                      <a:pt x="41" y="204"/>
                      <a:pt x="41" y="204"/>
                    </a:cubicBezTo>
                    <a:cubicBezTo>
                      <a:pt x="41" y="204"/>
                      <a:pt x="0" y="350"/>
                      <a:pt x="141" y="522"/>
                    </a:cubicBezTo>
                    <a:cubicBezTo>
                      <a:pt x="168" y="524"/>
                      <a:pt x="191" y="522"/>
                      <a:pt x="212" y="518"/>
                    </a:cubicBezTo>
                    <a:cubicBezTo>
                      <a:pt x="211" y="519"/>
                      <a:pt x="211" y="520"/>
                      <a:pt x="211" y="520"/>
                    </a:cubicBezTo>
                    <a:cubicBezTo>
                      <a:pt x="237" y="510"/>
                      <a:pt x="237" y="510"/>
                      <a:pt x="237" y="510"/>
                    </a:cubicBezTo>
                    <a:cubicBezTo>
                      <a:pt x="240" y="509"/>
                      <a:pt x="242" y="508"/>
                      <a:pt x="244" y="507"/>
                    </a:cubicBezTo>
                    <a:cubicBezTo>
                      <a:pt x="245" y="507"/>
                      <a:pt x="245" y="507"/>
                      <a:pt x="245" y="507"/>
                    </a:cubicBezTo>
                    <a:cubicBezTo>
                      <a:pt x="245" y="507"/>
                      <a:pt x="245" y="507"/>
                      <a:pt x="245" y="507"/>
                    </a:cubicBezTo>
                    <a:cubicBezTo>
                      <a:pt x="332" y="471"/>
                      <a:pt x="350" y="382"/>
                      <a:pt x="350" y="382"/>
                    </a:cubicBezTo>
                    <a:cubicBezTo>
                      <a:pt x="399" y="179"/>
                      <a:pt x="399" y="179"/>
                      <a:pt x="399" y="179"/>
                    </a:cubicBezTo>
                    <a:lnTo>
                      <a:pt x="313" y="118"/>
                    </a:ln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0" name="iṧḻïḓè"/>
              <p:cNvSpPr/>
              <p:nvPr/>
            </p:nvSpPr>
            <p:spPr bwMode="auto">
              <a:xfrm>
                <a:off x="5056376" y="1734415"/>
                <a:ext cx="1221558" cy="698281"/>
              </a:xfrm>
              <a:custGeom>
                <a:avLst/>
                <a:gdLst>
                  <a:gd name="T0" fmla="*/ 120 w 339"/>
                  <a:gd name="T1" fmla="*/ 40 h 194"/>
                  <a:gd name="T2" fmla="*/ 29 w 339"/>
                  <a:gd name="T3" fmla="*/ 0 h 194"/>
                  <a:gd name="T4" fmla="*/ 0 w 339"/>
                  <a:gd name="T5" fmla="*/ 11 h 194"/>
                  <a:gd name="T6" fmla="*/ 24 w 339"/>
                  <a:gd name="T7" fmla="*/ 24 h 194"/>
                  <a:gd name="T8" fmla="*/ 8 w 339"/>
                  <a:gd name="T9" fmla="*/ 89 h 194"/>
                  <a:gd name="T10" fmla="*/ 169 w 339"/>
                  <a:gd name="T11" fmla="*/ 194 h 194"/>
                  <a:gd name="T12" fmla="*/ 310 w 339"/>
                  <a:gd name="T13" fmla="*/ 190 h 194"/>
                  <a:gd name="T14" fmla="*/ 339 w 339"/>
                  <a:gd name="T15" fmla="*/ 179 h 194"/>
                  <a:gd name="T16" fmla="*/ 253 w 339"/>
                  <a:gd name="T17" fmla="*/ 118 h 194"/>
                  <a:gd name="T18" fmla="*/ 120 w 339"/>
                  <a:gd name="T19" fmla="*/ 4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9" h="194">
                    <a:moveTo>
                      <a:pt x="120" y="40"/>
                    </a:moveTo>
                    <a:cubicBezTo>
                      <a:pt x="29" y="0"/>
                      <a:pt x="29" y="0"/>
                      <a:pt x="29" y="0"/>
                    </a:cubicBezTo>
                    <a:cubicBezTo>
                      <a:pt x="0" y="11"/>
                      <a:pt x="0" y="11"/>
                      <a:pt x="0" y="11"/>
                    </a:cubicBezTo>
                    <a:cubicBezTo>
                      <a:pt x="0" y="11"/>
                      <a:pt x="13" y="18"/>
                      <a:pt x="24" y="24"/>
                    </a:cubicBezTo>
                    <a:cubicBezTo>
                      <a:pt x="8" y="89"/>
                      <a:pt x="8" y="89"/>
                      <a:pt x="8" y="89"/>
                    </a:cubicBezTo>
                    <a:cubicBezTo>
                      <a:pt x="169" y="194"/>
                      <a:pt x="169" y="194"/>
                      <a:pt x="169" y="194"/>
                    </a:cubicBezTo>
                    <a:cubicBezTo>
                      <a:pt x="310" y="190"/>
                      <a:pt x="310" y="190"/>
                      <a:pt x="310" y="190"/>
                    </a:cubicBezTo>
                    <a:cubicBezTo>
                      <a:pt x="339" y="179"/>
                      <a:pt x="339" y="179"/>
                      <a:pt x="339" y="179"/>
                    </a:cubicBezTo>
                    <a:cubicBezTo>
                      <a:pt x="253" y="118"/>
                      <a:pt x="253" y="118"/>
                      <a:pt x="253" y="118"/>
                    </a:cubicBezTo>
                    <a:cubicBezTo>
                      <a:pt x="210" y="87"/>
                      <a:pt x="166" y="61"/>
                      <a:pt x="120" y="4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1" name="î$ļîdê"/>
              <p:cNvSpPr/>
              <p:nvPr/>
            </p:nvSpPr>
            <p:spPr bwMode="auto">
              <a:xfrm>
                <a:off x="5056376" y="1734415"/>
                <a:ext cx="691350" cy="318818"/>
              </a:xfrm>
              <a:custGeom>
                <a:avLst/>
                <a:gdLst>
                  <a:gd name="T0" fmla="*/ 163 w 192"/>
                  <a:gd name="T1" fmla="*/ 89 h 89"/>
                  <a:gd name="T2" fmla="*/ 192 w 192"/>
                  <a:gd name="T3" fmla="*/ 77 h 89"/>
                  <a:gd name="T4" fmla="*/ 120 w 192"/>
                  <a:gd name="T5" fmla="*/ 40 h 89"/>
                  <a:gd name="T6" fmla="*/ 29 w 192"/>
                  <a:gd name="T7" fmla="*/ 0 h 89"/>
                  <a:gd name="T8" fmla="*/ 0 w 192"/>
                  <a:gd name="T9" fmla="*/ 11 h 89"/>
                  <a:gd name="T10" fmla="*/ 24 w 192"/>
                  <a:gd name="T11" fmla="*/ 24 h 89"/>
                  <a:gd name="T12" fmla="*/ 23 w 192"/>
                  <a:gd name="T13" fmla="*/ 28 h 89"/>
                  <a:gd name="T14" fmla="*/ 163 w 192"/>
                  <a:gd name="T15" fmla="*/ 89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89">
                    <a:moveTo>
                      <a:pt x="163" y="89"/>
                    </a:moveTo>
                    <a:cubicBezTo>
                      <a:pt x="192" y="77"/>
                      <a:pt x="192" y="77"/>
                      <a:pt x="192" y="77"/>
                    </a:cubicBezTo>
                    <a:cubicBezTo>
                      <a:pt x="168" y="64"/>
                      <a:pt x="144" y="51"/>
                      <a:pt x="120" y="40"/>
                    </a:cubicBezTo>
                    <a:cubicBezTo>
                      <a:pt x="29" y="0"/>
                      <a:pt x="29" y="0"/>
                      <a:pt x="29" y="0"/>
                    </a:cubicBezTo>
                    <a:cubicBezTo>
                      <a:pt x="0" y="11"/>
                      <a:pt x="0" y="11"/>
                      <a:pt x="0" y="11"/>
                    </a:cubicBezTo>
                    <a:cubicBezTo>
                      <a:pt x="0" y="11"/>
                      <a:pt x="13" y="18"/>
                      <a:pt x="24" y="24"/>
                    </a:cubicBezTo>
                    <a:cubicBezTo>
                      <a:pt x="23" y="28"/>
                      <a:pt x="23" y="28"/>
                      <a:pt x="23" y="28"/>
                    </a:cubicBezTo>
                    <a:cubicBezTo>
                      <a:pt x="79" y="53"/>
                      <a:pt x="163" y="89"/>
                      <a:pt x="163" y="8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2" name="iṧḻíḋè"/>
              <p:cNvSpPr/>
              <p:nvPr/>
            </p:nvSpPr>
            <p:spPr bwMode="auto">
              <a:xfrm>
                <a:off x="5467028" y="1964864"/>
                <a:ext cx="360403" cy="168073"/>
              </a:xfrm>
              <a:custGeom>
                <a:avLst/>
                <a:gdLst>
                  <a:gd name="T0" fmla="*/ 55 w 100"/>
                  <a:gd name="T1" fmla="*/ 0 h 47"/>
                  <a:gd name="T2" fmla="*/ 0 w 100"/>
                  <a:gd name="T3" fmla="*/ 21 h 47"/>
                  <a:gd name="T4" fmla="*/ 46 w 100"/>
                  <a:gd name="T5" fmla="*/ 47 h 47"/>
                  <a:gd name="T6" fmla="*/ 100 w 100"/>
                  <a:gd name="T7" fmla="*/ 27 h 47"/>
                  <a:gd name="T8" fmla="*/ 55 w 100"/>
                  <a:gd name="T9" fmla="*/ 0 h 47"/>
                </a:gdLst>
                <a:ahLst/>
                <a:cxnLst>
                  <a:cxn ang="0">
                    <a:pos x="T0" y="T1"/>
                  </a:cxn>
                  <a:cxn ang="0">
                    <a:pos x="T2" y="T3"/>
                  </a:cxn>
                  <a:cxn ang="0">
                    <a:pos x="T4" y="T5"/>
                  </a:cxn>
                  <a:cxn ang="0">
                    <a:pos x="T6" y="T7"/>
                  </a:cxn>
                  <a:cxn ang="0">
                    <a:pos x="T8" y="T9"/>
                  </a:cxn>
                </a:cxnLst>
                <a:rect l="0" t="0" r="r" b="b"/>
                <a:pathLst>
                  <a:path w="100" h="47">
                    <a:moveTo>
                      <a:pt x="55" y="0"/>
                    </a:moveTo>
                    <a:cubicBezTo>
                      <a:pt x="0" y="21"/>
                      <a:pt x="0" y="21"/>
                      <a:pt x="0" y="21"/>
                    </a:cubicBezTo>
                    <a:cubicBezTo>
                      <a:pt x="46" y="47"/>
                      <a:pt x="46" y="47"/>
                      <a:pt x="46" y="47"/>
                    </a:cubicBezTo>
                    <a:cubicBezTo>
                      <a:pt x="100" y="27"/>
                      <a:pt x="100" y="27"/>
                      <a:pt x="100" y="27"/>
                    </a:cubicBezTo>
                    <a:cubicBezTo>
                      <a:pt x="85" y="17"/>
                      <a:pt x="70" y="9"/>
                      <a:pt x="55" y="0"/>
                    </a:cubicBezTo>
                    <a:close/>
                  </a:path>
                </a:pathLst>
              </a:custGeom>
              <a:solidFill>
                <a:srgbClr val="7E23D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3" name="íSľíḍê"/>
              <p:cNvSpPr/>
              <p:nvPr/>
            </p:nvSpPr>
            <p:spPr bwMode="auto">
              <a:xfrm>
                <a:off x="4735826" y="1772534"/>
                <a:ext cx="1438146" cy="1926768"/>
              </a:xfrm>
              <a:custGeom>
                <a:avLst/>
                <a:gdLst>
                  <a:gd name="T0" fmla="*/ 350 w 399"/>
                  <a:gd name="T1" fmla="*/ 383 h 535"/>
                  <a:gd name="T2" fmla="*/ 399 w 399"/>
                  <a:gd name="T3" fmla="*/ 179 h 535"/>
                  <a:gd name="T4" fmla="*/ 313 w 399"/>
                  <a:gd name="T5" fmla="*/ 118 h 535"/>
                  <a:gd name="T6" fmla="*/ 180 w 399"/>
                  <a:gd name="T7" fmla="*/ 41 h 535"/>
                  <a:gd name="T8" fmla="*/ 89 w 399"/>
                  <a:gd name="T9" fmla="*/ 0 h 535"/>
                  <a:gd name="T10" fmla="*/ 41 w 399"/>
                  <a:gd name="T11" fmla="*/ 204 h 535"/>
                  <a:gd name="T12" fmla="*/ 141 w 399"/>
                  <a:gd name="T13" fmla="*/ 522 h 535"/>
                  <a:gd name="T14" fmla="*/ 350 w 399"/>
                  <a:gd name="T15" fmla="*/ 383 h 5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9" h="535">
                    <a:moveTo>
                      <a:pt x="350" y="383"/>
                    </a:moveTo>
                    <a:cubicBezTo>
                      <a:pt x="399" y="179"/>
                      <a:pt x="399" y="179"/>
                      <a:pt x="399" y="179"/>
                    </a:cubicBezTo>
                    <a:cubicBezTo>
                      <a:pt x="313" y="118"/>
                      <a:pt x="313" y="118"/>
                      <a:pt x="313" y="118"/>
                    </a:cubicBezTo>
                    <a:cubicBezTo>
                      <a:pt x="270" y="87"/>
                      <a:pt x="226" y="61"/>
                      <a:pt x="180" y="41"/>
                    </a:cubicBezTo>
                    <a:cubicBezTo>
                      <a:pt x="89" y="0"/>
                      <a:pt x="89" y="0"/>
                      <a:pt x="89" y="0"/>
                    </a:cubicBezTo>
                    <a:cubicBezTo>
                      <a:pt x="41" y="204"/>
                      <a:pt x="41" y="204"/>
                      <a:pt x="41" y="204"/>
                    </a:cubicBezTo>
                    <a:cubicBezTo>
                      <a:pt x="41" y="204"/>
                      <a:pt x="0" y="350"/>
                      <a:pt x="141" y="522"/>
                    </a:cubicBezTo>
                    <a:cubicBezTo>
                      <a:pt x="319" y="535"/>
                      <a:pt x="350" y="383"/>
                      <a:pt x="350" y="383"/>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4" name="íṩļíďè"/>
              <p:cNvSpPr/>
              <p:nvPr/>
            </p:nvSpPr>
            <p:spPr bwMode="auto">
              <a:xfrm>
                <a:off x="4929889" y="1888625"/>
                <a:ext cx="1150515" cy="1691121"/>
              </a:xfrm>
              <a:custGeom>
                <a:avLst/>
                <a:gdLst>
                  <a:gd name="T0" fmla="*/ 98 w 319"/>
                  <a:gd name="T1" fmla="*/ 468 h 470"/>
                  <a:gd name="T2" fmla="*/ 7 w 319"/>
                  <a:gd name="T3" fmla="*/ 266 h 470"/>
                  <a:gd name="T4" fmla="*/ 9 w 319"/>
                  <a:gd name="T5" fmla="*/ 178 h 470"/>
                  <a:gd name="T6" fmla="*/ 51 w 319"/>
                  <a:gd name="T7" fmla="*/ 0 h 470"/>
                  <a:gd name="T8" fmla="*/ 117 w 319"/>
                  <a:gd name="T9" fmla="*/ 29 h 470"/>
                  <a:gd name="T10" fmla="*/ 246 w 319"/>
                  <a:gd name="T11" fmla="*/ 104 h 470"/>
                  <a:gd name="T12" fmla="*/ 319 w 319"/>
                  <a:gd name="T13" fmla="*/ 157 h 470"/>
                  <a:gd name="T14" fmla="*/ 274 w 319"/>
                  <a:gd name="T15" fmla="*/ 345 h 470"/>
                  <a:gd name="T16" fmla="*/ 274 w 319"/>
                  <a:gd name="T17" fmla="*/ 346 h 470"/>
                  <a:gd name="T18" fmla="*/ 241 w 319"/>
                  <a:gd name="T19" fmla="*/ 411 h 470"/>
                  <a:gd name="T20" fmla="*/ 98 w 319"/>
                  <a:gd name="T21" fmla="*/ 468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9" h="470">
                    <a:moveTo>
                      <a:pt x="98" y="468"/>
                    </a:moveTo>
                    <a:cubicBezTo>
                      <a:pt x="35" y="388"/>
                      <a:pt x="13" y="314"/>
                      <a:pt x="7" y="266"/>
                    </a:cubicBezTo>
                    <a:cubicBezTo>
                      <a:pt x="0" y="213"/>
                      <a:pt x="9" y="178"/>
                      <a:pt x="9" y="178"/>
                    </a:cubicBezTo>
                    <a:cubicBezTo>
                      <a:pt x="51" y="0"/>
                      <a:pt x="51" y="0"/>
                      <a:pt x="51" y="0"/>
                    </a:cubicBezTo>
                    <a:cubicBezTo>
                      <a:pt x="117" y="29"/>
                      <a:pt x="117" y="29"/>
                      <a:pt x="117" y="29"/>
                    </a:cubicBezTo>
                    <a:cubicBezTo>
                      <a:pt x="161" y="49"/>
                      <a:pt x="204" y="74"/>
                      <a:pt x="246" y="104"/>
                    </a:cubicBezTo>
                    <a:cubicBezTo>
                      <a:pt x="319" y="157"/>
                      <a:pt x="319" y="157"/>
                      <a:pt x="319" y="157"/>
                    </a:cubicBezTo>
                    <a:cubicBezTo>
                      <a:pt x="274" y="345"/>
                      <a:pt x="274" y="345"/>
                      <a:pt x="274" y="345"/>
                    </a:cubicBezTo>
                    <a:cubicBezTo>
                      <a:pt x="274" y="346"/>
                      <a:pt x="274" y="346"/>
                      <a:pt x="274" y="346"/>
                    </a:cubicBezTo>
                    <a:cubicBezTo>
                      <a:pt x="274" y="347"/>
                      <a:pt x="267" y="380"/>
                      <a:pt x="241" y="411"/>
                    </a:cubicBezTo>
                    <a:cubicBezTo>
                      <a:pt x="208" y="451"/>
                      <a:pt x="160" y="470"/>
                      <a:pt x="98" y="468"/>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5" name="ïṧ1ídè"/>
              <p:cNvSpPr/>
              <p:nvPr/>
            </p:nvSpPr>
            <p:spPr bwMode="auto">
              <a:xfrm>
                <a:off x="4120715" y="4681746"/>
                <a:ext cx="852491" cy="492088"/>
              </a:xfrm>
              <a:custGeom>
                <a:avLst/>
                <a:gdLst>
                  <a:gd name="T0" fmla="*/ 195 w 237"/>
                  <a:gd name="T1" fmla="*/ 24 h 137"/>
                  <a:gd name="T2" fmla="*/ 42 w 237"/>
                  <a:gd name="T3" fmla="*/ 24 h 137"/>
                  <a:gd name="T4" fmla="*/ 42 w 237"/>
                  <a:gd name="T5" fmla="*/ 113 h 137"/>
                  <a:gd name="T6" fmla="*/ 195 w 237"/>
                  <a:gd name="T7" fmla="*/ 113 h 137"/>
                  <a:gd name="T8" fmla="*/ 195 w 237"/>
                  <a:gd name="T9" fmla="*/ 24 h 137"/>
                  <a:gd name="T10" fmla="*/ 116 w 237"/>
                  <a:gd name="T11" fmla="*/ 69 h 137"/>
                  <a:gd name="T12" fmla="*/ 77 w 237"/>
                  <a:gd name="T13" fmla="*/ 69 h 137"/>
                  <a:gd name="T14" fmla="*/ 77 w 237"/>
                  <a:gd name="T15" fmla="*/ 47 h 137"/>
                  <a:gd name="T16" fmla="*/ 116 w 237"/>
                  <a:gd name="T17" fmla="*/ 47 h 137"/>
                  <a:gd name="T18" fmla="*/ 116 w 237"/>
                  <a:gd name="T19" fmla="*/ 6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4"/>
                    </a:moveTo>
                    <a:cubicBezTo>
                      <a:pt x="153" y="0"/>
                      <a:pt x="84" y="0"/>
                      <a:pt x="42" y="24"/>
                    </a:cubicBezTo>
                    <a:cubicBezTo>
                      <a:pt x="0" y="49"/>
                      <a:pt x="0" y="88"/>
                      <a:pt x="42" y="113"/>
                    </a:cubicBezTo>
                    <a:cubicBezTo>
                      <a:pt x="84" y="137"/>
                      <a:pt x="153" y="137"/>
                      <a:pt x="195" y="113"/>
                    </a:cubicBezTo>
                    <a:cubicBezTo>
                      <a:pt x="237" y="88"/>
                      <a:pt x="237" y="49"/>
                      <a:pt x="195" y="24"/>
                    </a:cubicBezTo>
                    <a:close/>
                    <a:moveTo>
                      <a:pt x="116" y="69"/>
                    </a:moveTo>
                    <a:cubicBezTo>
                      <a:pt x="105" y="76"/>
                      <a:pt x="88" y="76"/>
                      <a:pt x="77" y="69"/>
                    </a:cubicBezTo>
                    <a:cubicBezTo>
                      <a:pt x="66" y="63"/>
                      <a:pt x="66" y="53"/>
                      <a:pt x="77" y="47"/>
                    </a:cubicBezTo>
                    <a:cubicBezTo>
                      <a:pt x="88" y="40"/>
                      <a:pt x="105" y="40"/>
                      <a:pt x="116" y="47"/>
                    </a:cubicBezTo>
                    <a:cubicBezTo>
                      <a:pt x="127" y="53"/>
                      <a:pt x="127" y="63"/>
                      <a:pt x="116" y="69"/>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6" name="íSľiḑè"/>
              <p:cNvSpPr/>
              <p:nvPr/>
            </p:nvSpPr>
            <p:spPr bwMode="auto">
              <a:xfrm>
                <a:off x="4732361" y="5016159"/>
                <a:ext cx="1081208" cy="521545"/>
              </a:xfrm>
              <a:custGeom>
                <a:avLst/>
                <a:gdLst>
                  <a:gd name="T0" fmla="*/ 48 w 300"/>
                  <a:gd name="T1" fmla="*/ 0 h 145"/>
                  <a:gd name="T2" fmla="*/ 27 w 300"/>
                  <a:gd name="T3" fmla="*/ 16 h 145"/>
                  <a:gd name="T4" fmla="*/ 0 w 300"/>
                  <a:gd name="T5" fmla="*/ 28 h 145"/>
                  <a:gd name="T6" fmla="*/ 21 w 300"/>
                  <a:gd name="T7" fmla="*/ 40 h 145"/>
                  <a:gd name="T8" fmla="*/ 52 w 300"/>
                  <a:gd name="T9" fmla="*/ 42 h 145"/>
                  <a:gd name="T10" fmla="*/ 67 w 300"/>
                  <a:gd name="T11" fmla="*/ 50 h 145"/>
                  <a:gd name="T12" fmla="*/ 61 w 300"/>
                  <a:gd name="T13" fmla="*/ 54 h 145"/>
                  <a:gd name="T14" fmla="*/ 72 w 300"/>
                  <a:gd name="T15" fmla="*/ 61 h 145"/>
                  <a:gd name="T16" fmla="*/ 85 w 300"/>
                  <a:gd name="T17" fmla="*/ 54 h 145"/>
                  <a:gd name="T18" fmla="*/ 105 w 300"/>
                  <a:gd name="T19" fmla="*/ 65 h 145"/>
                  <a:gd name="T20" fmla="*/ 85 w 300"/>
                  <a:gd name="T21" fmla="*/ 77 h 145"/>
                  <a:gd name="T22" fmla="*/ 100 w 300"/>
                  <a:gd name="T23" fmla="*/ 86 h 145"/>
                  <a:gd name="T24" fmla="*/ 115 w 300"/>
                  <a:gd name="T25" fmla="*/ 94 h 145"/>
                  <a:gd name="T26" fmla="*/ 133 w 300"/>
                  <a:gd name="T27" fmla="*/ 84 h 145"/>
                  <a:gd name="T28" fmla="*/ 160 w 300"/>
                  <a:gd name="T29" fmla="*/ 99 h 145"/>
                  <a:gd name="T30" fmla="*/ 149 w 300"/>
                  <a:gd name="T31" fmla="*/ 105 h 145"/>
                  <a:gd name="T32" fmla="*/ 167 w 300"/>
                  <a:gd name="T33" fmla="*/ 115 h 145"/>
                  <a:gd name="T34" fmla="*/ 177 w 300"/>
                  <a:gd name="T35" fmla="*/ 109 h 145"/>
                  <a:gd name="T36" fmla="*/ 185 w 300"/>
                  <a:gd name="T37" fmla="*/ 114 h 145"/>
                  <a:gd name="T38" fmla="*/ 177 w 300"/>
                  <a:gd name="T39" fmla="*/ 130 h 145"/>
                  <a:gd name="T40" fmla="*/ 203 w 300"/>
                  <a:gd name="T41" fmla="*/ 145 h 145"/>
                  <a:gd name="T42" fmla="*/ 300 w 300"/>
                  <a:gd name="T43" fmla="*/ 145 h 145"/>
                  <a:gd name="T44" fmla="*/ 48 w 300"/>
                  <a:gd name="T4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5">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0"/>
                      <a:pt x="67" y="50"/>
                      <a:pt x="67" y="50"/>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5"/>
                      <a:pt x="203" y="145"/>
                      <a:pt x="203" y="145"/>
                    </a:cubicBezTo>
                    <a:cubicBezTo>
                      <a:pt x="300" y="145"/>
                      <a:pt x="300" y="145"/>
                      <a:pt x="300" y="145"/>
                    </a:cubicBezTo>
                    <a:lnTo>
                      <a:pt x="48" y="0"/>
                    </a:ln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7" name="i$ļíḓe"/>
              <p:cNvSpPr/>
              <p:nvPr/>
            </p:nvSpPr>
            <p:spPr bwMode="auto">
              <a:xfrm>
                <a:off x="4158835" y="4652291"/>
                <a:ext cx="779717" cy="493822"/>
              </a:xfrm>
              <a:custGeom>
                <a:avLst/>
                <a:gdLst>
                  <a:gd name="T0" fmla="*/ 216 w 216"/>
                  <a:gd name="T1" fmla="*/ 68 h 137"/>
                  <a:gd name="T2" fmla="*/ 216 w 216"/>
                  <a:gd name="T3" fmla="*/ 39 h 137"/>
                  <a:gd name="T4" fmla="*/ 207 w 216"/>
                  <a:gd name="T5" fmla="*/ 44 h 137"/>
                  <a:gd name="T6" fmla="*/ 184 w 216"/>
                  <a:gd name="T7" fmla="*/ 24 h 137"/>
                  <a:gd name="T8" fmla="*/ 31 w 216"/>
                  <a:gd name="T9" fmla="*/ 24 h 137"/>
                  <a:gd name="T10" fmla="*/ 6 w 216"/>
                  <a:gd name="T11" fmla="*/ 47 h 137"/>
                  <a:gd name="T12" fmla="*/ 0 w 216"/>
                  <a:gd name="T13" fmla="*/ 39 h 137"/>
                  <a:gd name="T14" fmla="*/ 0 w 216"/>
                  <a:gd name="T15" fmla="*/ 68 h 137"/>
                  <a:gd name="T16" fmla="*/ 31 w 216"/>
                  <a:gd name="T17" fmla="*/ 112 h 137"/>
                  <a:gd name="T18" fmla="*/ 184 w 216"/>
                  <a:gd name="T19" fmla="*/ 112 h 137"/>
                  <a:gd name="T20" fmla="*/ 216 w 216"/>
                  <a:gd name="T21" fmla="*/ 68 h 137"/>
                  <a:gd name="T22" fmla="*/ 105 w 216"/>
                  <a:gd name="T23" fmla="*/ 49 h 137"/>
                  <a:gd name="T24" fmla="*/ 65 w 216"/>
                  <a:gd name="T25" fmla="*/ 49 h 137"/>
                  <a:gd name="T26" fmla="*/ 65 w 216"/>
                  <a:gd name="T27" fmla="*/ 26 h 137"/>
                  <a:gd name="T28" fmla="*/ 105 w 216"/>
                  <a:gd name="T29" fmla="*/ 26 h 137"/>
                  <a:gd name="T30" fmla="*/ 105 w 216"/>
                  <a:gd name="T31" fmla="*/ 4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 h="137">
                    <a:moveTo>
                      <a:pt x="216" y="68"/>
                    </a:moveTo>
                    <a:cubicBezTo>
                      <a:pt x="216" y="39"/>
                      <a:pt x="216" y="39"/>
                      <a:pt x="216" y="39"/>
                    </a:cubicBezTo>
                    <a:cubicBezTo>
                      <a:pt x="207" y="44"/>
                      <a:pt x="207" y="44"/>
                      <a:pt x="207" y="44"/>
                    </a:cubicBezTo>
                    <a:cubicBezTo>
                      <a:pt x="202" y="36"/>
                      <a:pt x="194" y="30"/>
                      <a:pt x="184" y="24"/>
                    </a:cubicBezTo>
                    <a:cubicBezTo>
                      <a:pt x="142" y="0"/>
                      <a:pt x="73" y="0"/>
                      <a:pt x="31" y="24"/>
                    </a:cubicBezTo>
                    <a:cubicBezTo>
                      <a:pt x="20" y="31"/>
                      <a:pt x="11" y="39"/>
                      <a:pt x="6" y="47"/>
                    </a:cubicBezTo>
                    <a:cubicBezTo>
                      <a:pt x="0" y="39"/>
                      <a:pt x="0" y="39"/>
                      <a:pt x="0" y="39"/>
                    </a:cubicBezTo>
                    <a:cubicBezTo>
                      <a:pt x="0" y="68"/>
                      <a:pt x="0" y="68"/>
                      <a:pt x="0" y="68"/>
                    </a:cubicBezTo>
                    <a:cubicBezTo>
                      <a:pt x="0" y="84"/>
                      <a:pt x="10" y="100"/>
                      <a:pt x="31" y="112"/>
                    </a:cubicBezTo>
                    <a:cubicBezTo>
                      <a:pt x="73" y="137"/>
                      <a:pt x="142" y="137"/>
                      <a:pt x="184" y="112"/>
                    </a:cubicBezTo>
                    <a:cubicBezTo>
                      <a:pt x="205" y="100"/>
                      <a:pt x="216" y="84"/>
                      <a:pt x="216" y="68"/>
                    </a:cubicBezTo>
                    <a:close/>
                    <a:moveTo>
                      <a:pt x="105" y="49"/>
                    </a:moveTo>
                    <a:cubicBezTo>
                      <a:pt x="94" y="55"/>
                      <a:pt x="76" y="55"/>
                      <a:pt x="65" y="49"/>
                    </a:cubicBezTo>
                    <a:cubicBezTo>
                      <a:pt x="55" y="43"/>
                      <a:pt x="55" y="33"/>
                      <a:pt x="65" y="26"/>
                    </a:cubicBezTo>
                    <a:cubicBezTo>
                      <a:pt x="76" y="20"/>
                      <a:pt x="94" y="20"/>
                      <a:pt x="105" y="26"/>
                    </a:cubicBezTo>
                    <a:cubicBezTo>
                      <a:pt x="116" y="33"/>
                      <a:pt x="116" y="43"/>
                      <a:pt x="105" y="4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8" name="îṥļiďé"/>
              <p:cNvSpPr/>
              <p:nvPr/>
            </p:nvSpPr>
            <p:spPr bwMode="auto">
              <a:xfrm>
                <a:off x="4158835" y="4792639"/>
                <a:ext cx="356937" cy="327482"/>
              </a:xfrm>
              <a:custGeom>
                <a:avLst/>
                <a:gdLst>
                  <a:gd name="T0" fmla="*/ 99 w 99"/>
                  <a:gd name="T1" fmla="*/ 52 h 91"/>
                  <a:gd name="T2" fmla="*/ 52 w 99"/>
                  <a:gd name="T3" fmla="*/ 29 h 91"/>
                  <a:gd name="T4" fmla="*/ 11 w 99"/>
                  <a:gd name="T5" fmla="*/ 2 h 91"/>
                  <a:gd name="T6" fmla="*/ 6 w 99"/>
                  <a:gd name="T7" fmla="*/ 8 h 91"/>
                  <a:gd name="T8" fmla="*/ 0 w 99"/>
                  <a:gd name="T9" fmla="*/ 0 h 91"/>
                  <a:gd name="T10" fmla="*/ 0 w 99"/>
                  <a:gd name="T11" fmla="*/ 29 h 91"/>
                  <a:gd name="T12" fmla="*/ 31 w 99"/>
                  <a:gd name="T13" fmla="*/ 73 h 91"/>
                  <a:gd name="T14" fmla="*/ 99 w 99"/>
                  <a:gd name="T15" fmla="*/ 91 h 91"/>
                  <a:gd name="T16" fmla="*/ 99 w 99"/>
                  <a:gd name="T17" fmla="*/ 5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91">
                    <a:moveTo>
                      <a:pt x="99" y="52"/>
                    </a:moveTo>
                    <a:cubicBezTo>
                      <a:pt x="52" y="29"/>
                      <a:pt x="52" y="29"/>
                      <a:pt x="52" y="29"/>
                    </a:cubicBezTo>
                    <a:cubicBezTo>
                      <a:pt x="11" y="2"/>
                      <a:pt x="11" y="2"/>
                      <a:pt x="11" y="2"/>
                    </a:cubicBezTo>
                    <a:cubicBezTo>
                      <a:pt x="9" y="4"/>
                      <a:pt x="7" y="6"/>
                      <a:pt x="6" y="8"/>
                    </a:cubicBezTo>
                    <a:cubicBezTo>
                      <a:pt x="0" y="0"/>
                      <a:pt x="0" y="0"/>
                      <a:pt x="0" y="0"/>
                    </a:cubicBezTo>
                    <a:cubicBezTo>
                      <a:pt x="0" y="29"/>
                      <a:pt x="0" y="29"/>
                      <a:pt x="0" y="29"/>
                    </a:cubicBezTo>
                    <a:cubicBezTo>
                      <a:pt x="0" y="45"/>
                      <a:pt x="10" y="61"/>
                      <a:pt x="31" y="73"/>
                    </a:cubicBezTo>
                    <a:cubicBezTo>
                      <a:pt x="50" y="84"/>
                      <a:pt x="74" y="90"/>
                      <a:pt x="99" y="91"/>
                    </a:cubicBezTo>
                    <a:lnTo>
                      <a:pt x="99" y="52"/>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9" name="íṣľïḑè"/>
              <p:cNvSpPr/>
              <p:nvPr/>
            </p:nvSpPr>
            <p:spPr bwMode="auto">
              <a:xfrm>
                <a:off x="4120715" y="4544863"/>
                <a:ext cx="852491" cy="492088"/>
              </a:xfrm>
              <a:custGeom>
                <a:avLst/>
                <a:gdLst>
                  <a:gd name="T0" fmla="*/ 195 w 237"/>
                  <a:gd name="T1" fmla="*/ 25 h 137"/>
                  <a:gd name="T2" fmla="*/ 42 w 237"/>
                  <a:gd name="T3" fmla="*/ 25 h 137"/>
                  <a:gd name="T4" fmla="*/ 42 w 237"/>
                  <a:gd name="T5" fmla="*/ 113 h 137"/>
                  <a:gd name="T6" fmla="*/ 195 w 237"/>
                  <a:gd name="T7" fmla="*/ 113 h 137"/>
                  <a:gd name="T8" fmla="*/ 195 w 237"/>
                  <a:gd name="T9" fmla="*/ 25 h 137"/>
                  <a:gd name="T10" fmla="*/ 116 w 237"/>
                  <a:gd name="T11" fmla="*/ 70 h 137"/>
                  <a:gd name="T12" fmla="*/ 77 w 237"/>
                  <a:gd name="T13" fmla="*/ 70 h 137"/>
                  <a:gd name="T14" fmla="*/ 77 w 237"/>
                  <a:gd name="T15" fmla="*/ 47 h 137"/>
                  <a:gd name="T16" fmla="*/ 116 w 237"/>
                  <a:gd name="T17" fmla="*/ 47 h 137"/>
                  <a:gd name="T18" fmla="*/ 116 w 237"/>
                  <a:gd name="T19" fmla="*/ 7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5"/>
                    </a:moveTo>
                    <a:cubicBezTo>
                      <a:pt x="153" y="0"/>
                      <a:pt x="84" y="0"/>
                      <a:pt x="42" y="25"/>
                    </a:cubicBezTo>
                    <a:cubicBezTo>
                      <a:pt x="0" y="49"/>
                      <a:pt x="0" y="89"/>
                      <a:pt x="42" y="113"/>
                    </a:cubicBezTo>
                    <a:cubicBezTo>
                      <a:pt x="84" y="137"/>
                      <a:pt x="153" y="137"/>
                      <a:pt x="195" y="113"/>
                    </a:cubicBezTo>
                    <a:cubicBezTo>
                      <a:pt x="237" y="89"/>
                      <a:pt x="237" y="49"/>
                      <a:pt x="195" y="25"/>
                    </a:cubicBezTo>
                    <a:close/>
                    <a:moveTo>
                      <a:pt x="116" y="70"/>
                    </a:moveTo>
                    <a:cubicBezTo>
                      <a:pt x="105" y="76"/>
                      <a:pt x="88" y="76"/>
                      <a:pt x="77" y="70"/>
                    </a:cubicBezTo>
                    <a:cubicBezTo>
                      <a:pt x="66" y="63"/>
                      <a:pt x="66" y="53"/>
                      <a:pt x="77" y="47"/>
                    </a:cubicBezTo>
                    <a:cubicBezTo>
                      <a:pt x="88" y="41"/>
                      <a:pt x="105" y="41"/>
                      <a:pt x="116" y="47"/>
                    </a:cubicBezTo>
                    <a:cubicBezTo>
                      <a:pt x="127" y="53"/>
                      <a:pt x="127" y="63"/>
                      <a:pt x="116" y="70"/>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0" name="ïsľiḓè"/>
              <p:cNvSpPr/>
              <p:nvPr/>
            </p:nvSpPr>
            <p:spPr bwMode="auto">
              <a:xfrm>
                <a:off x="4347700" y="4688677"/>
                <a:ext cx="265104" cy="194063"/>
              </a:xfrm>
              <a:custGeom>
                <a:avLst/>
                <a:gdLst>
                  <a:gd name="T0" fmla="*/ 74 w 74"/>
                  <a:gd name="T1" fmla="*/ 0 h 54"/>
                  <a:gd name="T2" fmla="*/ 16 w 74"/>
                  <a:gd name="T3" fmla="*/ 0 h 54"/>
                  <a:gd name="T4" fmla="*/ 0 w 74"/>
                  <a:gd name="T5" fmla="*/ 5 h 54"/>
                  <a:gd name="T6" fmla="*/ 0 w 74"/>
                  <a:gd name="T7" fmla="*/ 54 h 54"/>
                  <a:gd name="T8" fmla="*/ 74 w 74"/>
                  <a:gd name="T9" fmla="*/ 54 h 54"/>
                  <a:gd name="T10" fmla="*/ 74 w 74"/>
                  <a:gd name="T11" fmla="*/ 0 h 54"/>
                  <a:gd name="T12" fmla="*/ 53 w 74"/>
                  <a:gd name="T13" fmla="*/ 39 h 54"/>
                  <a:gd name="T14" fmla="*/ 13 w 74"/>
                  <a:gd name="T15" fmla="*/ 39 h 54"/>
                  <a:gd name="T16" fmla="*/ 13 w 74"/>
                  <a:gd name="T17" fmla="*/ 16 h 54"/>
                  <a:gd name="T18" fmla="*/ 53 w 74"/>
                  <a:gd name="T19" fmla="*/ 16 h 54"/>
                  <a:gd name="T20" fmla="*/ 53 w 74"/>
                  <a:gd name="T21" fmla="*/ 3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 h="54">
                    <a:moveTo>
                      <a:pt x="74" y="0"/>
                    </a:moveTo>
                    <a:cubicBezTo>
                      <a:pt x="16" y="0"/>
                      <a:pt x="16" y="0"/>
                      <a:pt x="16" y="0"/>
                    </a:cubicBezTo>
                    <a:cubicBezTo>
                      <a:pt x="10" y="1"/>
                      <a:pt x="5" y="3"/>
                      <a:pt x="0" y="5"/>
                    </a:cubicBezTo>
                    <a:cubicBezTo>
                      <a:pt x="0" y="54"/>
                      <a:pt x="0" y="54"/>
                      <a:pt x="0" y="54"/>
                    </a:cubicBezTo>
                    <a:cubicBezTo>
                      <a:pt x="74" y="54"/>
                      <a:pt x="74" y="54"/>
                      <a:pt x="74" y="54"/>
                    </a:cubicBezTo>
                    <a:lnTo>
                      <a:pt x="74" y="0"/>
                    </a:lnTo>
                    <a:close/>
                    <a:moveTo>
                      <a:pt x="53" y="39"/>
                    </a:moveTo>
                    <a:cubicBezTo>
                      <a:pt x="42" y="45"/>
                      <a:pt x="24" y="45"/>
                      <a:pt x="13" y="39"/>
                    </a:cubicBezTo>
                    <a:cubicBezTo>
                      <a:pt x="3" y="33"/>
                      <a:pt x="3" y="23"/>
                      <a:pt x="13" y="16"/>
                    </a:cubicBezTo>
                    <a:cubicBezTo>
                      <a:pt x="24" y="10"/>
                      <a:pt x="42" y="10"/>
                      <a:pt x="53" y="16"/>
                    </a:cubicBezTo>
                    <a:cubicBezTo>
                      <a:pt x="64" y="23"/>
                      <a:pt x="64" y="33"/>
                      <a:pt x="53" y="3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1" name="ïŝḷíde"/>
              <p:cNvSpPr/>
              <p:nvPr/>
            </p:nvSpPr>
            <p:spPr bwMode="auto">
              <a:xfrm>
                <a:off x="4170964" y="4572586"/>
                <a:ext cx="751994" cy="436642"/>
              </a:xfrm>
              <a:custGeom>
                <a:avLst/>
                <a:gdLst>
                  <a:gd name="T0" fmla="*/ 172 w 209"/>
                  <a:gd name="T1" fmla="*/ 22 h 121"/>
                  <a:gd name="T2" fmla="*/ 37 w 209"/>
                  <a:gd name="T3" fmla="*/ 22 h 121"/>
                  <a:gd name="T4" fmla="*/ 37 w 209"/>
                  <a:gd name="T5" fmla="*/ 100 h 121"/>
                  <a:gd name="T6" fmla="*/ 172 w 209"/>
                  <a:gd name="T7" fmla="*/ 100 h 121"/>
                  <a:gd name="T8" fmla="*/ 172 w 209"/>
                  <a:gd name="T9" fmla="*/ 22 h 121"/>
                  <a:gd name="T10" fmla="*/ 102 w 209"/>
                  <a:gd name="T11" fmla="*/ 62 h 121"/>
                  <a:gd name="T12" fmla="*/ 63 w 209"/>
                  <a:gd name="T13" fmla="*/ 62 h 121"/>
                  <a:gd name="T14" fmla="*/ 63 w 209"/>
                  <a:gd name="T15" fmla="*/ 39 h 121"/>
                  <a:gd name="T16" fmla="*/ 102 w 209"/>
                  <a:gd name="T17" fmla="*/ 39 h 121"/>
                  <a:gd name="T18" fmla="*/ 102 w 209"/>
                  <a:gd name="T19" fmla="*/ 62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9" h="121">
                    <a:moveTo>
                      <a:pt x="172" y="22"/>
                    </a:moveTo>
                    <a:cubicBezTo>
                      <a:pt x="135" y="0"/>
                      <a:pt x="75" y="0"/>
                      <a:pt x="37" y="22"/>
                    </a:cubicBezTo>
                    <a:cubicBezTo>
                      <a:pt x="0" y="43"/>
                      <a:pt x="0" y="78"/>
                      <a:pt x="37" y="100"/>
                    </a:cubicBezTo>
                    <a:cubicBezTo>
                      <a:pt x="75" y="121"/>
                      <a:pt x="135" y="121"/>
                      <a:pt x="172" y="100"/>
                    </a:cubicBezTo>
                    <a:cubicBezTo>
                      <a:pt x="209" y="78"/>
                      <a:pt x="209" y="43"/>
                      <a:pt x="172" y="22"/>
                    </a:cubicBezTo>
                    <a:close/>
                    <a:moveTo>
                      <a:pt x="102" y="62"/>
                    </a:moveTo>
                    <a:cubicBezTo>
                      <a:pt x="91" y="68"/>
                      <a:pt x="74" y="68"/>
                      <a:pt x="63" y="62"/>
                    </a:cubicBezTo>
                    <a:cubicBezTo>
                      <a:pt x="52" y="55"/>
                      <a:pt x="52" y="45"/>
                      <a:pt x="63" y="39"/>
                    </a:cubicBezTo>
                    <a:cubicBezTo>
                      <a:pt x="74" y="33"/>
                      <a:pt x="91" y="33"/>
                      <a:pt x="102" y="39"/>
                    </a:cubicBezTo>
                    <a:cubicBezTo>
                      <a:pt x="113" y="45"/>
                      <a:pt x="113" y="55"/>
                      <a:pt x="102" y="62"/>
                    </a:cubicBez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2" name="ï$ľiḋe"/>
              <p:cNvSpPr/>
              <p:nvPr/>
            </p:nvSpPr>
            <p:spPr bwMode="auto">
              <a:xfrm>
                <a:off x="4198687" y="4572586"/>
                <a:ext cx="700013" cy="233916"/>
              </a:xfrm>
              <a:custGeom>
                <a:avLst/>
                <a:gdLst>
                  <a:gd name="T0" fmla="*/ 29 w 194"/>
                  <a:gd name="T1" fmla="*/ 30 h 65"/>
                  <a:gd name="T2" fmla="*/ 164 w 194"/>
                  <a:gd name="T3" fmla="*/ 30 h 65"/>
                  <a:gd name="T4" fmla="*/ 192 w 194"/>
                  <a:gd name="T5" fmla="*/ 65 h 65"/>
                  <a:gd name="T6" fmla="*/ 164 w 194"/>
                  <a:gd name="T7" fmla="*/ 22 h 65"/>
                  <a:gd name="T8" fmla="*/ 29 w 194"/>
                  <a:gd name="T9" fmla="*/ 22 h 65"/>
                  <a:gd name="T10" fmla="*/ 2 w 194"/>
                  <a:gd name="T11" fmla="*/ 65 h 65"/>
                  <a:gd name="T12" fmla="*/ 29 w 194"/>
                  <a:gd name="T13" fmla="*/ 30 h 65"/>
                </a:gdLst>
                <a:ahLst/>
                <a:cxnLst>
                  <a:cxn ang="0">
                    <a:pos x="T0" y="T1"/>
                  </a:cxn>
                  <a:cxn ang="0">
                    <a:pos x="T2" y="T3"/>
                  </a:cxn>
                  <a:cxn ang="0">
                    <a:pos x="T4" y="T5"/>
                  </a:cxn>
                  <a:cxn ang="0">
                    <a:pos x="T6" y="T7"/>
                  </a:cxn>
                  <a:cxn ang="0">
                    <a:pos x="T8" y="T9"/>
                  </a:cxn>
                  <a:cxn ang="0">
                    <a:pos x="T10" y="T11"/>
                  </a:cxn>
                  <a:cxn ang="0">
                    <a:pos x="T12" y="T13"/>
                  </a:cxn>
                </a:cxnLst>
                <a:rect l="0" t="0" r="r" b="b"/>
                <a:pathLst>
                  <a:path w="194" h="65">
                    <a:moveTo>
                      <a:pt x="29" y="30"/>
                    </a:moveTo>
                    <a:cubicBezTo>
                      <a:pt x="67" y="8"/>
                      <a:pt x="127" y="8"/>
                      <a:pt x="164" y="30"/>
                    </a:cubicBezTo>
                    <a:cubicBezTo>
                      <a:pt x="181" y="40"/>
                      <a:pt x="190" y="52"/>
                      <a:pt x="192" y="65"/>
                    </a:cubicBezTo>
                    <a:cubicBezTo>
                      <a:pt x="194" y="49"/>
                      <a:pt x="185" y="34"/>
                      <a:pt x="164" y="22"/>
                    </a:cubicBezTo>
                    <a:cubicBezTo>
                      <a:pt x="127" y="0"/>
                      <a:pt x="67" y="0"/>
                      <a:pt x="29" y="22"/>
                    </a:cubicBezTo>
                    <a:cubicBezTo>
                      <a:pt x="9" y="34"/>
                      <a:pt x="0" y="49"/>
                      <a:pt x="2" y="65"/>
                    </a:cubicBezTo>
                    <a:cubicBezTo>
                      <a:pt x="3" y="52"/>
                      <a:pt x="12" y="40"/>
                      <a:pt x="29" y="3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3" name="íSḷîďè"/>
              <p:cNvSpPr/>
              <p:nvPr/>
            </p:nvSpPr>
            <p:spPr bwMode="auto">
              <a:xfrm>
                <a:off x="4732361" y="4983237"/>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6 h 146"/>
                  <a:gd name="T20" fmla="*/ 85 w 300"/>
                  <a:gd name="T21" fmla="*/ 77 h 146"/>
                  <a:gd name="T22" fmla="*/ 100 w 300"/>
                  <a:gd name="T23" fmla="*/ 86 h 146"/>
                  <a:gd name="T24" fmla="*/ 115 w 300"/>
                  <a:gd name="T25" fmla="*/ 94 h 146"/>
                  <a:gd name="T26" fmla="*/ 133 w 300"/>
                  <a:gd name="T27" fmla="*/ 84 h 146"/>
                  <a:gd name="T28" fmla="*/ 160 w 300"/>
                  <a:gd name="T29" fmla="*/ 100 h 146"/>
                  <a:gd name="T30" fmla="*/ 149 w 300"/>
                  <a:gd name="T31" fmla="*/ 105 h 146"/>
                  <a:gd name="T32" fmla="*/ 167 w 300"/>
                  <a:gd name="T33" fmla="*/ 115 h 146"/>
                  <a:gd name="T34" fmla="*/ 177 w 300"/>
                  <a:gd name="T35" fmla="*/ 110 h 146"/>
                  <a:gd name="T36" fmla="*/ 185 w 300"/>
                  <a:gd name="T37" fmla="*/ 114 h 146"/>
                  <a:gd name="T38" fmla="*/ 177 w 300"/>
                  <a:gd name="T39" fmla="*/ 131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6"/>
                      <a:pt x="105" y="66"/>
                      <a:pt x="105" y="66"/>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100"/>
                      <a:pt x="160" y="100"/>
                      <a:pt x="160" y="100"/>
                    </a:cubicBezTo>
                    <a:cubicBezTo>
                      <a:pt x="149" y="105"/>
                      <a:pt x="149" y="105"/>
                      <a:pt x="149" y="105"/>
                    </a:cubicBezTo>
                    <a:cubicBezTo>
                      <a:pt x="167" y="115"/>
                      <a:pt x="167" y="115"/>
                      <a:pt x="167" y="115"/>
                    </a:cubicBezTo>
                    <a:cubicBezTo>
                      <a:pt x="177" y="110"/>
                      <a:pt x="177" y="110"/>
                      <a:pt x="177" y="110"/>
                    </a:cubicBezTo>
                    <a:cubicBezTo>
                      <a:pt x="185" y="114"/>
                      <a:pt x="185" y="114"/>
                      <a:pt x="185" y="114"/>
                    </a:cubicBezTo>
                    <a:cubicBezTo>
                      <a:pt x="177" y="131"/>
                      <a:pt x="177" y="131"/>
                      <a:pt x="177" y="131"/>
                    </a:cubicBezTo>
                    <a:cubicBezTo>
                      <a:pt x="203" y="146"/>
                      <a:pt x="203" y="146"/>
                      <a:pt x="203" y="146"/>
                    </a:cubicBezTo>
                    <a:cubicBezTo>
                      <a:pt x="300" y="146"/>
                      <a:pt x="300" y="146"/>
                      <a:pt x="300" y="146"/>
                    </a:cubicBezTo>
                    <a:lnTo>
                      <a:pt x="48" y="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4" name="ïšḻíďè"/>
              <p:cNvSpPr/>
              <p:nvPr/>
            </p:nvSpPr>
            <p:spPr bwMode="auto">
              <a:xfrm>
                <a:off x="4732361" y="4908731"/>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5 h 146"/>
                  <a:gd name="T20" fmla="*/ 85 w 300"/>
                  <a:gd name="T21" fmla="*/ 77 h 146"/>
                  <a:gd name="T22" fmla="*/ 100 w 300"/>
                  <a:gd name="T23" fmla="*/ 86 h 146"/>
                  <a:gd name="T24" fmla="*/ 115 w 300"/>
                  <a:gd name="T25" fmla="*/ 94 h 146"/>
                  <a:gd name="T26" fmla="*/ 133 w 300"/>
                  <a:gd name="T27" fmla="*/ 84 h 146"/>
                  <a:gd name="T28" fmla="*/ 160 w 300"/>
                  <a:gd name="T29" fmla="*/ 99 h 146"/>
                  <a:gd name="T30" fmla="*/ 149 w 300"/>
                  <a:gd name="T31" fmla="*/ 105 h 146"/>
                  <a:gd name="T32" fmla="*/ 167 w 300"/>
                  <a:gd name="T33" fmla="*/ 115 h 146"/>
                  <a:gd name="T34" fmla="*/ 177 w 300"/>
                  <a:gd name="T35" fmla="*/ 109 h 146"/>
                  <a:gd name="T36" fmla="*/ 185 w 300"/>
                  <a:gd name="T37" fmla="*/ 114 h 146"/>
                  <a:gd name="T38" fmla="*/ 177 w 300"/>
                  <a:gd name="T39" fmla="*/ 130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6"/>
                      <a:pt x="203" y="146"/>
                      <a:pt x="203" y="146"/>
                    </a:cubicBezTo>
                    <a:cubicBezTo>
                      <a:pt x="300" y="146"/>
                      <a:pt x="300" y="146"/>
                      <a:pt x="300" y="146"/>
                    </a:cubicBezTo>
                    <a:lnTo>
                      <a:pt x="48" y="0"/>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5" name="iṩľiḋè"/>
              <p:cNvSpPr/>
              <p:nvPr/>
            </p:nvSpPr>
            <p:spPr bwMode="auto">
              <a:xfrm>
                <a:off x="5463562" y="5433740"/>
                <a:ext cx="350007" cy="74507"/>
              </a:xfrm>
              <a:prstGeom prst="rect">
                <a:avLst/>
              </a:prstGeom>
              <a:solidFill>
                <a:srgbClr val="E8A2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56" name="ïsļíḍe"/>
              <p:cNvSpPr/>
              <p:nvPr/>
            </p:nvSpPr>
            <p:spPr bwMode="auto">
              <a:xfrm>
                <a:off x="5333609" y="5300322"/>
                <a:ext cx="36387" cy="97032"/>
              </a:xfrm>
              <a:custGeom>
                <a:avLst/>
                <a:gdLst>
                  <a:gd name="T0" fmla="*/ 0 w 21"/>
                  <a:gd name="T1" fmla="*/ 56 h 56"/>
                  <a:gd name="T2" fmla="*/ 0 w 21"/>
                  <a:gd name="T3" fmla="*/ 12 h 56"/>
                  <a:gd name="T4" fmla="*/ 21 w 21"/>
                  <a:gd name="T5" fmla="*/ 0 h 56"/>
                  <a:gd name="T6" fmla="*/ 21 w 21"/>
                  <a:gd name="T7" fmla="*/ 46 h 56"/>
                  <a:gd name="T8" fmla="*/ 0 w 21"/>
                  <a:gd name="T9" fmla="*/ 56 h 56"/>
                </a:gdLst>
                <a:ahLst/>
                <a:cxnLst>
                  <a:cxn ang="0">
                    <a:pos x="T0" y="T1"/>
                  </a:cxn>
                  <a:cxn ang="0">
                    <a:pos x="T2" y="T3"/>
                  </a:cxn>
                  <a:cxn ang="0">
                    <a:pos x="T4" y="T5"/>
                  </a:cxn>
                  <a:cxn ang="0">
                    <a:pos x="T6" y="T7"/>
                  </a:cxn>
                  <a:cxn ang="0">
                    <a:pos x="T8" y="T9"/>
                  </a:cxn>
                </a:cxnLst>
                <a:rect l="0" t="0" r="r" b="b"/>
                <a:pathLst>
                  <a:path w="21" h="56">
                    <a:moveTo>
                      <a:pt x="0" y="56"/>
                    </a:moveTo>
                    <a:lnTo>
                      <a:pt x="0" y="12"/>
                    </a:lnTo>
                    <a:lnTo>
                      <a:pt x="21" y="0"/>
                    </a:lnTo>
                    <a:lnTo>
                      <a:pt x="21" y="46"/>
                    </a:lnTo>
                    <a:lnTo>
                      <a:pt x="0" y="56"/>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7" name="í$ľíḋé"/>
              <p:cNvSpPr/>
              <p:nvPr/>
            </p:nvSpPr>
            <p:spPr bwMode="auto">
              <a:xfrm>
                <a:off x="5269499" y="5286461"/>
                <a:ext cx="64111" cy="110893"/>
              </a:xfrm>
              <a:custGeom>
                <a:avLst/>
                <a:gdLst>
                  <a:gd name="T0" fmla="*/ 0 w 37"/>
                  <a:gd name="T1" fmla="*/ 0 h 64"/>
                  <a:gd name="T2" fmla="*/ 0 w 37"/>
                  <a:gd name="T3" fmla="*/ 43 h 64"/>
                  <a:gd name="T4" fmla="*/ 37 w 37"/>
                  <a:gd name="T5" fmla="*/ 64 h 64"/>
                  <a:gd name="T6" fmla="*/ 37 w 37"/>
                  <a:gd name="T7" fmla="*/ 20 h 64"/>
                  <a:gd name="T8" fmla="*/ 0 w 37"/>
                  <a:gd name="T9" fmla="*/ 0 h 64"/>
                </a:gdLst>
                <a:ahLst/>
                <a:cxnLst>
                  <a:cxn ang="0">
                    <a:pos x="T0" y="T1"/>
                  </a:cxn>
                  <a:cxn ang="0">
                    <a:pos x="T2" y="T3"/>
                  </a:cxn>
                  <a:cxn ang="0">
                    <a:pos x="T4" y="T5"/>
                  </a:cxn>
                  <a:cxn ang="0">
                    <a:pos x="T6" y="T7"/>
                  </a:cxn>
                  <a:cxn ang="0">
                    <a:pos x="T8" y="T9"/>
                  </a:cxn>
                </a:cxnLst>
                <a:rect l="0" t="0" r="r" b="b"/>
                <a:pathLst>
                  <a:path w="37" h="64">
                    <a:moveTo>
                      <a:pt x="0" y="0"/>
                    </a:moveTo>
                    <a:lnTo>
                      <a:pt x="0" y="43"/>
                    </a:lnTo>
                    <a:lnTo>
                      <a:pt x="37" y="64"/>
                    </a:lnTo>
                    <a:lnTo>
                      <a:pt x="37" y="20"/>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8" name="i$ľiḑé"/>
              <p:cNvSpPr/>
              <p:nvPr/>
            </p:nvSpPr>
            <p:spPr bwMode="auto">
              <a:xfrm>
                <a:off x="5146477" y="5210222"/>
                <a:ext cx="65843" cy="110893"/>
              </a:xfrm>
              <a:custGeom>
                <a:avLst/>
                <a:gdLst>
                  <a:gd name="T0" fmla="*/ 38 w 38"/>
                  <a:gd name="T1" fmla="*/ 0 h 64"/>
                  <a:gd name="T2" fmla="*/ 38 w 38"/>
                  <a:gd name="T3" fmla="*/ 44 h 64"/>
                  <a:gd name="T4" fmla="*/ 0 w 38"/>
                  <a:gd name="T5" fmla="*/ 64 h 64"/>
                  <a:gd name="T6" fmla="*/ 0 w 38"/>
                  <a:gd name="T7" fmla="*/ 21 h 64"/>
                  <a:gd name="T8" fmla="*/ 38 w 38"/>
                  <a:gd name="T9" fmla="*/ 0 h 64"/>
                </a:gdLst>
                <a:ahLst/>
                <a:cxnLst>
                  <a:cxn ang="0">
                    <a:pos x="T0" y="T1"/>
                  </a:cxn>
                  <a:cxn ang="0">
                    <a:pos x="T2" y="T3"/>
                  </a:cxn>
                  <a:cxn ang="0">
                    <a:pos x="T4" y="T5"/>
                  </a:cxn>
                  <a:cxn ang="0">
                    <a:pos x="T6" y="T7"/>
                  </a:cxn>
                  <a:cxn ang="0">
                    <a:pos x="T8" y="T9"/>
                  </a:cxn>
                </a:cxnLst>
                <a:rect l="0" t="0" r="r" b="b"/>
                <a:pathLst>
                  <a:path w="38" h="64">
                    <a:moveTo>
                      <a:pt x="38" y="0"/>
                    </a:moveTo>
                    <a:lnTo>
                      <a:pt x="38" y="44"/>
                    </a:lnTo>
                    <a:lnTo>
                      <a:pt x="0" y="64"/>
                    </a:lnTo>
                    <a:lnTo>
                      <a:pt x="0" y="21"/>
                    </a:lnTo>
                    <a:lnTo>
                      <a:pt x="38"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9" name="îśliḋê"/>
              <p:cNvSpPr/>
              <p:nvPr/>
            </p:nvSpPr>
            <p:spPr bwMode="auto">
              <a:xfrm>
                <a:off x="5039049" y="5184231"/>
                <a:ext cx="107428" cy="136884"/>
              </a:xfrm>
              <a:custGeom>
                <a:avLst/>
                <a:gdLst>
                  <a:gd name="T0" fmla="*/ 0 w 62"/>
                  <a:gd name="T1" fmla="*/ 0 h 79"/>
                  <a:gd name="T2" fmla="*/ 0 w 62"/>
                  <a:gd name="T3" fmla="*/ 44 h 79"/>
                  <a:gd name="T4" fmla="*/ 62 w 62"/>
                  <a:gd name="T5" fmla="*/ 79 h 79"/>
                  <a:gd name="T6" fmla="*/ 62 w 62"/>
                  <a:gd name="T7" fmla="*/ 36 h 79"/>
                  <a:gd name="T8" fmla="*/ 0 w 62"/>
                  <a:gd name="T9" fmla="*/ 0 h 79"/>
                </a:gdLst>
                <a:ahLst/>
                <a:cxnLst>
                  <a:cxn ang="0">
                    <a:pos x="T0" y="T1"/>
                  </a:cxn>
                  <a:cxn ang="0">
                    <a:pos x="T2" y="T3"/>
                  </a:cxn>
                  <a:cxn ang="0">
                    <a:pos x="T4" y="T5"/>
                  </a:cxn>
                  <a:cxn ang="0">
                    <a:pos x="T6" y="T7"/>
                  </a:cxn>
                  <a:cxn ang="0">
                    <a:pos x="T8" y="T9"/>
                  </a:cxn>
                </a:cxnLst>
                <a:rect l="0" t="0" r="r" b="b"/>
                <a:pathLst>
                  <a:path w="62" h="79">
                    <a:moveTo>
                      <a:pt x="0" y="0"/>
                    </a:moveTo>
                    <a:lnTo>
                      <a:pt x="0" y="44"/>
                    </a:lnTo>
                    <a:lnTo>
                      <a:pt x="62" y="79"/>
                    </a:lnTo>
                    <a:lnTo>
                      <a:pt x="62" y="36"/>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0" name="íŝḷiḋé"/>
              <p:cNvSpPr/>
              <p:nvPr/>
            </p:nvSpPr>
            <p:spPr bwMode="auto">
              <a:xfrm>
                <a:off x="5369996" y="5380027"/>
                <a:ext cx="93566" cy="128220"/>
              </a:xfrm>
              <a:custGeom>
                <a:avLst/>
                <a:gdLst>
                  <a:gd name="T0" fmla="*/ 0 w 54"/>
                  <a:gd name="T1" fmla="*/ 0 h 74"/>
                  <a:gd name="T2" fmla="*/ 0 w 54"/>
                  <a:gd name="T3" fmla="*/ 43 h 74"/>
                  <a:gd name="T4" fmla="*/ 54 w 54"/>
                  <a:gd name="T5" fmla="*/ 74 h 74"/>
                  <a:gd name="T6" fmla="*/ 54 w 54"/>
                  <a:gd name="T7" fmla="*/ 31 h 74"/>
                  <a:gd name="T8" fmla="*/ 0 w 54"/>
                  <a:gd name="T9" fmla="*/ 0 h 74"/>
                </a:gdLst>
                <a:ahLst/>
                <a:cxnLst>
                  <a:cxn ang="0">
                    <a:pos x="T0" y="T1"/>
                  </a:cxn>
                  <a:cxn ang="0">
                    <a:pos x="T2" y="T3"/>
                  </a:cxn>
                  <a:cxn ang="0">
                    <a:pos x="T4" y="T5"/>
                  </a:cxn>
                  <a:cxn ang="0">
                    <a:pos x="T6" y="T7"/>
                  </a:cxn>
                  <a:cxn ang="0">
                    <a:pos x="T8" y="T9"/>
                  </a:cxn>
                </a:cxnLst>
                <a:rect l="0" t="0" r="r" b="b"/>
                <a:pathLst>
                  <a:path w="54" h="74">
                    <a:moveTo>
                      <a:pt x="0" y="0"/>
                    </a:moveTo>
                    <a:lnTo>
                      <a:pt x="0" y="43"/>
                    </a:lnTo>
                    <a:lnTo>
                      <a:pt x="54" y="74"/>
                    </a:lnTo>
                    <a:lnTo>
                      <a:pt x="54" y="31"/>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1" name="îṧḻiḋe"/>
              <p:cNvSpPr/>
              <p:nvPr/>
            </p:nvSpPr>
            <p:spPr bwMode="auto">
              <a:xfrm>
                <a:off x="4952414" y="5102794"/>
                <a:ext cx="39853" cy="100497"/>
              </a:xfrm>
              <a:custGeom>
                <a:avLst/>
                <a:gdLst>
                  <a:gd name="T0" fmla="*/ 23 w 23"/>
                  <a:gd name="T1" fmla="*/ 14 h 58"/>
                  <a:gd name="T2" fmla="*/ 23 w 23"/>
                  <a:gd name="T3" fmla="*/ 58 h 58"/>
                  <a:gd name="T4" fmla="*/ 0 w 23"/>
                  <a:gd name="T5" fmla="*/ 43 h 58"/>
                  <a:gd name="T6" fmla="*/ 0 w 23"/>
                  <a:gd name="T7" fmla="*/ 0 h 58"/>
                  <a:gd name="T8" fmla="*/ 23 w 23"/>
                  <a:gd name="T9" fmla="*/ 14 h 58"/>
                </a:gdLst>
                <a:ahLst/>
                <a:cxnLst>
                  <a:cxn ang="0">
                    <a:pos x="T0" y="T1"/>
                  </a:cxn>
                  <a:cxn ang="0">
                    <a:pos x="T2" y="T3"/>
                  </a:cxn>
                  <a:cxn ang="0">
                    <a:pos x="T4" y="T5"/>
                  </a:cxn>
                  <a:cxn ang="0">
                    <a:pos x="T6" y="T7"/>
                  </a:cxn>
                  <a:cxn ang="0">
                    <a:pos x="T8" y="T9"/>
                  </a:cxn>
                </a:cxnLst>
                <a:rect l="0" t="0" r="r" b="b"/>
                <a:pathLst>
                  <a:path w="23" h="58">
                    <a:moveTo>
                      <a:pt x="23" y="14"/>
                    </a:moveTo>
                    <a:lnTo>
                      <a:pt x="23" y="58"/>
                    </a:lnTo>
                    <a:lnTo>
                      <a:pt x="0" y="43"/>
                    </a:lnTo>
                    <a:lnTo>
                      <a:pt x="0" y="0"/>
                    </a:lnTo>
                    <a:lnTo>
                      <a:pt x="23" y="14"/>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2" name="îSļîḋé"/>
              <p:cNvSpPr/>
              <p:nvPr/>
            </p:nvSpPr>
            <p:spPr bwMode="auto">
              <a:xfrm>
                <a:off x="4808600" y="5052545"/>
                <a:ext cx="110893" cy="81438"/>
              </a:xfrm>
              <a:custGeom>
                <a:avLst/>
                <a:gdLst>
                  <a:gd name="T0" fmla="*/ 0 w 64"/>
                  <a:gd name="T1" fmla="*/ 0 h 47"/>
                  <a:gd name="T2" fmla="*/ 0 w 64"/>
                  <a:gd name="T3" fmla="*/ 43 h 47"/>
                  <a:gd name="T4" fmla="*/ 64 w 64"/>
                  <a:gd name="T5" fmla="*/ 47 h 47"/>
                  <a:gd name="T6" fmla="*/ 64 w 64"/>
                  <a:gd name="T7" fmla="*/ 4 h 47"/>
                  <a:gd name="T8" fmla="*/ 0 w 64"/>
                  <a:gd name="T9" fmla="*/ 0 h 47"/>
                </a:gdLst>
                <a:ahLst/>
                <a:cxnLst>
                  <a:cxn ang="0">
                    <a:pos x="T0" y="T1"/>
                  </a:cxn>
                  <a:cxn ang="0">
                    <a:pos x="T2" y="T3"/>
                  </a:cxn>
                  <a:cxn ang="0">
                    <a:pos x="T4" y="T5"/>
                  </a:cxn>
                  <a:cxn ang="0">
                    <a:pos x="T6" y="T7"/>
                  </a:cxn>
                  <a:cxn ang="0">
                    <a:pos x="T8" y="T9"/>
                  </a:cxn>
                </a:cxnLst>
                <a:rect l="0" t="0" r="r" b="b"/>
                <a:pathLst>
                  <a:path w="64" h="47">
                    <a:moveTo>
                      <a:pt x="0" y="0"/>
                    </a:moveTo>
                    <a:lnTo>
                      <a:pt x="0" y="43"/>
                    </a:lnTo>
                    <a:lnTo>
                      <a:pt x="64" y="47"/>
                    </a:lnTo>
                    <a:lnTo>
                      <a:pt x="64" y="4"/>
                    </a:lnTo>
                    <a:lnTo>
                      <a:pt x="0"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3" name="ïṥḷidé"/>
              <p:cNvSpPr/>
              <p:nvPr/>
            </p:nvSpPr>
            <p:spPr bwMode="auto">
              <a:xfrm>
                <a:off x="4912562" y="4972841"/>
                <a:ext cx="734667" cy="407186"/>
              </a:xfrm>
              <a:custGeom>
                <a:avLst/>
                <a:gdLst>
                  <a:gd name="T0" fmla="*/ 383 w 424"/>
                  <a:gd name="T1" fmla="*/ 235 h 235"/>
                  <a:gd name="T2" fmla="*/ 0 w 424"/>
                  <a:gd name="T3" fmla="*/ 12 h 235"/>
                  <a:gd name="T4" fmla="*/ 21 w 424"/>
                  <a:gd name="T5" fmla="*/ 0 h 235"/>
                  <a:gd name="T6" fmla="*/ 424 w 424"/>
                  <a:gd name="T7" fmla="*/ 233 h 235"/>
                  <a:gd name="T8" fmla="*/ 383 w 424"/>
                  <a:gd name="T9" fmla="*/ 235 h 235"/>
                </a:gdLst>
                <a:ahLst/>
                <a:cxnLst>
                  <a:cxn ang="0">
                    <a:pos x="T0" y="T1"/>
                  </a:cxn>
                  <a:cxn ang="0">
                    <a:pos x="T2" y="T3"/>
                  </a:cxn>
                  <a:cxn ang="0">
                    <a:pos x="T4" y="T5"/>
                  </a:cxn>
                  <a:cxn ang="0">
                    <a:pos x="T6" y="T7"/>
                  </a:cxn>
                  <a:cxn ang="0">
                    <a:pos x="T8" y="T9"/>
                  </a:cxn>
                </a:cxnLst>
                <a:rect l="0" t="0" r="r" b="b"/>
                <a:pathLst>
                  <a:path w="424" h="235">
                    <a:moveTo>
                      <a:pt x="383" y="235"/>
                    </a:moveTo>
                    <a:lnTo>
                      <a:pt x="0" y="12"/>
                    </a:lnTo>
                    <a:lnTo>
                      <a:pt x="21" y="0"/>
                    </a:lnTo>
                    <a:lnTo>
                      <a:pt x="424" y="233"/>
                    </a:lnTo>
                    <a:lnTo>
                      <a:pt x="383" y="235"/>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4" name="išḻïḍe"/>
              <p:cNvSpPr/>
              <p:nvPr/>
            </p:nvSpPr>
            <p:spPr bwMode="auto">
              <a:xfrm>
                <a:off x="4912562" y="4972841"/>
                <a:ext cx="734667" cy="407186"/>
              </a:xfrm>
              <a:custGeom>
                <a:avLst/>
                <a:gdLst>
                  <a:gd name="T0" fmla="*/ 21 w 424"/>
                  <a:gd name="T1" fmla="*/ 10 h 235"/>
                  <a:gd name="T2" fmla="*/ 406 w 424"/>
                  <a:gd name="T3" fmla="*/ 235 h 235"/>
                  <a:gd name="T4" fmla="*/ 424 w 424"/>
                  <a:gd name="T5" fmla="*/ 233 h 235"/>
                  <a:gd name="T6" fmla="*/ 21 w 424"/>
                  <a:gd name="T7" fmla="*/ 0 h 235"/>
                  <a:gd name="T8" fmla="*/ 0 w 424"/>
                  <a:gd name="T9" fmla="*/ 12 h 235"/>
                  <a:gd name="T10" fmla="*/ 8 w 424"/>
                  <a:gd name="T11" fmla="*/ 19 h 235"/>
                  <a:gd name="T12" fmla="*/ 21 w 424"/>
                  <a:gd name="T13" fmla="*/ 10 h 235"/>
                </a:gdLst>
                <a:ahLst/>
                <a:cxnLst>
                  <a:cxn ang="0">
                    <a:pos x="T0" y="T1"/>
                  </a:cxn>
                  <a:cxn ang="0">
                    <a:pos x="T2" y="T3"/>
                  </a:cxn>
                  <a:cxn ang="0">
                    <a:pos x="T4" y="T5"/>
                  </a:cxn>
                  <a:cxn ang="0">
                    <a:pos x="T6" y="T7"/>
                  </a:cxn>
                  <a:cxn ang="0">
                    <a:pos x="T8" y="T9"/>
                  </a:cxn>
                  <a:cxn ang="0">
                    <a:pos x="T10" y="T11"/>
                  </a:cxn>
                  <a:cxn ang="0">
                    <a:pos x="T12" y="T13"/>
                  </a:cxn>
                </a:cxnLst>
                <a:rect l="0" t="0" r="r" b="b"/>
                <a:pathLst>
                  <a:path w="424" h="235">
                    <a:moveTo>
                      <a:pt x="21" y="10"/>
                    </a:moveTo>
                    <a:lnTo>
                      <a:pt x="406" y="235"/>
                    </a:lnTo>
                    <a:lnTo>
                      <a:pt x="424" y="233"/>
                    </a:lnTo>
                    <a:lnTo>
                      <a:pt x="21" y="0"/>
                    </a:lnTo>
                    <a:lnTo>
                      <a:pt x="0" y="12"/>
                    </a:lnTo>
                    <a:lnTo>
                      <a:pt x="8" y="19"/>
                    </a:lnTo>
                    <a:lnTo>
                      <a:pt x="21" y="1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5" name="işḻîďê"/>
              <p:cNvSpPr/>
              <p:nvPr/>
            </p:nvSpPr>
            <p:spPr bwMode="auto">
              <a:xfrm>
                <a:off x="4732361" y="5009228"/>
                <a:ext cx="76239" cy="117824"/>
              </a:xfrm>
              <a:custGeom>
                <a:avLst/>
                <a:gdLst>
                  <a:gd name="T0" fmla="*/ 44 w 44"/>
                  <a:gd name="T1" fmla="*/ 68 h 68"/>
                  <a:gd name="T2" fmla="*/ 44 w 44"/>
                  <a:gd name="T3" fmla="*/ 25 h 68"/>
                  <a:gd name="T4" fmla="*/ 0 w 44"/>
                  <a:gd name="T5" fmla="*/ 0 h 68"/>
                  <a:gd name="T6" fmla="*/ 0 w 44"/>
                  <a:gd name="T7" fmla="*/ 43 h 68"/>
                  <a:gd name="T8" fmla="*/ 44 w 44"/>
                  <a:gd name="T9" fmla="*/ 68 h 68"/>
                </a:gdLst>
                <a:ahLst/>
                <a:cxnLst>
                  <a:cxn ang="0">
                    <a:pos x="T0" y="T1"/>
                  </a:cxn>
                  <a:cxn ang="0">
                    <a:pos x="T2" y="T3"/>
                  </a:cxn>
                  <a:cxn ang="0">
                    <a:pos x="T4" y="T5"/>
                  </a:cxn>
                  <a:cxn ang="0">
                    <a:pos x="T6" y="T7"/>
                  </a:cxn>
                  <a:cxn ang="0">
                    <a:pos x="T8" y="T9"/>
                  </a:cxn>
                </a:cxnLst>
                <a:rect l="0" t="0" r="r" b="b"/>
                <a:pathLst>
                  <a:path w="44" h="68">
                    <a:moveTo>
                      <a:pt x="44" y="68"/>
                    </a:moveTo>
                    <a:lnTo>
                      <a:pt x="44" y="25"/>
                    </a:lnTo>
                    <a:lnTo>
                      <a:pt x="0" y="0"/>
                    </a:lnTo>
                    <a:lnTo>
                      <a:pt x="0" y="43"/>
                    </a:lnTo>
                    <a:lnTo>
                      <a:pt x="44" y="68"/>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6" name="íSḻïḓè"/>
              <p:cNvSpPr/>
              <p:nvPr/>
            </p:nvSpPr>
            <p:spPr bwMode="auto">
              <a:xfrm>
                <a:off x="4992267" y="5102794"/>
                <a:ext cx="46784" cy="100497"/>
              </a:xfrm>
              <a:custGeom>
                <a:avLst/>
                <a:gdLst>
                  <a:gd name="T0" fmla="*/ 27 w 27"/>
                  <a:gd name="T1" fmla="*/ 0 h 58"/>
                  <a:gd name="T2" fmla="*/ 27 w 27"/>
                  <a:gd name="T3" fmla="*/ 43 h 58"/>
                  <a:gd name="T4" fmla="*/ 0 w 27"/>
                  <a:gd name="T5" fmla="*/ 58 h 58"/>
                  <a:gd name="T6" fmla="*/ 0 w 27"/>
                  <a:gd name="T7" fmla="*/ 14 h 58"/>
                  <a:gd name="T8" fmla="*/ 27 w 27"/>
                  <a:gd name="T9" fmla="*/ 0 h 58"/>
                </a:gdLst>
                <a:ahLst/>
                <a:cxnLst>
                  <a:cxn ang="0">
                    <a:pos x="T0" y="T1"/>
                  </a:cxn>
                  <a:cxn ang="0">
                    <a:pos x="T2" y="T3"/>
                  </a:cxn>
                  <a:cxn ang="0">
                    <a:pos x="T4" y="T5"/>
                  </a:cxn>
                  <a:cxn ang="0">
                    <a:pos x="T6" y="T7"/>
                  </a:cxn>
                  <a:cxn ang="0">
                    <a:pos x="T8" y="T9"/>
                  </a:cxn>
                </a:cxnLst>
                <a:rect l="0" t="0" r="r" b="b"/>
                <a:pathLst>
                  <a:path w="27" h="58">
                    <a:moveTo>
                      <a:pt x="27" y="0"/>
                    </a:moveTo>
                    <a:lnTo>
                      <a:pt x="27" y="43"/>
                    </a:lnTo>
                    <a:lnTo>
                      <a:pt x="0" y="58"/>
                    </a:lnTo>
                    <a:lnTo>
                      <a:pt x="0" y="14"/>
                    </a:lnTo>
                    <a:lnTo>
                      <a:pt x="27"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7" name="ï$1iḑè"/>
              <p:cNvSpPr/>
              <p:nvPr/>
            </p:nvSpPr>
            <p:spPr bwMode="auto">
              <a:xfrm>
                <a:off x="4515772" y="4588180"/>
                <a:ext cx="382928" cy="218321"/>
              </a:xfrm>
              <a:custGeom>
                <a:avLst/>
                <a:gdLst>
                  <a:gd name="T0" fmla="*/ 76 w 106"/>
                  <a:gd name="T1" fmla="*/ 18 h 61"/>
                  <a:gd name="T2" fmla="*/ 0 w 106"/>
                  <a:gd name="T3" fmla="*/ 2 h 61"/>
                  <a:gd name="T4" fmla="*/ 0 w 106"/>
                  <a:gd name="T5" fmla="*/ 10 h 61"/>
                  <a:gd name="T6" fmla="*/ 76 w 106"/>
                  <a:gd name="T7" fmla="*/ 26 h 61"/>
                  <a:gd name="T8" fmla="*/ 104 w 106"/>
                  <a:gd name="T9" fmla="*/ 61 h 61"/>
                  <a:gd name="T10" fmla="*/ 76 w 106"/>
                  <a:gd name="T11" fmla="*/ 18 h 61"/>
                </a:gdLst>
                <a:ahLst/>
                <a:cxnLst>
                  <a:cxn ang="0">
                    <a:pos x="T0" y="T1"/>
                  </a:cxn>
                  <a:cxn ang="0">
                    <a:pos x="T2" y="T3"/>
                  </a:cxn>
                  <a:cxn ang="0">
                    <a:pos x="T4" y="T5"/>
                  </a:cxn>
                  <a:cxn ang="0">
                    <a:pos x="T6" y="T7"/>
                  </a:cxn>
                  <a:cxn ang="0">
                    <a:pos x="T8" y="T9"/>
                  </a:cxn>
                  <a:cxn ang="0">
                    <a:pos x="T10" y="T11"/>
                  </a:cxn>
                </a:cxnLst>
                <a:rect l="0" t="0" r="r" b="b"/>
                <a:pathLst>
                  <a:path w="106" h="61">
                    <a:moveTo>
                      <a:pt x="76" y="18"/>
                    </a:moveTo>
                    <a:cubicBezTo>
                      <a:pt x="55" y="6"/>
                      <a:pt x="27" y="0"/>
                      <a:pt x="0" y="2"/>
                    </a:cubicBezTo>
                    <a:cubicBezTo>
                      <a:pt x="0" y="10"/>
                      <a:pt x="0" y="10"/>
                      <a:pt x="0" y="10"/>
                    </a:cubicBezTo>
                    <a:cubicBezTo>
                      <a:pt x="27" y="9"/>
                      <a:pt x="55" y="14"/>
                      <a:pt x="76" y="26"/>
                    </a:cubicBezTo>
                    <a:cubicBezTo>
                      <a:pt x="93" y="36"/>
                      <a:pt x="102" y="48"/>
                      <a:pt x="104" y="61"/>
                    </a:cubicBezTo>
                    <a:cubicBezTo>
                      <a:pt x="106" y="45"/>
                      <a:pt x="97" y="30"/>
                      <a:pt x="76" y="18"/>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grpSp>
        <p:nvGrpSpPr>
          <p:cNvPr id="2" name="组合 1"/>
          <p:cNvGrpSpPr/>
          <p:nvPr/>
        </p:nvGrpSpPr>
        <p:grpSpPr>
          <a:xfrm>
            <a:off x="265317" y="2776766"/>
            <a:ext cx="2655706" cy="1908971"/>
            <a:chOff x="837768" y="2823987"/>
            <a:chExt cx="2655706" cy="1908971"/>
          </a:xfrm>
        </p:grpSpPr>
        <p:pic>
          <p:nvPicPr>
            <p:cNvPr id="168" name="Picture 5" descr="绘图2"/>
            <p:cNvPicPr>
              <a:picLocks noChangeAspect="1"/>
            </p:cNvPicPr>
            <p:nvPr/>
          </p:nvPicPr>
          <p:blipFill rotWithShape="1">
            <a:blip r:embed="rId4"/>
            <a:srcRect l="25975" t="1518" r="28390" b="80166"/>
            <a:stretch>
              <a:fillRect/>
            </a:stretch>
          </p:blipFill>
          <p:spPr>
            <a:xfrm>
              <a:off x="837768" y="2823987"/>
              <a:ext cx="2655706" cy="1333218"/>
            </a:xfrm>
            <a:prstGeom prst="rect">
              <a:avLst/>
            </a:prstGeom>
            <a:noFill/>
            <a:ln w="9525">
              <a:noFill/>
            </a:ln>
          </p:spPr>
        </p:pic>
        <p:sp>
          <p:nvSpPr>
            <p:cNvPr id="178" name="矩形 177"/>
            <p:cNvSpPr/>
            <p:nvPr/>
          </p:nvSpPr>
          <p:spPr>
            <a:xfrm>
              <a:off x="1420344" y="4271293"/>
              <a:ext cx="1415772" cy="461665"/>
            </a:xfrm>
            <a:prstGeom prst="rect">
              <a:avLst/>
            </a:prstGeom>
          </p:spPr>
          <p:txBody>
            <a:bodyPr wrap="none">
              <a:spAutoFit/>
            </a:bodyPr>
            <a:lstStyle/>
            <a:p>
              <a:r>
                <a:rPr lang="zh-CN" altLang="en-US" sz="2400" dirty="0">
                  <a:solidFill>
                    <a:schemeClr val="tx1">
                      <a:lumMod val="85000"/>
                      <a:lumOff val="15000"/>
                    </a:schemeClr>
                  </a:solidFill>
                  <a:latin typeface="+mn-ea"/>
                  <a:cs typeface="+mn-ea"/>
                  <a:sym typeface="+mn-lt"/>
                </a:rPr>
                <a:t>机密图像</a:t>
              </a:r>
            </a:p>
          </p:txBody>
        </p:sp>
      </p:grpSp>
      <p:grpSp>
        <p:nvGrpSpPr>
          <p:cNvPr id="5" name="组合 4"/>
          <p:cNvGrpSpPr/>
          <p:nvPr/>
        </p:nvGrpSpPr>
        <p:grpSpPr>
          <a:xfrm>
            <a:off x="3139212" y="1836113"/>
            <a:ext cx="2550262" cy="1895139"/>
            <a:chOff x="3739321" y="2488869"/>
            <a:chExt cx="1736090" cy="1290116"/>
          </a:xfrm>
        </p:grpSpPr>
        <p:pic>
          <p:nvPicPr>
            <p:cNvPr id="169" name="Picture 5" descr="绘图2"/>
            <p:cNvPicPr>
              <a:picLocks noChangeAspect="1"/>
            </p:cNvPicPr>
            <p:nvPr/>
          </p:nvPicPr>
          <p:blipFill rotWithShape="1">
            <a:blip r:embed="rId4"/>
            <a:srcRect t="23937" r="54365" b="56306"/>
            <a:stretch>
              <a:fillRect/>
            </a:stretch>
          </p:blipFill>
          <p:spPr>
            <a:xfrm>
              <a:off x="3739321" y="2488869"/>
              <a:ext cx="1736090" cy="940131"/>
            </a:xfrm>
            <a:prstGeom prst="rect">
              <a:avLst/>
            </a:prstGeom>
            <a:noFill/>
            <a:ln w="9525">
              <a:noFill/>
            </a:ln>
          </p:spPr>
        </p:pic>
        <p:sp>
          <p:nvSpPr>
            <p:cNvPr id="179" name="矩形 178"/>
            <p:cNvSpPr/>
            <p:nvPr/>
          </p:nvSpPr>
          <p:spPr>
            <a:xfrm>
              <a:off x="4075783" y="3464707"/>
              <a:ext cx="1063166" cy="314278"/>
            </a:xfrm>
            <a:prstGeom prst="rect">
              <a:avLst/>
            </a:prstGeom>
          </p:spPr>
          <p:txBody>
            <a:bodyPr wrap="square">
              <a:spAutoFit/>
            </a:bodyPr>
            <a:lstStyle/>
            <a:p>
              <a:r>
                <a:rPr lang="zh-CN" altLang="en-US" sz="2400" dirty="0">
                  <a:solidFill>
                    <a:schemeClr val="tx1">
                      <a:lumMod val="85000"/>
                      <a:lumOff val="15000"/>
                    </a:schemeClr>
                  </a:solidFill>
                  <a:latin typeface="+mj-lt"/>
                  <a:cs typeface="+mn-ea"/>
                  <a:sym typeface="+mn-lt"/>
                </a:rPr>
                <a:t>伪装图像</a:t>
              </a:r>
              <a:r>
                <a:rPr lang="en-US" altLang="zh-CN" sz="2400" dirty="0">
                  <a:solidFill>
                    <a:schemeClr val="tx1">
                      <a:lumMod val="85000"/>
                      <a:lumOff val="15000"/>
                    </a:schemeClr>
                  </a:solidFill>
                  <a:latin typeface="+mj-lt"/>
                  <a:cs typeface="+mn-ea"/>
                  <a:sym typeface="+mn-lt"/>
                </a:rPr>
                <a:t>1</a:t>
              </a:r>
              <a:endParaRPr lang="zh-CN" altLang="en-US" sz="2400" dirty="0">
                <a:solidFill>
                  <a:schemeClr val="tx1">
                    <a:lumMod val="85000"/>
                    <a:lumOff val="15000"/>
                  </a:schemeClr>
                </a:solidFill>
                <a:latin typeface="+mj-lt"/>
                <a:cs typeface="+mn-ea"/>
                <a:sym typeface="+mn-lt"/>
              </a:endParaRPr>
            </a:p>
          </p:txBody>
        </p:sp>
      </p:grpSp>
      <p:grpSp>
        <p:nvGrpSpPr>
          <p:cNvPr id="3" name="组合 2"/>
          <p:cNvGrpSpPr/>
          <p:nvPr/>
        </p:nvGrpSpPr>
        <p:grpSpPr>
          <a:xfrm>
            <a:off x="6032272" y="1841721"/>
            <a:ext cx="2550262" cy="1873477"/>
            <a:chOff x="3739321" y="4337171"/>
            <a:chExt cx="1736090" cy="1275370"/>
          </a:xfrm>
        </p:grpSpPr>
        <p:pic>
          <p:nvPicPr>
            <p:cNvPr id="171" name="Picture 5" descr="绘图2"/>
            <p:cNvPicPr>
              <a:picLocks noChangeAspect="1"/>
            </p:cNvPicPr>
            <p:nvPr/>
          </p:nvPicPr>
          <p:blipFill rotWithShape="1">
            <a:blip r:embed="rId4"/>
            <a:srcRect t="51892" r="54365" b="28351"/>
            <a:stretch>
              <a:fillRect/>
            </a:stretch>
          </p:blipFill>
          <p:spPr>
            <a:xfrm>
              <a:off x="3739321" y="4337171"/>
              <a:ext cx="1736090" cy="940131"/>
            </a:xfrm>
            <a:prstGeom prst="rect">
              <a:avLst/>
            </a:prstGeom>
            <a:noFill/>
            <a:ln w="9525">
              <a:noFill/>
            </a:ln>
          </p:spPr>
        </p:pic>
        <p:sp>
          <p:nvSpPr>
            <p:cNvPr id="182" name="矩形 181"/>
            <p:cNvSpPr/>
            <p:nvPr/>
          </p:nvSpPr>
          <p:spPr>
            <a:xfrm>
              <a:off x="4070987" y="5299141"/>
              <a:ext cx="1072759" cy="313400"/>
            </a:xfrm>
            <a:prstGeom prst="rect">
              <a:avLst/>
            </a:prstGeom>
          </p:spPr>
          <p:txBody>
            <a:bodyPr wrap="square">
              <a:spAutoFit/>
            </a:bodyPr>
            <a:lstStyle/>
            <a:p>
              <a:r>
                <a:rPr lang="zh-CN" altLang="en-US" sz="2400" dirty="0">
                  <a:solidFill>
                    <a:schemeClr val="tx1">
                      <a:lumMod val="85000"/>
                      <a:lumOff val="15000"/>
                    </a:schemeClr>
                  </a:solidFill>
                  <a:latin typeface="+mj-lt"/>
                  <a:cs typeface="+mn-ea"/>
                  <a:sym typeface="+mn-lt"/>
                </a:rPr>
                <a:t>子密</a:t>
              </a:r>
              <a:r>
                <a:rPr lang="zh-CN" altLang="zh-CN" sz="2400" dirty="0">
                  <a:solidFill>
                    <a:schemeClr val="tx1">
                      <a:lumMod val="85000"/>
                      <a:lumOff val="15000"/>
                    </a:schemeClr>
                  </a:solidFill>
                  <a:latin typeface="+mj-lt"/>
                  <a:cs typeface="+mn-ea"/>
                  <a:sym typeface="+mn-lt"/>
                </a:rPr>
                <a:t>钥图</a:t>
              </a:r>
              <a:r>
                <a:rPr lang="en-US" altLang="zh-CN" sz="2400" dirty="0">
                  <a:solidFill>
                    <a:schemeClr val="tx1">
                      <a:lumMod val="85000"/>
                      <a:lumOff val="15000"/>
                    </a:schemeClr>
                  </a:solidFill>
                  <a:latin typeface="+mj-lt"/>
                  <a:cs typeface="+mn-ea"/>
                  <a:sym typeface="+mn-lt"/>
                </a:rPr>
                <a:t>1</a:t>
              </a:r>
              <a:r>
                <a:rPr lang="zh-CN" altLang="zh-CN" sz="2400" dirty="0">
                  <a:solidFill>
                    <a:schemeClr val="tx1">
                      <a:lumMod val="85000"/>
                      <a:lumOff val="15000"/>
                    </a:schemeClr>
                  </a:solidFill>
                  <a:latin typeface="+mj-lt"/>
                  <a:cs typeface="+mn-ea"/>
                  <a:sym typeface="+mn-lt"/>
                </a:rPr>
                <a:t> </a:t>
              </a:r>
              <a:endParaRPr lang="zh-CN" altLang="en-US" sz="2400" dirty="0">
                <a:solidFill>
                  <a:schemeClr val="tx1">
                    <a:lumMod val="85000"/>
                    <a:lumOff val="15000"/>
                  </a:schemeClr>
                </a:solidFill>
                <a:latin typeface="+mj-lt"/>
                <a:cs typeface="+mn-ea"/>
                <a:sym typeface="+mn-lt"/>
              </a:endParaRPr>
            </a:p>
          </p:txBody>
        </p:sp>
      </p:grpSp>
      <p:grpSp>
        <p:nvGrpSpPr>
          <p:cNvPr id="7" name="组合 6"/>
          <p:cNvGrpSpPr/>
          <p:nvPr/>
        </p:nvGrpSpPr>
        <p:grpSpPr>
          <a:xfrm>
            <a:off x="3144270" y="3714443"/>
            <a:ext cx="2550262" cy="1893570"/>
            <a:chOff x="6407391" y="2488869"/>
            <a:chExt cx="1736090" cy="1289047"/>
          </a:xfrm>
        </p:grpSpPr>
        <p:pic>
          <p:nvPicPr>
            <p:cNvPr id="170" name="Picture 5" descr="绘图2"/>
            <p:cNvPicPr>
              <a:picLocks noChangeAspect="1"/>
            </p:cNvPicPr>
            <p:nvPr/>
          </p:nvPicPr>
          <p:blipFill rotWithShape="1">
            <a:blip r:embed="rId4"/>
            <a:srcRect l="54763" t="23937" r="-398" b="56306"/>
            <a:stretch>
              <a:fillRect/>
            </a:stretch>
          </p:blipFill>
          <p:spPr>
            <a:xfrm>
              <a:off x="6407391" y="2488869"/>
              <a:ext cx="1736090" cy="940131"/>
            </a:xfrm>
            <a:prstGeom prst="rect">
              <a:avLst/>
            </a:prstGeom>
            <a:noFill/>
            <a:ln w="9525">
              <a:noFill/>
            </a:ln>
          </p:spPr>
        </p:pic>
        <p:sp>
          <p:nvSpPr>
            <p:cNvPr id="184" name="矩形 183"/>
            <p:cNvSpPr/>
            <p:nvPr/>
          </p:nvSpPr>
          <p:spPr>
            <a:xfrm>
              <a:off x="6705661" y="3464516"/>
              <a:ext cx="1081987" cy="313400"/>
            </a:xfrm>
            <a:prstGeom prst="rect">
              <a:avLst/>
            </a:prstGeom>
          </p:spPr>
          <p:txBody>
            <a:bodyPr wrap="square">
              <a:spAutoFit/>
            </a:bodyPr>
            <a:lstStyle/>
            <a:p>
              <a:r>
                <a:rPr lang="zh-CN" altLang="en-US" sz="2400" dirty="0">
                  <a:solidFill>
                    <a:schemeClr val="tx1">
                      <a:lumMod val="85000"/>
                      <a:lumOff val="15000"/>
                    </a:schemeClr>
                  </a:solidFill>
                  <a:latin typeface="+mj-lt"/>
                  <a:cs typeface="+mn-ea"/>
                  <a:sym typeface="+mn-lt"/>
                </a:rPr>
                <a:t>伪装图像</a:t>
              </a:r>
              <a:r>
                <a:rPr lang="en-US" altLang="zh-CN" sz="2400" dirty="0">
                  <a:solidFill>
                    <a:schemeClr val="tx1">
                      <a:lumMod val="85000"/>
                      <a:lumOff val="15000"/>
                    </a:schemeClr>
                  </a:solidFill>
                  <a:latin typeface="+mj-lt"/>
                  <a:cs typeface="+mn-ea"/>
                  <a:sym typeface="+mn-lt"/>
                </a:rPr>
                <a:t>2</a:t>
              </a:r>
              <a:endParaRPr lang="zh-CN" altLang="en-US" sz="2400" dirty="0">
                <a:solidFill>
                  <a:schemeClr val="tx1">
                    <a:lumMod val="85000"/>
                    <a:lumOff val="15000"/>
                  </a:schemeClr>
                </a:solidFill>
                <a:latin typeface="+mj-lt"/>
                <a:cs typeface="+mn-ea"/>
                <a:sym typeface="+mn-lt"/>
              </a:endParaRPr>
            </a:p>
          </p:txBody>
        </p:sp>
      </p:grpSp>
      <p:grpSp>
        <p:nvGrpSpPr>
          <p:cNvPr id="6" name="组合 5"/>
          <p:cNvGrpSpPr/>
          <p:nvPr/>
        </p:nvGrpSpPr>
        <p:grpSpPr>
          <a:xfrm>
            <a:off x="6032250" y="3715260"/>
            <a:ext cx="2550262" cy="1824888"/>
            <a:chOff x="6407391" y="4359010"/>
            <a:chExt cx="1736090" cy="1242292"/>
          </a:xfrm>
        </p:grpSpPr>
        <p:pic>
          <p:nvPicPr>
            <p:cNvPr id="172" name="Picture 5" descr="绘图2"/>
            <p:cNvPicPr>
              <a:picLocks noChangeAspect="1"/>
            </p:cNvPicPr>
            <p:nvPr/>
          </p:nvPicPr>
          <p:blipFill rotWithShape="1">
            <a:blip r:embed="rId4"/>
            <a:srcRect l="54763" t="51708" r="-398" b="28535"/>
            <a:stretch>
              <a:fillRect/>
            </a:stretch>
          </p:blipFill>
          <p:spPr>
            <a:xfrm>
              <a:off x="6407391" y="4359010"/>
              <a:ext cx="1736090" cy="940131"/>
            </a:xfrm>
            <a:prstGeom prst="rect">
              <a:avLst/>
            </a:prstGeom>
            <a:noFill/>
            <a:ln w="9525">
              <a:noFill/>
            </a:ln>
          </p:spPr>
        </p:pic>
        <p:sp>
          <p:nvSpPr>
            <p:cNvPr id="185" name="矩形 184"/>
            <p:cNvSpPr/>
            <p:nvPr/>
          </p:nvSpPr>
          <p:spPr>
            <a:xfrm>
              <a:off x="6738959" y="5287902"/>
              <a:ext cx="1072759" cy="313400"/>
            </a:xfrm>
            <a:prstGeom prst="rect">
              <a:avLst/>
            </a:prstGeom>
          </p:spPr>
          <p:txBody>
            <a:bodyPr wrap="square">
              <a:spAutoFit/>
            </a:bodyPr>
            <a:lstStyle/>
            <a:p>
              <a:r>
                <a:rPr lang="zh-CN" altLang="en-US" sz="2400" dirty="0">
                  <a:solidFill>
                    <a:schemeClr val="tx1">
                      <a:lumMod val="85000"/>
                      <a:lumOff val="15000"/>
                    </a:schemeClr>
                  </a:solidFill>
                  <a:latin typeface="+mj-lt"/>
                  <a:cs typeface="+mn-ea"/>
                  <a:sym typeface="+mn-lt"/>
                </a:rPr>
                <a:t>子密钥图</a:t>
              </a:r>
              <a:r>
                <a:rPr lang="en-US" altLang="zh-CN" sz="2400" dirty="0">
                  <a:solidFill>
                    <a:schemeClr val="tx1">
                      <a:lumMod val="85000"/>
                      <a:lumOff val="15000"/>
                    </a:schemeClr>
                  </a:solidFill>
                  <a:latin typeface="+mj-lt"/>
                  <a:cs typeface="+mn-ea"/>
                  <a:sym typeface="+mn-lt"/>
                </a:rPr>
                <a:t>2</a:t>
              </a:r>
              <a:endParaRPr lang="zh-CN" altLang="en-US" sz="2400" dirty="0">
                <a:solidFill>
                  <a:schemeClr val="tx1">
                    <a:lumMod val="85000"/>
                    <a:lumOff val="15000"/>
                  </a:schemeClr>
                </a:solidFill>
                <a:latin typeface="+mj-lt"/>
                <a:cs typeface="+mn-ea"/>
                <a:sym typeface="+mn-lt"/>
              </a:endParaRPr>
            </a:p>
          </p:txBody>
        </p:sp>
      </p:grpSp>
      <p:grpSp>
        <p:nvGrpSpPr>
          <p:cNvPr id="8" name="组合 7"/>
          <p:cNvGrpSpPr/>
          <p:nvPr/>
        </p:nvGrpSpPr>
        <p:grpSpPr>
          <a:xfrm>
            <a:off x="9096449" y="2776766"/>
            <a:ext cx="2665894" cy="2017149"/>
            <a:chOff x="8347086" y="3156846"/>
            <a:chExt cx="2665894" cy="2017149"/>
          </a:xfrm>
        </p:grpSpPr>
        <p:pic>
          <p:nvPicPr>
            <p:cNvPr id="173" name="Picture 5" descr="绘图2"/>
            <p:cNvPicPr>
              <a:picLocks noChangeAspect="1"/>
            </p:cNvPicPr>
            <p:nvPr/>
          </p:nvPicPr>
          <p:blipFill rotWithShape="1">
            <a:blip r:embed="rId4"/>
            <a:srcRect l="29412" t="78528" r="27183" b="2857"/>
            <a:stretch>
              <a:fillRect/>
            </a:stretch>
          </p:blipFill>
          <p:spPr>
            <a:xfrm>
              <a:off x="8347086" y="3156846"/>
              <a:ext cx="2665894" cy="1430118"/>
            </a:xfrm>
            <a:prstGeom prst="rect">
              <a:avLst/>
            </a:prstGeom>
            <a:noFill/>
            <a:ln w="9525">
              <a:noFill/>
            </a:ln>
          </p:spPr>
        </p:pic>
        <p:sp>
          <p:nvSpPr>
            <p:cNvPr id="186" name="矩形 185"/>
            <p:cNvSpPr/>
            <p:nvPr/>
          </p:nvSpPr>
          <p:spPr>
            <a:xfrm>
              <a:off x="8880042" y="4712330"/>
              <a:ext cx="1415772" cy="461665"/>
            </a:xfrm>
            <a:prstGeom prst="rect">
              <a:avLst/>
            </a:prstGeom>
          </p:spPr>
          <p:txBody>
            <a:bodyPr wrap="none">
              <a:spAutoFit/>
            </a:bodyPr>
            <a:lstStyle/>
            <a:p>
              <a:r>
                <a:rPr lang="zh-CN" altLang="en-US" sz="2400" dirty="0">
                  <a:solidFill>
                    <a:schemeClr val="tx1">
                      <a:lumMod val="85000"/>
                      <a:lumOff val="15000"/>
                    </a:schemeClr>
                  </a:solidFill>
                  <a:latin typeface="+mj-lt"/>
                  <a:cs typeface="+mn-ea"/>
                  <a:sym typeface="+mn-lt"/>
                </a:rPr>
                <a:t>叠加结果</a:t>
              </a:r>
            </a:p>
          </p:txBody>
        </p:sp>
      </p:grpSp>
      <p:sp>
        <p:nvSpPr>
          <p:cNvPr id="9" name="箭头: 右 8"/>
          <p:cNvSpPr/>
          <p:nvPr/>
        </p:nvSpPr>
        <p:spPr>
          <a:xfrm>
            <a:off x="5494075" y="3224313"/>
            <a:ext cx="710978" cy="508629"/>
          </a:xfrm>
          <a:prstGeom prst="rightArrow">
            <a:avLst/>
          </a:prstGeom>
          <a:solidFill>
            <a:srgbClr val="0F73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箭头: 右 186"/>
          <p:cNvSpPr/>
          <p:nvPr/>
        </p:nvSpPr>
        <p:spPr>
          <a:xfrm>
            <a:off x="8449080" y="3224313"/>
            <a:ext cx="710978" cy="508629"/>
          </a:xfrm>
          <a:prstGeom prst="rightArrow">
            <a:avLst/>
          </a:prstGeom>
          <a:solidFill>
            <a:srgbClr val="0F73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65536"/>
                                        </p:tgtEl>
                                        <p:attrNameLst>
                                          <p:attrName>style.visibility</p:attrName>
                                        </p:attrNameLst>
                                      </p:cBhvr>
                                      <p:to>
                                        <p:strVal val="visible"/>
                                      </p:to>
                                    </p:set>
                                    <p:animEffect transition="in" filter="fade">
                                      <p:cBhvr>
                                        <p:cTn id="7" dur="650"/>
                                        <p:tgtEl>
                                          <p:spTgt spid="65536"/>
                                        </p:tgtEl>
                                      </p:cBhvr>
                                    </p:animEffect>
                                    <p:anim calcmode="lin" valueType="num">
                                      <p:cBhvr>
                                        <p:cTn id="8" dur="650" fill="hold"/>
                                        <p:tgtEl>
                                          <p:spTgt spid="65536"/>
                                        </p:tgtEl>
                                        <p:attrNameLst>
                                          <p:attrName>ppt_x</p:attrName>
                                        </p:attrNameLst>
                                      </p:cBhvr>
                                      <p:tavLst>
                                        <p:tav tm="0">
                                          <p:val>
                                            <p:strVal val="#ppt_x"/>
                                          </p:val>
                                        </p:tav>
                                        <p:tav tm="100000">
                                          <p:val>
                                            <p:strVal val="#ppt_x"/>
                                          </p:val>
                                        </p:tav>
                                      </p:tavLst>
                                    </p:anim>
                                    <p:anim calcmode="lin" valueType="num">
                                      <p:cBhvr>
                                        <p:cTn id="9" dur="650" fill="hold"/>
                                        <p:tgtEl>
                                          <p:spTgt spid="65536"/>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500"/>
                                        <p:tgtEl>
                                          <p:spTgt spid="2"/>
                                        </p:tgtEl>
                                      </p:cBhvr>
                                    </p:animEffect>
                                  </p:childTnLst>
                                </p:cTn>
                              </p:par>
                            </p:childTnLst>
                          </p:cTn>
                        </p:par>
                        <p:par>
                          <p:cTn id="14" fill="hold">
                            <p:stCondLst>
                              <p:cond delay="1500"/>
                            </p:stCondLst>
                            <p:childTnLst>
                              <p:par>
                                <p:cTn id="15" presetID="10" presetClass="entr" presetSubtype="0" fill="hold" nodeType="after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par>
                          <p:cTn id="18" fill="hold">
                            <p:stCondLst>
                              <p:cond delay="2000"/>
                            </p:stCondLst>
                            <p:childTnLst>
                              <p:par>
                                <p:cTn id="19" presetID="10" presetClass="entr" presetSubtype="0" fill="hold" nodeType="after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500"/>
                                        <p:tgtEl>
                                          <p:spTgt spid="7"/>
                                        </p:tgtEl>
                                      </p:cBhvr>
                                    </p:animEffect>
                                  </p:childTnLst>
                                </p:cTn>
                              </p:par>
                            </p:childTnLst>
                          </p:cTn>
                        </p:par>
                        <p:par>
                          <p:cTn id="22" fill="hold">
                            <p:stCondLst>
                              <p:cond delay="2500"/>
                            </p:stCondLst>
                            <p:childTnLst>
                              <p:par>
                                <p:cTn id="23" presetID="22" presetClass="entr" presetSubtype="8" fill="hold" grpId="0" nodeType="after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wipe(left)">
                                      <p:cBhvr>
                                        <p:cTn id="25" dur="500"/>
                                        <p:tgtEl>
                                          <p:spTgt spid="9"/>
                                        </p:tgtEl>
                                      </p:cBhvr>
                                    </p:animEffect>
                                  </p:childTnLst>
                                </p:cTn>
                              </p:par>
                            </p:childTnLst>
                          </p:cTn>
                        </p:par>
                        <p:par>
                          <p:cTn id="26" fill="hold">
                            <p:stCondLst>
                              <p:cond delay="3000"/>
                            </p:stCondLst>
                            <p:childTnLst>
                              <p:par>
                                <p:cTn id="27" presetID="10" presetClass="entr" presetSubtype="0" fill="hold" nodeType="afterEffect">
                                  <p:stCondLst>
                                    <p:cond delay="0"/>
                                  </p:stCondLst>
                                  <p:childTnLst>
                                    <p:set>
                                      <p:cBhvr>
                                        <p:cTn id="28" dur="1" fill="hold">
                                          <p:stCondLst>
                                            <p:cond delay="0"/>
                                          </p:stCondLst>
                                        </p:cTn>
                                        <p:tgtEl>
                                          <p:spTgt spid="3"/>
                                        </p:tgtEl>
                                        <p:attrNameLst>
                                          <p:attrName>style.visibility</p:attrName>
                                        </p:attrNameLst>
                                      </p:cBhvr>
                                      <p:to>
                                        <p:strVal val="visible"/>
                                      </p:to>
                                    </p:set>
                                    <p:animEffect transition="in" filter="fade">
                                      <p:cBhvr>
                                        <p:cTn id="29" dur="500"/>
                                        <p:tgtEl>
                                          <p:spTgt spid="3"/>
                                        </p:tgtEl>
                                      </p:cBhvr>
                                    </p:animEffect>
                                  </p:childTnLst>
                                </p:cTn>
                              </p:par>
                            </p:childTnLst>
                          </p:cTn>
                        </p:par>
                        <p:par>
                          <p:cTn id="30" fill="hold">
                            <p:stCondLst>
                              <p:cond delay="3500"/>
                            </p:stCondLst>
                            <p:childTnLst>
                              <p:par>
                                <p:cTn id="31" presetID="10" presetClass="entr" presetSubtype="0" fill="hold" nodeType="afterEffect">
                                  <p:stCondLst>
                                    <p:cond delay="0"/>
                                  </p:stCondLst>
                                  <p:childTnLst>
                                    <p:set>
                                      <p:cBhvr>
                                        <p:cTn id="32" dur="1" fill="hold">
                                          <p:stCondLst>
                                            <p:cond delay="0"/>
                                          </p:stCondLst>
                                        </p:cTn>
                                        <p:tgtEl>
                                          <p:spTgt spid="6"/>
                                        </p:tgtEl>
                                        <p:attrNameLst>
                                          <p:attrName>style.visibility</p:attrName>
                                        </p:attrNameLst>
                                      </p:cBhvr>
                                      <p:to>
                                        <p:strVal val="visible"/>
                                      </p:to>
                                    </p:set>
                                    <p:animEffect transition="in" filter="fade">
                                      <p:cBhvr>
                                        <p:cTn id="33" dur="500"/>
                                        <p:tgtEl>
                                          <p:spTgt spid="6"/>
                                        </p:tgtEl>
                                      </p:cBhvr>
                                    </p:animEffect>
                                  </p:childTnLst>
                                </p:cTn>
                              </p:par>
                            </p:childTnLst>
                          </p:cTn>
                        </p:par>
                        <p:par>
                          <p:cTn id="34" fill="hold">
                            <p:stCondLst>
                              <p:cond delay="4000"/>
                            </p:stCondLst>
                            <p:childTnLst>
                              <p:par>
                                <p:cTn id="35" presetID="22" presetClass="entr" presetSubtype="8" fill="hold" grpId="0" nodeType="afterEffect">
                                  <p:stCondLst>
                                    <p:cond delay="0"/>
                                  </p:stCondLst>
                                  <p:childTnLst>
                                    <p:set>
                                      <p:cBhvr>
                                        <p:cTn id="36" dur="1" fill="hold">
                                          <p:stCondLst>
                                            <p:cond delay="0"/>
                                          </p:stCondLst>
                                        </p:cTn>
                                        <p:tgtEl>
                                          <p:spTgt spid="187"/>
                                        </p:tgtEl>
                                        <p:attrNameLst>
                                          <p:attrName>style.visibility</p:attrName>
                                        </p:attrNameLst>
                                      </p:cBhvr>
                                      <p:to>
                                        <p:strVal val="visible"/>
                                      </p:to>
                                    </p:set>
                                    <p:animEffect transition="in" filter="wipe(left)">
                                      <p:cBhvr>
                                        <p:cTn id="37" dur="500"/>
                                        <p:tgtEl>
                                          <p:spTgt spid="187"/>
                                        </p:tgtEl>
                                      </p:cBhvr>
                                    </p:animEffect>
                                  </p:childTnLst>
                                </p:cTn>
                              </p:par>
                            </p:childTnLst>
                          </p:cTn>
                        </p:par>
                        <p:par>
                          <p:cTn id="38" fill="hold">
                            <p:stCondLst>
                              <p:cond delay="4500"/>
                            </p:stCondLst>
                            <p:childTnLst>
                              <p:par>
                                <p:cTn id="39" presetID="10" presetClass="entr" presetSubtype="0" fill="hold" nodeType="afterEffect">
                                  <p:stCondLst>
                                    <p:cond delay="0"/>
                                  </p:stCondLst>
                                  <p:childTnLst>
                                    <p:set>
                                      <p:cBhvr>
                                        <p:cTn id="40" dur="1" fill="hold">
                                          <p:stCondLst>
                                            <p:cond delay="0"/>
                                          </p:stCondLst>
                                        </p:cTn>
                                        <p:tgtEl>
                                          <p:spTgt spid="8"/>
                                        </p:tgtEl>
                                        <p:attrNameLst>
                                          <p:attrName>style.visibility</p:attrName>
                                        </p:attrNameLst>
                                      </p:cBhvr>
                                      <p:to>
                                        <p:strVal val="visible"/>
                                      </p:to>
                                    </p:set>
                                    <p:animEffect transition="in" filter="fade">
                                      <p:cBhvr>
                                        <p:cTn id="4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87"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5536" name="组合 65535"/>
          <p:cNvGrpSpPr/>
          <p:nvPr/>
        </p:nvGrpSpPr>
        <p:grpSpPr>
          <a:xfrm>
            <a:off x="2741699" y="340663"/>
            <a:ext cx="6635578" cy="1109044"/>
            <a:chOff x="3279913" y="488294"/>
            <a:chExt cx="6635578" cy="1109044"/>
          </a:xfrm>
        </p:grpSpPr>
        <p:grpSp>
          <p:nvGrpSpPr>
            <p:cNvPr id="14" name="组合 13"/>
            <p:cNvGrpSpPr/>
            <p:nvPr/>
          </p:nvGrpSpPr>
          <p:grpSpPr>
            <a:xfrm>
              <a:off x="3279913" y="909457"/>
              <a:ext cx="6635578" cy="687881"/>
              <a:chOff x="3279913" y="909457"/>
              <a:chExt cx="6635578" cy="687881"/>
            </a:xfrm>
          </p:grpSpPr>
          <p:sp>
            <p:nvSpPr>
              <p:cNvPr id="10" name="矩形: 圆角 9"/>
              <p:cNvSpPr/>
              <p:nvPr/>
            </p:nvSpPr>
            <p:spPr>
              <a:xfrm>
                <a:off x="3279913" y="909457"/>
                <a:ext cx="6635578" cy="687881"/>
              </a:xfrm>
              <a:prstGeom prst="roundRect">
                <a:avLst/>
              </a:prstGeom>
              <a:solidFill>
                <a:srgbClr val="0F73EE"/>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微软雅黑 Light" panose="020B0502040204020203" pitchFamily="34" charset="-122"/>
                  <a:ea typeface="微软雅黑 Light" panose="020B0502040204020203" pitchFamily="34" charset="-122"/>
                  <a:cs typeface="+mn-ea"/>
                </a:endParaRPr>
              </a:p>
            </p:txBody>
          </p:sp>
          <p:sp>
            <p:nvSpPr>
              <p:cNvPr id="4" name="文本框 3"/>
              <p:cNvSpPr txBox="1"/>
              <p:nvPr/>
            </p:nvSpPr>
            <p:spPr>
              <a:xfrm>
                <a:off x="4736641" y="1032190"/>
                <a:ext cx="5059680" cy="534035"/>
              </a:xfrm>
              <a:prstGeom prst="rect">
                <a:avLst/>
              </a:prstGeom>
              <a:noFill/>
            </p:spPr>
            <p:txBody>
              <a:bodyPr wrap="none" rtlCol="0" anchor="t">
                <a:spAutoFit/>
              </a:bodyPr>
              <a:lstStyle/>
              <a:p>
                <a:pPr lvl="0" fontAlgn="base">
                  <a:lnSpc>
                    <a:spcPct val="90000"/>
                  </a:lnSpc>
                  <a:spcBef>
                    <a:spcPts val="1000"/>
                  </a:spcBef>
                  <a:spcAft>
                    <a:spcPct val="0"/>
                  </a:spcAft>
                  <a:defRPr/>
                </a:pPr>
                <a:r>
                  <a:rPr lang="zh-CN" altLang="en-US" sz="32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sym typeface="+mn-ea"/>
                  </a:rPr>
                  <a:t>一、二值图像叠像术的实现</a:t>
                </a:r>
              </a:p>
            </p:txBody>
          </p:sp>
        </p:grpSp>
        <p:grpSp>
          <p:nvGrpSpPr>
            <p:cNvPr id="15" name="28b0fd0e-7ece-4f48-881a-83c93b08799b"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3459237" y="488294"/>
              <a:ext cx="1104746" cy="1087791"/>
              <a:chOff x="3950910" y="1316832"/>
              <a:chExt cx="4290179" cy="4224337"/>
            </a:xfrm>
          </p:grpSpPr>
          <p:sp>
            <p:nvSpPr>
              <p:cNvPr id="16" name="ïṥļîḋè"/>
              <p:cNvSpPr/>
              <p:nvPr/>
            </p:nvSpPr>
            <p:spPr bwMode="auto">
              <a:xfrm>
                <a:off x="4051407" y="3713164"/>
                <a:ext cx="727736" cy="421048"/>
              </a:xfrm>
              <a:custGeom>
                <a:avLst/>
                <a:gdLst>
                  <a:gd name="T0" fmla="*/ 166 w 202"/>
                  <a:gd name="T1" fmla="*/ 96 h 117"/>
                  <a:gd name="T2" fmla="*/ 36 w 202"/>
                  <a:gd name="T3" fmla="*/ 96 h 117"/>
                  <a:gd name="T4" fmla="*/ 36 w 202"/>
                  <a:gd name="T5" fmla="*/ 21 h 117"/>
                  <a:gd name="T6" fmla="*/ 166 w 202"/>
                  <a:gd name="T7" fmla="*/ 21 h 117"/>
                  <a:gd name="T8" fmla="*/ 166 w 202"/>
                  <a:gd name="T9" fmla="*/ 96 h 117"/>
                </a:gdLst>
                <a:ahLst/>
                <a:cxnLst>
                  <a:cxn ang="0">
                    <a:pos x="T0" y="T1"/>
                  </a:cxn>
                  <a:cxn ang="0">
                    <a:pos x="T2" y="T3"/>
                  </a:cxn>
                  <a:cxn ang="0">
                    <a:pos x="T4" y="T5"/>
                  </a:cxn>
                  <a:cxn ang="0">
                    <a:pos x="T6" y="T7"/>
                  </a:cxn>
                  <a:cxn ang="0">
                    <a:pos x="T8" y="T9"/>
                  </a:cxn>
                </a:cxnLst>
                <a:rect l="0" t="0" r="r" b="b"/>
                <a:pathLst>
                  <a:path w="202" h="117">
                    <a:moveTo>
                      <a:pt x="166" y="96"/>
                    </a:moveTo>
                    <a:cubicBezTo>
                      <a:pt x="130" y="117"/>
                      <a:pt x="72" y="117"/>
                      <a:pt x="36" y="96"/>
                    </a:cubicBezTo>
                    <a:cubicBezTo>
                      <a:pt x="0" y="76"/>
                      <a:pt x="0" y="42"/>
                      <a:pt x="36" y="21"/>
                    </a:cubicBezTo>
                    <a:cubicBezTo>
                      <a:pt x="72" y="0"/>
                      <a:pt x="130" y="0"/>
                      <a:pt x="166" y="21"/>
                    </a:cubicBezTo>
                    <a:cubicBezTo>
                      <a:pt x="202" y="42"/>
                      <a:pt x="202" y="76"/>
                      <a:pt x="166" y="96"/>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 name="íṣḻíďe"/>
              <p:cNvSpPr/>
              <p:nvPr/>
            </p:nvSpPr>
            <p:spPr bwMode="auto">
              <a:xfrm>
                <a:off x="4170964" y="3766878"/>
                <a:ext cx="481692" cy="270302"/>
              </a:xfrm>
              <a:custGeom>
                <a:avLst/>
                <a:gdLst>
                  <a:gd name="T0" fmla="*/ 110 w 134"/>
                  <a:gd name="T1" fmla="*/ 11 h 75"/>
                  <a:gd name="T2" fmla="*/ 102 w 134"/>
                  <a:gd name="T3" fmla="*/ 7 h 75"/>
                  <a:gd name="T4" fmla="*/ 102 w 134"/>
                  <a:gd name="T5" fmla="*/ 7 h 75"/>
                  <a:gd name="T6" fmla="*/ 86 w 134"/>
                  <a:gd name="T7" fmla="*/ 0 h 75"/>
                  <a:gd name="T8" fmla="*/ 87 w 134"/>
                  <a:gd name="T9" fmla="*/ 3 h 75"/>
                  <a:gd name="T10" fmla="*/ 49 w 134"/>
                  <a:gd name="T11" fmla="*/ 3 h 75"/>
                  <a:gd name="T12" fmla="*/ 50 w 134"/>
                  <a:gd name="T13" fmla="*/ 0 h 75"/>
                  <a:gd name="T14" fmla="*/ 31 w 134"/>
                  <a:gd name="T15" fmla="*/ 8 h 75"/>
                  <a:gd name="T16" fmla="*/ 31 w 134"/>
                  <a:gd name="T17" fmla="*/ 8 h 75"/>
                  <a:gd name="T18" fmla="*/ 24 w 134"/>
                  <a:gd name="T19" fmla="*/ 11 h 75"/>
                  <a:gd name="T20" fmla="*/ 24 w 134"/>
                  <a:gd name="T21" fmla="*/ 61 h 75"/>
                  <a:gd name="T22" fmla="*/ 110 w 134"/>
                  <a:gd name="T23" fmla="*/ 61 h 75"/>
                  <a:gd name="T24" fmla="*/ 110 w 134"/>
                  <a:gd name="T25" fmla="*/ 1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 h="75">
                    <a:moveTo>
                      <a:pt x="110" y="11"/>
                    </a:moveTo>
                    <a:cubicBezTo>
                      <a:pt x="108" y="10"/>
                      <a:pt x="105" y="9"/>
                      <a:pt x="102" y="7"/>
                    </a:cubicBezTo>
                    <a:cubicBezTo>
                      <a:pt x="102" y="7"/>
                      <a:pt x="102" y="7"/>
                      <a:pt x="102" y="7"/>
                    </a:cubicBezTo>
                    <a:cubicBezTo>
                      <a:pt x="86" y="0"/>
                      <a:pt x="86" y="0"/>
                      <a:pt x="86" y="0"/>
                    </a:cubicBezTo>
                    <a:cubicBezTo>
                      <a:pt x="87" y="3"/>
                      <a:pt x="87" y="3"/>
                      <a:pt x="87" y="3"/>
                    </a:cubicBezTo>
                    <a:cubicBezTo>
                      <a:pt x="75" y="1"/>
                      <a:pt x="62" y="1"/>
                      <a:pt x="49" y="3"/>
                    </a:cubicBezTo>
                    <a:cubicBezTo>
                      <a:pt x="50" y="0"/>
                      <a:pt x="50" y="0"/>
                      <a:pt x="50" y="0"/>
                    </a:cubicBezTo>
                    <a:cubicBezTo>
                      <a:pt x="31" y="8"/>
                      <a:pt x="31" y="8"/>
                      <a:pt x="31" y="8"/>
                    </a:cubicBezTo>
                    <a:cubicBezTo>
                      <a:pt x="31" y="8"/>
                      <a:pt x="31" y="8"/>
                      <a:pt x="31" y="8"/>
                    </a:cubicBezTo>
                    <a:cubicBezTo>
                      <a:pt x="29" y="9"/>
                      <a:pt x="26" y="10"/>
                      <a:pt x="24" y="11"/>
                    </a:cubicBezTo>
                    <a:cubicBezTo>
                      <a:pt x="0" y="25"/>
                      <a:pt x="0" y="47"/>
                      <a:pt x="24" y="61"/>
                    </a:cubicBezTo>
                    <a:cubicBezTo>
                      <a:pt x="48" y="75"/>
                      <a:pt x="86" y="75"/>
                      <a:pt x="110" y="61"/>
                    </a:cubicBezTo>
                    <a:cubicBezTo>
                      <a:pt x="134" y="47"/>
                      <a:pt x="134" y="25"/>
                      <a:pt x="110" y="1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 name="íś1îḍê"/>
              <p:cNvSpPr/>
              <p:nvPr/>
            </p:nvSpPr>
            <p:spPr bwMode="auto">
              <a:xfrm>
                <a:off x="4300917" y="3749550"/>
                <a:ext cx="221786" cy="129953"/>
              </a:xfrm>
              <a:custGeom>
                <a:avLst/>
                <a:gdLst>
                  <a:gd name="T0" fmla="*/ 51 w 62"/>
                  <a:gd name="T1" fmla="*/ 29 h 36"/>
                  <a:gd name="T2" fmla="*/ 11 w 62"/>
                  <a:gd name="T3" fmla="*/ 29 h 36"/>
                  <a:gd name="T4" fmla="*/ 11 w 62"/>
                  <a:gd name="T5" fmla="*/ 6 h 36"/>
                  <a:gd name="T6" fmla="*/ 51 w 62"/>
                  <a:gd name="T7" fmla="*/ 6 h 36"/>
                  <a:gd name="T8" fmla="*/ 51 w 62"/>
                  <a:gd name="T9" fmla="*/ 29 h 36"/>
                </a:gdLst>
                <a:ahLst/>
                <a:cxnLst>
                  <a:cxn ang="0">
                    <a:pos x="T0" y="T1"/>
                  </a:cxn>
                  <a:cxn ang="0">
                    <a:pos x="T2" y="T3"/>
                  </a:cxn>
                  <a:cxn ang="0">
                    <a:pos x="T4" y="T5"/>
                  </a:cxn>
                  <a:cxn ang="0">
                    <a:pos x="T6" y="T7"/>
                  </a:cxn>
                  <a:cxn ang="0">
                    <a:pos x="T8" y="T9"/>
                  </a:cxn>
                </a:cxnLst>
                <a:rect l="0" t="0" r="r" b="b"/>
                <a:pathLst>
                  <a:path w="62" h="36">
                    <a:moveTo>
                      <a:pt x="51" y="29"/>
                    </a:moveTo>
                    <a:cubicBezTo>
                      <a:pt x="40" y="36"/>
                      <a:pt x="22" y="36"/>
                      <a:pt x="11" y="29"/>
                    </a:cubicBezTo>
                    <a:cubicBezTo>
                      <a:pt x="0" y="23"/>
                      <a:pt x="0" y="13"/>
                      <a:pt x="11" y="6"/>
                    </a:cubicBezTo>
                    <a:cubicBezTo>
                      <a:pt x="22" y="0"/>
                      <a:pt x="40" y="0"/>
                      <a:pt x="51" y="6"/>
                    </a:cubicBezTo>
                    <a:cubicBezTo>
                      <a:pt x="62" y="13"/>
                      <a:pt x="62" y="23"/>
                      <a:pt x="51" y="29"/>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 name="iš1ïḍe"/>
              <p:cNvSpPr/>
              <p:nvPr/>
            </p:nvSpPr>
            <p:spPr bwMode="auto">
              <a:xfrm>
                <a:off x="4375423" y="3352761"/>
                <a:ext cx="72774" cy="474761"/>
              </a:xfrm>
              <a:custGeom>
                <a:avLst/>
                <a:gdLst>
                  <a:gd name="T0" fmla="*/ 10 w 20"/>
                  <a:gd name="T1" fmla="*/ 132 h 132"/>
                  <a:gd name="T2" fmla="*/ 10 w 20"/>
                  <a:gd name="T3" fmla="*/ 132 h 132"/>
                  <a:gd name="T4" fmla="*/ 0 w 20"/>
                  <a:gd name="T5" fmla="*/ 122 h 132"/>
                  <a:gd name="T6" fmla="*/ 0 w 20"/>
                  <a:gd name="T7" fmla="*/ 0 h 132"/>
                  <a:gd name="T8" fmla="*/ 20 w 20"/>
                  <a:gd name="T9" fmla="*/ 0 h 132"/>
                  <a:gd name="T10" fmla="*/ 20 w 20"/>
                  <a:gd name="T11" fmla="*/ 122 h 132"/>
                  <a:gd name="T12" fmla="*/ 10 w 20"/>
                  <a:gd name="T13" fmla="*/ 132 h 132"/>
                </a:gdLst>
                <a:ahLst/>
                <a:cxnLst>
                  <a:cxn ang="0">
                    <a:pos x="T0" y="T1"/>
                  </a:cxn>
                  <a:cxn ang="0">
                    <a:pos x="T2" y="T3"/>
                  </a:cxn>
                  <a:cxn ang="0">
                    <a:pos x="T4" y="T5"/>
                  </a:cxn>
                  <a:cxn ang="0">
                    <a:pos x="T6" y="T7"/>
                  </a:cxn>
                  <a:cxn ang="0">
                    <a:pos x="T8" y="T9"/>
                  </a:cxn>
                  <a:cxn ang="0">
                    <a:pos x="T10" y="T11"/>
                  </a:cxn>
                  <a:cxn ang="0">
                    <a:pos x="T12" y="T13"/>
                  </a:cxn>
                </a:cxnLst>
                <a:rect l="0" t="0" r="r" b="b"/>
                <a:pathLst>
                  <a:path w="20" h="132">
                    <a:moveTo>
                      <a:pt x="10" y="132"/>
                    </a:moveTo>
                    <a:cubicBezTo>
                      <a:pt x="10" y="132"/>
                      <a:pt x="10" y="132"/>
                      <a:pt x="10" y="132"/>
                    </a:cubicBezTo>
                    <a:cubicBezTo>
                      <a:pt x="5" y="132"/>
                      <a:pt x="0" y="128"/>
                      <a:pt x="0" y="122"/>
                    </a:cubicBezTo>
                    <a:cubicBezTo>
                      <a:pt x="0" y="0"/>
                      <a:pt x="0" y="0"/>
                      <a:pt x="0" y="0"/>
                    </a:cubicBezTo>
                    <a:cubicBezTo>
                      <a:pt x="20" y="0"/>
                      <a:pt x="20" y="0"/>
                      <a:pt x="20" y="0"/>
                    </a:cubicBezTo>
                    <a:cubicBezTo>
                      <a:pt x="20" y="122"/>
                      <a:pt x="20" y="122"/>
                      <a:pt x="20" y="122"/>
                    </a:cubicBezTo>
                    <a:cubicBezTo>
                      <a:pt x="20" y="128"/>
                      <a:pt x="15" y="132"/>
                      <a:pt x="10" y="13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 name="ísḻiḍè"/>
              <p:cNvSpPr/>
              <p:nvPr/>
            </p:nvSpPr>
            <p:spPr bwMode="auto">
              <a:xfrm>
                <a:off x="4371958" y="3331969"/>
                <a:ext cx="79704" cy="43318"/>
              </a:xfrm>
              <a:custGeom>
                <a:avLst/>
                <a:gdLst>
                  <a:gd name="T0" fmla="*/ 18 w 22"/>
                  <a:gd name="T1" fmla="*/ 10 h 12"/>
                  <a:gd name="T2" fmla="*/ 4 w 22"/>
                  <a:gd name="T3" fmla="*/ 10 h 12"/>
                  <a:gd name="T4" fmla="*/ 4 w 22"/>
                  <a:gd name="T5" fmla="*/ 2 h 12"/>
                  <a:gd name="T6" fmla="*/ 18 w 22"/>
                  <a:gd name="T7" fmla="*/ 2 h 12"/>
                  <a:gd name="T8" fmla="*/ 18 w 22"/>
                  <a:gd name="T9" fmla="*/ 10 h 12"/>
                </a:gdLst>
                <a:ahLst/>
                <a:cxnLst>
                  <a:cxn ang="0">
                    <a:pos x="T0" y="T1"/>
                  </a:cxn>
                  <a:cxn ang="0">
                    <a:pos x="T2" y="T3"/>
                  </a:cxn>
                  <a:cxn ang="0">
                    <a:pos x="T4" y="T5"/>
                  </a:cxn>
                  <a:cxn ang="0">
                    <a:pos x="T6" y="T7"/>
                  </a:cxn>
                  <a:cxn ang="0">
                    <a:pos x="T8" y="T9"/>
                  </a:cxn>
                </a:cxnLst>
                <a:rect l="0" t="0" r="r" b="b"/>
                <a:pathLst>
                  <a:path w="22" h="12">
                    <a:moveTo>
                      <a:pt x="18" y="10"/>
                    </a:moveTo>
                    <a:cubicBezTo>
                      <a:pt x="14" y="12"/>
                      <a:pt x="8" y="12"/>
                      <a:pt x="4" y="10"/>
                    </a:cubicBezTo>
                    <a:cubicBezTo>
                      <a:pt x="0" y="8"/>
                      <a:pt x="0" y="4"/>
                      <a:pt x="4" y="2"/>
                    </a:cubicBezTo>
                    <a:cubicBezTo>
                      <a:pt x="8" y="0"/>
                      <a:pt x="14" y="0"/>
                      <a:pt x="18" y="2"/>
                    </a:cubicBezTo>
                    <a:cubicBezTo>
                      <a:pt x="22" y="4"/>
                      <a:pt x="22" y="8"/>
                      <a:pt x="18" y="1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 name="iSlïḓe"/>
              <p:cNvSpPr/>
              <p:nvPr/>
            </p:nvSpPr>
            <p:spPr bwMode="auto">
              <a:xfrm>
                <a:off x="4382354" y="2924783"/>
                <a:ext cx="58912" cy="443573"/>
              </a:xfrm>
              <a:custGeom>
                <a:avLst/>
                <a:gdLst>
                  <a:gd name="T0" fmla="*/ 8 w 16"/>
                  <a:gd name="T1" fmla="*/ 123 h 123"/>
                  <a:gd name="T2" fmla="*/ 8 w 16"/>
                  <a:gd name="T3" fmla="*/ 123 h 123"/>
                  <a:gd name="T4" fmla="*/ 0 w 16"/>
                  <a:gd name="T5" fmla="*/ 115 h 123"/>
                  <a:gd name="T6" fmla="*/ 0 w 16"/>
                  <a:gd name="T7" fmla="*/ 0 h 123"/>
                  <a:gd name="T8" fmla="*/ 16 w 16"/>
                  <a:gd name="T9" fmla="*/ 0 h 123"/>
                  <a:gd name="T10" fmla="*/ 16 w 16"/>
                  <a:gd name="T11" fmla="*/ 115 h 123"/>
                  <a:gd name="T12" fmla="*/ 8 w 16"/>
                  <a:gd name="T13" fmla="*/ 123 h 123"/>
                </a:gdLst>
                <a:ahLst/>
                <a:cxnLst>
                  <a:cxn ang="0">
                    <a:pos x="T0" y="T1"/>
                  </a:cxn>
                  <a:cxn ang="0">
                    <a:pos x="T2" y="T3"/>
                  </a:cxn>
                  <a:cxn ang="0">
                    <a:pos x="T4" y="T5"/>
                  </a:cxn>
                  <a:cxn ang="0">
                    <a:pos x="T6" y="T7"/>
                  </a:cxn>
                  <a:cxn ang="0">
                    <a:pos x="T8" y="T9"/>
                  </a:cxn>
                  <a:cxn ang="0">
                    <a:pos x="T10" y="T11"/>
                  </a:cxn>
                  <a:cxn ang="0">
                    <a:pos x="T12" y="T13"/>
                  </a:cxn>
                </a:cxnLst>
                <a:rect l="0" t="0" r="r" b="b"/>
                <a:pathLst>
                  <a:path w="16" h="123">
                    <a:moveTo>
                      <a:pt x="8" y="123"/>
                    </a:moveTo>
                    <a:cubicBezTo>
                      <a:pt x="8" y="123"/>
                      <a:pt x="8" y="123"/>
                      <a:pt x="8" y="123"/>
                    </a:cubicBezTo>
                    <a:cubicBezTo>
                      <a:pt x="4" y="123"/>
                      <a:pt x="0" y="119"/>
                      <a:pt x="0" y="115"/>
                    </a:cubicBezTo>
                    <a:cubicBezTo>
                      <a:pt x="0" y="0"/>
                      <a:pt x="0" y="0"/>
                      <a:pt x="0" y="0"/>
                    </a:cubicBezTo>
                    <a:cubicBezTo>
                      <a:pt x="16" y="0"/>
                      <a:pt x="16" y="0"/>
                      <a:pt x="16" y="0"/>
                    </a:cubicBezTo>
                    <a:cubicBezTo>
                      <a:pt x="16" y="115"/>
                      <a:pt x="16" y="115"/>
                      <a:pt x="16" y="115"/>
                    </a:cubicBezTo>
                    <a:cubicBezTo>
                      <a:pt x="16" y="119"/>
                      <a:pt x="12" y="123"/>
                      <a:pt x="8" y="123"/>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 name="iṣļidé"/>
              <p:cNvSpPr/>
              <p:nvPr/>
            </p:nvSpPr>
            <p:spPr bwMode="auto">
              <a:xfrm>
                <a:off x="4818996" y="3098053"/>
                <a:ext cx="103962" cy="60645"/>
              </a:xfrm>
              <a:custGeom>
                <a:avLst/>
                <a:gdLst>
                  <a:gd name="T0" fmla="*/ 0 w 29"/>
                  <a:gd name="T1" fmla="*/ 12 h 17"/>
                  <a:gd name="T2" fmla="*/ 0 w 29"/>
                  <a:gd name="T3" fmla="*/ 8 h 17"/>
                  <a:gd name="T4" fmla="*/ 7 w 29"/>
                  <a:gd name="T5" fmla="*/ 7 h 17"/>
                  <a:gd name="T6" fmla="*/ 14 w 29"/>
                  <a:gd name="T7" fmla="*/ 1 h 17"/>
                  <a:gd name="T8" fmla="*/ 19 w 29"/>
                  <a:gd name="T9" fmla="*/ 1 h 17"/>
                  <a:gd name="T10" fmla="*/ 24 w 29"/>
                  <a:gd name="T11" fmla="*/ 4 h 17"/>
                  <a:gd name="T12" fmla="*/ 29 w 29"/>
                  <a:gd name="T13" fmla="*/ 3 h 17"/>
                  <a:gd name="T14" fmla="*/ 29 w 29"/>
                  <a:gd name="T15" fmla="*/ 8 h 17"/>
                  <a:gd name="T16" fmla="*/ 29 w 29"/>
                  <a:gd name="T17" fmla="*/ 8 h 17"/>
                  <a:gd name="T18" fmla="*/ 28 w 29"/>
                  <a:gd name="T19" fmla="*/ 9 h 17"/>
                  <a:gd name="T20" fmla="*/ 11 w 29"/>
                  <a:gd name="T21" fmla="*/ 17 h 17"/>
                  <a:gd name="T22" fmla="*/ 7 w 29"/>
                  <a:gd name="T23" fmla="*/ 17 h 17"/>
                  <a:gd name="T24" fmla="*/ 1 w 29"/>
                  <a:gd name="T25" fmla="*/ 13 h 17"/>
                  <a:gd name="T26" fmla="*/ 0 w 29"/>
                  <a:gd name="T27"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17">
                    <a:moveTo>
                      <a:pt x="0" y="12"/>
                    </a:moveTo>
                    <a:cubicBezTo>
                      <a:pt x="0" y="8"/>
                      <a:pt x="0" y="8"/>
                      <a:pt x="0" y="8"/>
                    </a:cubicBezTo>
                    <a:cubicBezTo>
                      <a:pt x="7" y="7"/>
                      <a:pt x="7" y="7"/>
                      <a:pt x="7" y="7"/>
                    </a:cubicBezTo>
                    <a:cubicBezTo>
                      <a:pt x="14" y="1"/>
                      <a:pt x="14" y="1"/>
                      <a:pt x="14" y="1"/>
                    </a:cubicBezTo>
                    <a:cubicBezTo>
                      <a:pt x="15" y="0"/>
                      <a:pt x="17" y="0"/>
                      <a:pt x="19" y="1"/>
                    </a:cubicBezTo>
                    <a:cubicBezTo>
                      <a:pt x="24" y="4"/>
                      <a:pt x="24" y="4"/>
                      <a:pt x="24" y="4"/>
                    </a:cubicBezTo>
                    <a:cubicBezTo>
                      <a:pt x="29" y="3"/>
                      <a:pt x="29" y="3"/>
                      <a:pt x="29" y="3"/>
                    </a:cubicBezTo>
                    <a:cubicBezTo>
                      <a:pt x="29" y="8"/>
                      <a:pt x="29" y="8"/>
                      <a:pt x="29" y="8"/>
                    </a:cubicBezTo>
                    <a:cubicBezTo>
                      <a:pt x="29" y="8"/>
                      <a:pt x="29" y="8"/>
                      <a:pt x="29" y="8"/>
                    </a:cubicBezTo>
                    <a:cubicBezTo>
                      <a:pt x="29" y="9"/>
                      <a:pt x="29" y="9"/>
                      <a:pt x="28" y="9"/>
                    </a:cubicBezTo>
                    <a:cubicBezTo>
                      <a:pt x="11" y="17"/>
                      <a:pt x="11" y="17"/>
                      <a:pt x="11" y="17"/>
                    </a:cubicBezTo>
                    <a:cubicBezTo>
                      <a:pt x="10" y="17"/>
                      <a:pt x="8" y="17"/>
                      <a:pt x="7" y="17"/>
                    </a:cubicBezTo>
                    <a:cubicBezTo>
                      <a:pt x="1" y="13"/>
                      <a:pt x="1" y="13"/>
                      <a:pt x="1" y="13"/>
                    </a:cubicBezTo>
                    <a:cubicBezTo>
                      <a:pt x="1" y="13"/>
                      <a:pt x="0" y="13"/>
                      <a:pt x="0" y="12"/>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 name="iSliḋe"/>
              <p:cNvSpPr/>
              <p:nvPr/>
            </p:nvSpPr>
            <p:spPr bwMode="auto">
              <a:xfrm>
                <a:off x="4818996" y="3084192"/>
                <a:ext cx="103962" cy="60645"/>
              </a:xfrm>
              <a:custGeom>
                <a:avLst/>
                <a:gdLst>
                  <a:gd name="T0" fmla="*/ 1 w 29"/>
                  <a:gd name="T1" fmla="*/ 10 h 17"/>
                  <a:gd name="T2" fmla="*/ 14 w 29"/>
                  <a:gd name="T3" fmla="*/ 1 h 17"/>
                  <a:gd name="T4" fmla="*/ 19 w 29"/>
                  <a:gd name="T5" fmla="*/ 1 h 17"/>
                  <a:gd name="T6" fmla="*/ 28 w 29"/>
                  <a:gd name="T7" fmla="*/ 6 h 17"/>
                  <a:gd name="T8" fmla="*/ 28 w 29"/>
                  <a:gd name="T9" fmla="*/ 9 h 17"/>
                  <a:gd name="T10" fmla="*/ 11 w 29"/>
                  <a:gd name="T11" fmla="*/ 16 h 17"/>
                  <a:gd name="T12" fmla="*/ 7 w 29"/>
                  <a:gd name="T13" fmla="*/ 16 h 17"/>
                  <a:gd name="T14" fmla="*/ 1 w 29"/>
                  <a:gd name="T15" fmla="*/ 13 h 17"/>
                  <a:gd name="T16" fmla="*/ 1 w 29"/>
                  <a:gd name="T17" fmla="*/ 1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7">
                    <a:moveTo>
                      <a:pt x="1" y="10"/>
                    </a:moveTo>
                    <a:cubicBezTo>
                      <a:pt x="14" y="1"/>
                      <a:pt x="14" y="1"/>
                      <a:pt x="14" y="1"/>
                    </a:cubicBezTo>
                    <a:cubicBezTo>
                      <a:pt x="15" y="0"/>
                      <a:pt x="17" y="0"/>
                      <a:pt x="19" y="1"/>
                    </a:cubicBezTo>
                    <a:cubicBezTo>
                      <a:pt x="28" y="6"/>
                      <a:pt x="28" y="6"/>
                      <a:pt x="28" y="6"/>
                    </a:cubicBezTo>
                    <a:cubicBezTo>
                      <a:pt x="29" y="7"/>
                      <a:pt x="29" y="8"/>
                      <a:pt x="28" y="9"/>
                    </a:cubicBezTo>
                    <a:cubicBezTo>
                      <a:pt x="11" y="16"/>
                      <a:pt x="11" y="16"/>
                      <a:pt x="11" y="16"/>
                    </a:cubicBezTo>
                    <a:cubicBezTo>
                      <a:pt x="10" y="17"/>
                      <a:pt x="8" y="17"/>
                      <a:pt x="7" y="16"/>
                    </a:cubicBezTo>
                    <a:cubicBezTo>
                      <a:pt x="1" y="13"/>
                      <a:pt x="1" y="13"/>
                      <a:pt x="1" y="13"/>
                    </a:cubicBezTo>
                    <a:cubicBezTo>
                      <a:pt x="0" y="12"/>
                      <a:pt x="0" y="11"/>
                      <a:pt x="1" y="10"/>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4" name="îśḷíḓé"/>
              <p:cNvSpPr/>
              <p:nvPr/>
            </p:nvSpPr>
            <p:spPr bwMode="auto">
              <a:xfrm>
                <a:off x="4602407" y="3108449"/>
                <a:ext cx="237381" cy="90101"/>
              </a:xfrm>
              <a:custGeom>
                <a:avLst/>
                <a:gdLst>
                  <a:gd name="T0" fmla="*/ 39 w 66"/>
                  <a:gd name="T1" fmla="*/ 25 h 25"/>
                  <a:gd name="T2" fmla="*/ 44 w 66"/>
                  <a:gd name="T3" fmla="*/ 24 h 25"/>
                  <a:gd name="T4" fmla="*/ 64 w 66"/>
                  <a:gd name="T5" fmla="*/ 12 h 25"/>
                  <a:gd name="T6" fmla="*/ 65 w 66"/>
                  <a:gd name="T7" fmla="*/ 9 h 25"/>
                  <a:gd name="T8" fmla="*/ 62 w 66"/>
                  <a:gd name="T9" fmla="*/ 8 h 25"/>
                  <a:gd name="T10" fmla="*/ 42 w 66"/>
                  <a:gd name="T11" fmla="*/ 20 h 25"/>
                  <a:gd name="T12" fmla="*/ 36 w 66"/>
                  <a:gd name="T13" fmla="*/ 20 h 25"/>
                  <a:gd name="T14" fmla="*/ 3 w 66"/>
                  <a:gd name="T15" fmla="*/ 1 h 25"/>
                  <a:gd name="T16" fmla="*/ 0 w 66"/>
                  <a:gd name="T17" fmla="*/ 2 h 25"/>
                  <a:gd name="T18" fmla="*/ 1 w 66"/>
                  <a:gd name="T19" fmla="*/ 5 h 25"/>
                  <a:gd name="T20" fmla="*/ 34 w 66"/>
                  <a:gd name="T21" fmla="*/ 24 h 25"/>
                  <a:gd name="T22" fmla="*/ 39 w 66"/>
                  <a:gd name="T23"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25">
                    <a:moveTo>
                      <a:pt x="39" y="25"/>
                    </a:moveTo>
                    <a:cubicBezTo>
                      <a:pt x="41" y="25"/>
                      <a:pt x="43" y="25"/>
                      <a:pt x="44" y="24"/>
                    </a:cubicBezTo>
                    <a:cubicBezTo>
                      <a:pt x="64" y="12"/>
                      <a:pt x="64" y="12"/>
                      <a:pt x="64" y="12"/>
                    </a:cubicBezTo>
                    <a:cubicBezTo>
                      <a:pt x="66" y="12"/>
                      <a:pt x="66" y="10"/>
                      <a:pt x="65" y="9"/>
                    </a:cubicBezTo>
                    <a:cubicBezTo>
                      <a:pt x="65" y="8"/>
                      <a:pt x="63" y="8"/>
                      <a:pt x="62" y="8"/>
                    </a:cubicBezTo>
                    <a:cubicBezTo>
                      <a:pt x="42" y="20"/>
                      <a:pt x="42" y="20"/>
                      <a:pt x="42" y="20"/>
                    </a:cubicBezTo>
                    <a:cubicBezTo>
                      <a:pt x="41" y="21"/>
                      <a:pt x="38" y="21"/>
                      <a:pt x="36" y="20"/>
                    </a:cubicBezTo>
                    <a:cubicBezTo>
                      <a:pt x="3" y="1"/>
                      <a:pt x="3" y="1"/>
                      <a:pt x="3" y="1"/>
                    </a:cubicBezTo>
                    <a:cubicBezTo>
                      <a:pt x="2" y="0"/>
                      <a:pt x="1" y="0"/>
                      <a:pt x="0" y="2"/>
                    </a:cubicBezTo>
                    <a:cubicBezTo>
                      <a:pt x="0" y="3"/>
                      <a:pt x="0" y="4"/>
                      <a:pt x="1" y="5"/>
                    </a:cubicBezTo>
                    <a:cubicBezTo>
                      <a:pt x="34" y="24"/>
                      <a:pt x="34" y="24"/>
                      <a:pt x="34" y="24"/>
                    </a:cubicBezTo>
                    <a:cubicBezTo>
                      <a:pt x="36" y="25"/>
                      <a:pt x="37" y="25"/>
                      <a:pt x="39" y="25"/>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 name="îS1îḋe"/>
              <p:cNvSpPr/>
              <p:nvPr/>
            </p:nvSpPr>
            <p:spPr bwMode="auto">
              <a:xfrm>
                <a:off x="4061803" y="2716858"/>
                <a:ext cx="731202" cy="464365"/>
              </a:xfrm>
              <a:custGeom>
                <a:avLst/>
                <a:gdLst>
                  <a:gd name="T0" fmla="*/ 203 w 203"/>
                  <a:gd name="T1" fmla="*/ 64 h 129"/>
                  <a:gd name="T2" fmla="*/ 198 w 203"/>
                  <a:gd name="T3" fmla="*/ 61 h 129"/>
                  <a:gd name="T4" fmla="*/ 130 w 203"/>
                  <a:gd name="T5" fmla="*/ 11 h 129"/>
                  <a:gd name="T6" fmla="*/ 95 w 203"/>
                  <a:gd name="T7" fmla="*/ 5 h 129"/>
                  <a:gd name="T8" fmla="*/ 94 w 203"/>
                  <a:gd name="T9" fmla="*/ 5 h 129"/>
                  <a:gd name="T10" fmla="*/ 94 w 203"/>
                  <a:gd name="T11" fmla="*/ 5 h 129"/>
                  <a:gd name="T12" fmla="*/ 0 w 203"/>
                  <a:gd name="T13" fmla="*/ 60 h 129"/>
                  <a:gd name="T14" fmla="*/ 8 w 203"/>
                  <a:gd name="T15" fmla="*/ 63 h 129"/>
                  <a:gd name="T16" fmla="*/ 41 w 203"/>
                  <a:gd name="T17" fmla="*/ 77 h 129"/>
                  <a:gd name="T18" fmla="*/ 86 w 203"/>
                  <a:gd name="T19" fmla="*/ 109 h 129"/>
                  <a:gd name="T20" fmla="*/ 121 w 203"/>
                  <a:gd name="T21" fmla="*/ 128 h 129"/>
                  <a:gd name="T22" fmla="*/ 123 w 203"/>
                  <a:gd name="T23" fmla="*/ 129 h 129"/>
                  <a:gd name="T24" fmla="*/ 146 w 203"/>
                  <a:gd name="T25" fmla="*/ 105 h 129"/>
                  <a:gd name="T26" fmla="*/ 193 w 203"/>
                  <a:gd name="T27" fmla="*/ 73 h 129"/>
                  <a:gd name="T28" fmla="*/ 198 w 203"/>
                  <a:gd name="T29" fmla="*/ 76 h 129"/>
                  <a:gd name="T30" fmla="*/ 203 w 203"/>
                  <a:gd name="T31" fmla="*/ 6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3" h="129">
                    <a:moveTo>
                      <a:pt x="203" y="64"/>
                    </a:moveTo>
                    <a:cubicBezTo>
                      <a:pt x="201" y="63"/>
                      <a:pt x="200" y="62"/>
                      <a:pt x="198" y="61"/>
                    </a:cubicBezTo>
                    <a:cubicBezTo>
                      <a:pt x="130" y="11"/>
                      <a:pt x="130" y="11"/>
                      <a:pt x="130" y="11"/>
                    </a:cubicBezTo>
                    <a:cubicBezTo>
                      <a:pt x="117" y="2"/>
                      <a:pt x="105" y="0"/>
                      <a:pt x="95" y="5"/>
                    </a:cubicBezTo>
                    <a:cubicBezTo>
                      <a:pt x="94" y="5"/>
                      <a:pt x="94" y="5"/>
                      <a:pt x="94" y="5"/>
                    </a:cubicBezTo>
                    <a:cubicBezTo>
                      <a:pt x="94" y="5"/>
                      <a:pt x="94" y="5"/>
                      <a:pt x="94" y="5"/>
                    </a:cubicBezTo>
                    <a:cubicBezTo>
                      <a:pt x="0" y="60"/>
                      <a:pt x="0" y="60"/>
                      <a:pt x="0" y="60"/>
                    </a:cubicBezTo>
                    <a:cubicBezTo>
                      <a:pt x="8" y="63"/>
                      <a:pt x="8" y="63"/>
                      <a:pt x="8" y="63"/>
                    </a:cubicBezTo>
                    <a:cubicBezTo>
                      <a:pt x="41" y="77"/>
                      <a:pt x="41" y="77"/>
                      <a:pt x="41" y="77"/>
                    </a:cubicBezTo>
                    <a:cubicBezTo>
                      <a:pt x="86" y="109"/>
                      <a:pt x="86" y="109"/>
                      <a:pt x="86" y="109"/>
                    </a:cubicBezTo>
                    <a:cubicBezTo>
                      <a:pt x="121" y="128"/>
                      <a:pt x="121" y="128"/>
                      <a:pt x="121" y="128"/>
                    </a:cubicBezTo>
                    <a:cubicBezTo>
                      <a:pt x="123" y="129"/>
                      <a:pt x="123" y="129"/>
                      <a:pt x="123" y="129"/>
                    </a:cubicBezTo>
                    <a:cubicBezTo>
                      <a:pt x="131" y="122"/>
                      <a:pt x="141" y="116"/>
                      <a:pt x="146" y="105"/>
                    </a:cubicBezTo>
                    <a:cubicBezTo>
                      <a:pt x="154" y="90"/>
                      <a:pt x="179" y="86"/>
                      <a:pt x="193" y="73"/>
                    </a:cubicBezTo>
                    <a:cubicBezTo>
                      <a:pt x="195" y="74"/>
                      <a:pt x="196" y="75"/>
                      <a:pt x="198" y="76"/>
                    </a:cubicBezTo>
                    <a:cubicBezTo>
                      <a:pt x="201" y="73"/>
                      <a:pt x="201" y="69"/>
                      <a:pt x="203" y="64"/>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 name="îś1íḍê"/>
              <p:cNvSpPr/>
              <p:nvPr/>
            </p:nvSpPr>
            <p:spPr bwMode="auto">
              <a:xfrm>
                <a:off x="4505376" y="2867604"/>
                <a:ext cx="421048" cy="320551"/>
              </a:xfrm>
              <a:custGeom>
                <a:avLst/>
                <a:gdLst>
                  <a:gd name="T0" fmla="*/ 110 w 117"/>
                  <a:gd name="T1" fmla="*/ 0 h 89"/>
                  <a:gd name="T2" fmla="*/ 106 w 117"/>
                  <a:gd name="T3" fmla="*/ 1 h 89"/>
                  <a:gd name="T4" fmla="*/ 106 w 117"/>
                  <a:gd name="T5" fmla="*/ 1 h 89"/>
                  <a:gd name="T6" fmla="*/ 14 w 117"/>
                  <a:gd name="T7" fmla="*/ 55 h 89"/>
                  <a:gd name="T8" fmla="*/ 17 w 117"/>
                  <a:gd name="T9" fmla="*/ 68 h 89"/>
                  <a:gd name="T10" fmla="*/ 21 w 117"/>
                  <a:gd name="T11" fmla="*/ 67 h 89"/>
                  <a:gd name="T12" fmla="*/ 0 w 117"/>
                  <a:gd name="T13" fmla="*/ 87 h 89"/>
                  <a:gd name="T14" fmla="*/ 11 w 117"/>
                  <a:gd name="T15" fmla="*/ 89 h 89"/>
                  <a:gd name="T16" fmla="*/ 101 w 117"/>
                  <a:gd name="T17" fmla="*/ 36 h 89"/>
                  <a:gd name="T18" fmla="*/ 102 w 117"/>
                  <a:gd name="T19" fmla="*/ 36 h 89"/>
                  <a:gd name="T20" fmla="*/ 106 w 117"/>
                  <a:gd name="T21" fmla="*/ 33 h 89"/>
                  <a:gd name="T22" fmla="*/ 106 w 117"/>
                  <a:gd name="T23" fmla="*/ 33 h 89"/>
                  <a:gd name="T24" fmla="*/ 106 w 117"/>
                  <a:gd name="T25" fmla="*/ 33 h 89"/>
                  <a:gd name="T26" fmla="*/ 117 w 117"/>
                  <a:gd name="T27" fmla="*/ 7 h 89"/>
                  <a:gd name="T28" fmla="*/ 117 w 117"/>
                  <a:gd name="T29" fmla="*/ 6 h 89"/>
                  <a:gd name="T30" fmla="*/ 110 w 117"/>
                  <a:gd name="T31"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7" h="89">
                    <a:moveTo>
                      <a:pt x="110" y="0"/>
                    </a:moveTo>
                    <a:cubicBezTo>
                      <a:pt x="109" y="0"/>
                      <a:pt x="107" y="0"/>
                      <a:pt x="106" y="1"/>
                    </a:cubicBezTo>
                    <a:cubicBezTo>
                      <a:pt x="106" y="1"/>
                      <a:pt x="106" y="1"/>
                      <a:pt x="106" y="1"/>
                    </a:cubicBezTo>
                    <a:cubicBezTo>
                      <a:pt x="14" y="55"/>
                      <a:pt x="14" y="55"/>
                      <a:pt x="14" y="55"/>
                    </a:cubicBezTo>
                    <a:cubicBezTo>
                      <a:pt x="17" y="68"/>
                      <a:pt x="17" y="68"/>
                      <a:pt x="17" y="68"/>
                    </a:cubicBezTo>
                    <a:cubicBezTo>
                      <a:pt x="21" y="67"/>
                      <a:pt x="21" y="67"/>
                      <a:pt x="21" y="67"/>
                    </a:cubicBezTo>
                    <a:cubicBezTo>
                      <a:pt x="16" y="75"/>
                      <a:pt x="7" y="80"/>
                      <a:pt x="0" y="87"/>
                    </a:cubicBezTo>
                    <a:cubicBezTo>
                      <a:pt x="11" y="89"/>
                      <a:pt x="11" y="89"/>
                      <a:pt x="11" y="89"/>
                    </a:cubicBezTo>
                    <a:cubicBezTo>
                      <a:pt x="101" y="36"/>
                      <a:pt x="101" y="36"/>
                      <a:pt x="101" y="36"/>
                    </a:cubicBezTo>
                    <a:cubicBezTo>
                      <a:pt x="101" y="36"/>
                      <a:pt x="102" y="36"/>
                      <a:pt x="102" y="36"/>
                    </a:cubicBezTo>
                    <a:cubicBezTo>
                      <a:pt x="103" y="35"/>
                      <a:pt x="105" y="34"/>
                      <a:pt x="106" y="33"/>
                    </a:cubicBezTo>
                    <a:cubicBezTo>
                      <a:pt x="106" y="33"/>
                      <a:pt x="106" y="33"/>
                      <a:pt x="106" y="33"/>
                    </a:cubicBezTo>
                    <a:cubicBezTo>
                      <a:pt x="106" y="33"/>
                      <a:pt x="106" y="33"/>
                      <a:pt x="106" y="33"/>
                    </a:cubicBezTo>
                    <a:cubicBezTo>
                      <a:pt x="113" y="28"/>
                      <a:pt x="117" y="19"/>
                      <a:pt x="117" y="7"/>
                    </a:cubicBezTo>
                    <a:cubicBezTo>
                      <a:pt x="117" y="6"/>
                      <a:pt x="117" y="6"/>
                      <a:pt x="117" y="6"/>
                    </a:cubicBezTo>
                    <a:cubicBezTo>
                      <a:pt x="117" y="3"/>
                      <a:pt x="114" y="0"/>
                      <a:pt x="110" y="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 name="ïṡļïḋé"/>
              <p:cNvSpPr/>
              <p:nvPr/>
            </p:nvSpPr>
            <p:spPr bwMode="auto">
              <a:xfrm>
                <a:off x="4448197" y="2723789"/>
                <a:ext cx="64111" cy="20792"/>
              </a:xfrm>
              <a:custGeom>
                <a:avLst/>
                <a:gdLst>
                  <a:gd name="T0" fmla="*/ 0 w 18"/>
                  <a:gd name="T1" fmla="*/ 0 h 6"/>
                  <a:gd name="T2" fmla="*/ 18 w 18"/>
                  <a:gd name="T3" fmla="*/ 6 h 6"/>
                  <a:gd name="T4" fmla="*/ 0 w 18"/>
                  <a:gd name="T5" fmla="*/ 0 h 6"/>
                </a:gdLst>
                <a:ahLst/>
                <a:cxnLst>
                  <a:cxn ang="0">
                    <a:pos x="T0" y="T1"/>
                  </a:cxn>
                  <a:cxn ang="0">
                    <a:pos x="T2" y="T3"/>
                  </a:cxn>
                  <a:cxn ang="0">
                    <a:pos x="T4" y="T5"/>
                  </a:cxn>
                </a:cxnLst>
                <a:rect l="0" t="0" r="r" b="b"/>
                <a:pathLst>
                  <a:path w="18" h="6">
                    <a:moveTo>
                      <a:pt x="0" y="0"/>
                    </a:moveTo>
                    <a:cubicBezTo>
                      <a:pt x="6" y="0"/>
                      <a:pt x="12" y="2"/>
                      <a:pt x="18" y="6"/>
                    </a:cubicBezTo>
                    <a:cubicBezTo>
                      <a:pt x="12" y="2"/>
                      <a:pt x="6" y="0"/>
                      <a:pt x="0" y="0"/>
                    </a:cubicBezTo>
                    <a:close/>
                  </a:path>
                </a:pathLst>
              </a:custGeom>
              <a:solidFill>
                <a:srgbClr val="EAEA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 name="iSḷîḓè"/>
              <p:cNvSpPr/>
              <p:nvPr/>
            </p:nvSpPr>
            <p:spPr bwMode="auto">
              <a:xfrm>
                <a:off x="4061803" y="2794830"/>
                <a:ext cx="537139" cy="386394"/>
              </a:xfrm>
              <a:custGeom>
                <a:avLst/>
                <a:gdLst>
                  <a:gd name="T0" fmla="*/ 149 w 149"/>
                  <a:gd name="T1" fmla="*/ 79 h 107"/>
                  <a:gd name="T2" fmla="*/ 149 w 149"/>
                  <a:gd name="T3" fmla="*/ 78 h 107"/>
                  <a:gd name="T4" fmla="*/ 142 w 149"/>
                  <a:gd name="T5" fmla="*/ 71 h 107"/>
                  <a:gd name="T6" fmla="*/ 136 w 149"/>
                  <a:gd name="T7" fmla="*/ 78 h 107"/>
                  <a:gd name="T8" fmla="*/ 136 w 149"/>
                  <a:gd name="T9" fmla="*/ 79 h 107"/>
                  <a:gd name="T10" fmla="*/ 129 w 149"/>
                  <a:gd name="T11" fmla="*/ 96 h 107"/>
                  <a:gd name="T12" fmla="*/ 107 w 149"/>
                  <a:gd name="T13" fmla="*/ 91 h 107"/>
                  <a:gd name="T14" fmla="*/ 39 w 149"/>
                  <a:gd name="T15" fmla="*/ 41 h 107"/>
                  <a:gd name="T16" fmla="*/ 9 w 149"/>
                  <a:gd name="T17" fmla="*/ 32 h 107"/>
                  <a:gd name="T18" fmla="*/ 65 w 149"/>
                  <a:gd name="T19" fmla="*/ 0 h 107"/>
                  <a:gd name="T20" fmla="*/ 0 w 149"/>
                  <a:gd name="T21" fmla="*/ 38 h 107"/>
                  <a:gd name="T22" fmla="*/ 8 w 149"/>
                  <a:gd name="T23" fmla="*/ 41 h 107"/>
                  <a:gd name="T24" fmla="*/ 41 w 149"/>
                  <a:gd name="T25" fmla="*/ 55 h 107"/>
                  <a:gd name="T26" fmla="*/ 86 w 149"/>
                  <a:gd name="T27" fmla="*/ 87 h 107"/>
                  <a:gd name="T28" fmla="*/ 121 w 149"/>
                  <a:gd name="T29" fmla="*/ 106 h 107"/>
                  <a:gd name="T30" fmla="*/ 123 w 149"/>
                  <a:gd name="T31" fmla="*/ 107 h 107"/>
                  <a:gd name="T32" fmla="*/ 146 w 149"/>
                  <a:gd name="T33" fmla="*/ 83 h 107"/>
                  <a:gd name="T34" fmla="*/ 149 w 149"/>
                  <a:gd name="T35" fmla="*/ 79 h 107"/>
                  <a:gd name="T36" fmla="*/ 149 w 149"/>
                  <a:gd name="T37" fmla="*/ 7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9" h="107">
                    <a:moveTo>
                      <a:pt x="149" y="79"/>
                    </a:moveTo>
                    <a:cubicBezTo>
                      <a:pt x="149" y="78"/>
                      <a:pt x="149" y="78"/>
                      <a:pt x="149" y="78"/>
                    </a:cubicBezTo>
                    <a:cubicBezTo>
                      <a:pt x="149" y="74"/>
                      <a:pt x="146" y="71"/>
                      <a:pt x="142" y="71"/>
                    </a:cubicBezTo>
                    <a:cubicBezTo>
                      <a:pt x="139" y="71"/>
                      <a:pt x="136" y="74"/>
                      <a:pt x="136" y="78"/>
                    </a:cubicBezTo>
                    <a:cubicBezTo>
                      <a:pt x="136" y="79"/>
                      <a:pt x="136" y="79"/>
                      <a:pt x="136" y="79"/>
                    </a:cubicBezTo>
                    <a:cubicBezTo>
                      <a:pt x="136" y="87"/>
                      <a:pt x="133" y="94"/>
                      <a:pt x="129" y="96"/>
                    </a:cubicBezTo>
                    <a:cubicBezTo>
                      <a:pt x="123" y="99"/>
                      <a:pt x="115" y="97"/>
                      <a:pt x="107" y="91"/>
                    </a:cubicBezTo>
                    <a:cubicBezTo>
                      <a:pt x="39" y="41"/>
                      <a:pt x="39" y="41"/>
                      <a:pt x="39" y="41"/>
                    </a:cubicBezTo>
                    <a:cubicBezTo>
                      <a:pt x="28" y="33"/>
                      <a:pt x="18" y="30"/>
                      <a:pt x="9" y="32"/>
                    </a:cubicBezTo>
                    <a:cubicBezTo>
                      <a:pt x="65" y="0"/>
                      <a:pt x="65" y="0"/>
                      <a:pt x="65" y="0"/>
                    </a:cubicBezTo>
                    <a:cubicBezTo>
                      <a:pt x="0" y="38"/>
                      <a:pt x="0" y="38"/>
                      <a:pt x="0" y="38"/>
                    </a:cubicBezTo>
                    <a:cubicBezTo>
                      <a:pt x="8" y="41"/>
                      <a:pt x="8" y="41"/>
                      <a:pt x="8" y="41"/>
                    </a:cubicBezTo>
                    <a:cubicBezTo>
                      <a:pt x="41" y="55"/>
                      <a:pt x="41" y="55"/>
                      <a:pt x="41" y="55"/>
                    </a:cubicBezTo>
                    <a:cubicBezTo>
                      <a:pt x="86" y="87"/>
                      <a:pt x="86" y="87"/>
                      <a:pt x="86" y="87"/>
                    </a:cubicBezTo>
                    <a:cubicBezTo>
                      <a:pt x="121" y="106"/>
                      <a:pt x="121" y="106"/>
                      <a:pt x="121" y="106"/>
                    </a:cubicBezTo>
                    <a:cubicBezTo>
                      <a:pt x="123" y="107"/>
                      <a:pt x="123" y="107"/>
                      <a:pt x="123" y="107"/>
                    </a:cubicBezTo>
                    <a:cubicBezTo>
                      <a:pt x="131" y="100"/>
                      <a:pt x="141" y="94"/>
                      <a:pt x="146" y="83"/>
                    </a:cubicBezTo>
                    <a:cubicBezTo>
                      <a:pt x="147" y="82"/>
                      <a:pt x="148" y="81"/>
                      <a:pt x="149" y="79"/>
                    </a:cubicBezTo>
                    <a:cubicBezTo>
                      <a:pt x="149" y="79"/>
                      <a:pt x="149" y="79"/>
                      <a:pt x="149" y="7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 name="ï$ḷïḑe"/>
              <p:cNvSpPr/>
              <p:nvPr/>
            </p:nvSpPr>
            <p:spPr bwMode="auto">
              <a:xfrm>
                <a:off x="4018486" y="2907456"/>
                <a:ext cx="573526" cy="291095"/>
              </a:xfrm>
              <a:custGeom>
                <a:avLst/>
                <a:gdLst>
                  <a:gd name="T0" fmla="*/ 133 w 159"/>
                  <a:gd name="T1" fmla="*/ 81 h 81"/>
                  <a:gd name="T2" fmla="*/ 110 w 159"/>
                  <a:gd name="T3" fmla="*/ 72 h 81"/>
                  <a:gd name="T4" fmla="*/ 41 w 159"/>
                  <a:gd name="T5" fmla="*/ 22 h 81"/>
                  <a:gd name="T6" fmla="*/ 20 w 159"/>
                  <a:gd name="T7" fmla="*/ 17 h 81"/>
                  <a:gd name="T8" fmla="*/ 12 w 159"/>
                  <a:gd name="T9" fmla="*/ 34 h 81"/>
                  <a:gd name="T10" fmla="*/ 6 w 159"/>
                  <a:gd name="T11" fmla="*/ 40 h 81"/>
                  <a:gd name="T12" fmla="*/ 0 w 159"/>
                  <a:gd name="T13" fmla="*/ 34 h 81"/>
                  <a:gd name="T14" fmla="*/ 14 w 159"/>
                  <a:gd name="T15" fmla="*/ 5 h 81"/>
                  <a:gd name="T16" fmla="*/ 49 w 159"/>
                  <a:gd name="T17" fmla="*/ 12 h 81"/>
                  <a:gd name="T18" fmla="*/ 117 w 159"/>
                  <a:gd name="T19" fmla="*/ 62 h 81"/>
                  <a:gd name="T20" fmla="*/ 139 w 159"/>
                  <a:gd name="T21" fmla="*/ 67 h 81"/>
                  <a:gd name="T22" fmla="*/ 146 w 159"/>
                  <a:gd name="T23" fmla="*/ 50 h 81"/>
                  <a:gd name="T24" fmla="*/ 146 w 159"/>
                  <a:gd name="T25" fmla="*/ 49 h 81"/>
                  <a:gd name="T26" fmla="*/ 153 w 159"/>
                  <a:gd name="T27" fmla="*/ 42 h 81"/>
                  <a:gd name="T28" fmla="*/ 159 w 159"/>
                  <a:gd name="T29" fmla="*/ 49 h 81"/>
                  <a:gd name="T30" fmla="*/ 159 w 159"/>
                  <a:gd name="T31" fmla="*/ 50 h 81"/>
                  <a:gd name="T32" fmla="*/ 145 w 159"/>
                  <a:gd name="T33" fmla="*/ 78 h 81"/>
                  <a:gd name="T34" fmla="*/ 133 w 159"/>
                  <a:gd name="T35"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9" h="81">
                    <a:moveTo>
                      <a:pt x="133" y="81"/>
                    </a:moveTo>
                    <a:cubicBezTo>
                      <a:pt x="126" y="81"/>
                      <a:pt x="118" y="78"/>
                      <a:pt x="110" y="72"/>
                    </a:cubicBezTo>
                    <a:cubicBezTo>
                      <a:pt x="41" y="22"/>
                      <a:pt x="41" y="22"/>
                      <a:pt x="41" y="22"/>
                    </a:cubicBezTo>
                    <a:cubicBezTo>
                      <a:pt x="33" y="16"/>
                      <a:pt x="25" y="14"/>
                      <a:pt x="20" y="17"/>
                    </a:cubicBezTo>
                    <a:cubicBezTo>
                      <a:pt x="15" y="19"/>
                      <a:pt x="12" y="25"/>
                      <a:pt x="12" y="34"/>
                    </a:cubicBezTo>
                    <a:cubicBezTo>
                      <a:pt x="12" y="37"/>
                      <a:pt x="10" y="40"/>
                      <a:pt x="6" y="40"/>
                    </a:cubicBezTo>
                    <a:cubicBezTo>
                      <a:pt x="3" y="40"/>
                      <a:pt x="0" y="37"/>
                      <a:pt x="0" y="34"/>
                    </a:cubicBezTo>
                    <a:cubicBezTo>
                      <a:pt x="0" y="20"/>
                      <a:pt x="5" y="10"/>
                      <a:pt x="14" y="5"/>
                    </a:cubicBezTo>
                    <a:cubicBezTo>
                      <a:pt x="24" y="0"/>
                      <a:pt x="37" y="3"/>
                      <a:pt x="49" y="12"/>
                    </a:cubicBezTo>
                    <a:cubicBezTo>
                      <a:pt x="117" y="62"/>
                      <a:pt x="117" y="62"/>
                      <a:pt x="117" y="62"/>
                    </a:cubicBezTo>
                    <a:cubicBezTo>
                      <a:pt x="125" y="68"/>
                      <a:pt x="133" y="70"/>
                      <a:pt x="139" y="67"/>
                    </a:cubicBezTo>
                    <a:cubicBezTo>
                      <a:pt x="143" y="65"/>
                      <a:pt x="146" y="58"/>
                      <a:pt x="146" y="50"/>
                    </a:cubicBezTo>
                    <a:cubicBezTo>
                      <a:pt x="146" y="49"/>
                      <a:pt x="146" y="49"/>
                      <a:pt x="146" y="49"/>
                    </a:cubicBezTo>
                    <a:cubicBezTo>
                      <a:pt x="146" y="45"/>
                      <a:pt x="149" y="42"/>
                      <a:pt x="153" y="42"/>
                    </a:cubicBezTo>
                    <a:cubicBezTo>
                      <a:pt x="156" y="42"/>
                      <a:pt x="159" y="45"/>
                      <a:pt x="159" y="49"/>
                    </a:cubicBezTo>
                    <a:cubicBezTo>
                      <a:pt x="159" y="50"/>
                      <a:pt x="159" y="50"/>
                      <a:pt x="159" y="50"/>
                    </a:cubicBezTo>
                    <a:cubicBezTo>
                      <a:pt x="159" y="63"/>
                      <a:pt x="154" y="74"/>
                      <a:pt x="145" y="78"/>
                    </a:cubicBezTo>
                    <a:cubicBezTo>
                      <a:pt x="141" y="80"/>
                      <a:pt x="137" y="81"/>
                      <a:pt x="133" y="8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 name="îŝlïḋé"/>
              <p:cNvSpPr/>
              <p:nvPr/>
            </p:nvSpPr>
            <p:spPr bwMode="auto">
              <a:xfrm>
                <a:off x="4158835" y="3576280"/>
                <a:ext cx="188865" cy="263371"/>
              </a:xfrm>
              <a:custGeom>
                <a:avLst/>
                <a:gdLst>
                  <a:gd name="T0" fmla="*/ 41 w 52"/>
                  <a:gd name="T1" fmla="*/ 7 h 73"/>
                  <a:gd name="T2" fmla="*/ 20 w 52"/>
                  <a:gd name="T3" fmla="*/ 10 h 73"/>
                  <a:gd name="T4" fmla="*/ 0 w 52"/>
                  <a:gd name="T5" fmla="*/ 58 h 73"/>
                  <a:gd name="T6" fmla="*/ 20 w 52"/>
                  <a:gd name="T7" fmla="*/ 68 h 73"/>
                  <a:gd name="T8" fmla="*/ 51 w 52"/>
                  <a:gd name="T9" fmla="*/ 27 h 73"/>
                  <a:gd name="T10" fmla="*/ 47 w 52"/>
                  <a:gd name="T11" fmla="*/ 11 h 73"/>
                  <a:gd name="T12" fmla="*/ 41 w 52"/>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7"/>
                    </a:moveTo>
                    <a:cubicBezTo>
                      <a:pt x="41" y="7"/>
                      <a:pt x="28" y="0"/>
                      <a:pt x="20" y="10"/>
                    </a:cubicBezTo>
                    <a:cubicBezTo>
                      <a:pt x="12" y="20"/>
                      <a:pt x="1" y="42"/>
                      <a:pt x="0" y="58"/>
                    </a:cubicBezTo>
                    <a:cubicBezTo>
                      <a:pt x="0" y="73"/>
                      <a:pt x="13" y="72"/>
                      <a:pt x="20" y="68"/>
                    </a:cubicBezTo>
                    <a:cubicBezTo>
                      <a:pt x="28" y="65"/>
                      <a:pt x="49" y="33"/>
                      <a:pt x="51" y="27"/>
                    </a:cubicBezTo>
                    <a:cubicBezTo>
                      <a:pt x="52" y="21"/>
                      <a:pt x="49" y="12"/>
                      <a:pt x="47" y="11"/>
                    </a:cubicBezTo>
                    <a:cubicBezTo>
                      <a:pt x="45" y="9"/>
                      <a:pt x="41" y="7"/>
                      <a:pt x="41" y="7"/>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 name="iŝlîḍê"/>
              <p:cNvSpPr/>
              <p:nvPr/>
            </p:nvSpPr>
            <p:spPr bwMode="auto">
              <a:xfrm>
                <a:off x="4228143" y="3555487"/>
                <a:ext cx="90101" cy="114359"/>
              </a:xfrm>
              <a:custGeom>
                <a:avLst/>
                <a:gdLst>
                  <a:gd name="T0" fmla="*/ 25 w 25"/>
                  <a:gd name="T1" fmla="*/ 10 h 32"/>
                  <a:gd name="T2" fmla="*/ 25 w 25"/>
                  <a:gd name="T3" fmla="*/ 23 h 32"/>
                  <a:gd name="T4" fmla="*/ 21 w 25"/>
                  <a:gd name="T5" fmla="*/ 30 h 32"/>
                  <a:gd name="T6" fmla="*/ 12 w 25"/>
                  <a:gd name="T7" fmla="*/ 31 h 32"/>
                  <a:gd name="T8" fmla="*/ 0 w 25"/>
                  <a:gd name="T9" fmla="*/ 14 h 32"/>
                  <a:gd name="T10" fmla="*/ 25 w 25"/>
                  <a:gd name="T11" fmla="*/ 10 h 32"/>
                </a:gdLst>
                <a:ahLst/>
                <a:cxnLst>
                  <a:cxn ang="0">
                    <a:pos x="T0" y="T1"/>
                  </a:cxn>
                  <a:cxn ang="0">
                    <a:pos x="T2" y="T3"/>
                  </a:cxn>
                  <a:cxn ang="0">
                    <a:pos x="T4" y="T5"/>
                  </a:cxn>
                  <a:cxn ang="0">
                    <a:pos x="T6" y="T7"/>
                  </a:cxn>
                  <a:cxn ang="0">
                    <a:pos x="T8" y="T9"/>
                  </a:cxn>
                  <a:cxn ang="0">
                    <a:pos x="T10" y="T11"/>
                  </a:cxn>
                </a:cxnLst>
                <a:rect l="0" t="0" r="r" b="b"/>
                <a:pathLst>
                  <a:path w="25" h="32">
                    <a:moveTo>
                      <a:pt x="25" y="10"/>
                    </a:moveTo>
                    <a:cubicBezTo>
                      <a:pt x="25" y="23"/>
                      <a:pt x="25" y="23"/>
                      <a:pt x="25" y="23"/>
                    </a:cubicBezTo>
                    <a:cubicBezTo>
                      <a:pt x="25" y="26"/>
                      <a:pt x="24" y="28"/>
                      <a:pt x="21" y="30"/>
                    </a:cubicBezTo>
                    <a:cubicBezTo>
                      <a:pt x="19" y="31"/>
                      <a:pt x="16" y="32"/>
                      <a:pt x="12" y="31"/>
                    </a:cubicBezTo>
                    <a:cubicBezTo>
                      <a:pt x="2" y="30"/>
                      <a:pt x="1" y="27"/>
                      <a:pt x="0" y="14"/>
                    </a:cubicBezTo>
                    <a:cubicBezTo>
                      <a:pt x="0" y="0"/>
                      <a:pt x="25" y="10"/>
                      <a:pt x="25" y="1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 name="îŝḷíḋê"/>
              <p:cNvSpPr/>
              <p:nvPr/>
            </p:nvSpPr>
            <p:spPr bwMode="auto">
              <a:xfrm>
                <a:off x="3990763" y="3486179"/>
                <a:ext cx="187132" cy="263371"/>
              </a:xfrm>
              <a:custGeom>
                <a:avLst/>
                <a:gdLst>
                  <a:gd name="T0" fmla="*/ 41 w 52"/>
                  <a:gd name="T1" fmla="*/ 6 h 73"/>
                  <a:gd name="T2" fmla="*/ 20 w 52"/>
                  <a:gd name="T3" fmla="*/ 9 h 73"/>
                  <a:gd name="T4" fmla="*/ 0 w 52"/>
                  <a:gd name="T5" fmla="*/ 57 h 73"/>
                  <a:gd name="T6" fmla="*/ 20 w 52"/>
                  <a:gd name="T7" fmla="*/ 68 h 73"/>
                  <a:gd name="T8" fmla="*/ 51 w 52"/>
                  <a:gd name="T9" fmla="*/ 26 h 73"/>
                  <a:gd name="T10" fmla="*/ 47 w 52"/>
                  <a:gd name="T11" fmla="*/ 10 h 73"/>
                  <a:gd name="T12" fmla="*/ 41 w 52"/>
                  <a:gd name="T13" fmla="*/ 6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6"/>
                    </a:moveTo>
                    <a:cubicBezTo>
                      <a:pt x="41" y="6"/>
                      <a:pt x="28" y="0"/>
                      <a:pt x="20" y="9"/>
                    </a:cubicBezTo>
                    <a:cubicBezTo>
                      <a:pt x="12" y="19"/>
                      <a:pt x="1" y="42"/>
                      <a:pt x="0" y="57"/>
                    </a:cubicBezTo>
                    <a:cubicBezTo>
                      <a:pt x="0" y="73"/>
                      <a:pt x="13" y="71"/>
                      <a:pt x="20" y="68"/>
                    </a:cubicBezTo>
                    <a:cubicBezTo>
                      <a:pt x="28" y="64"/>
                      <a:pt x="49" y="33"/>
                      <a:pt x="51" y="26"/>
                    </a:cubicBezTo>
                    <a:cubicBezTo>
                      <a:pt x="52" y="20"/>
                      <a:pt x="49" y="12"/>
                      <a:pt x="47" y="10"/>
                    </a:cubicBezTo>
                    <a:cubicBezTo>
                      <a:pt x="45" y="9"/>
                      <a:pt x="41" y="6"/>
                      <a:pt x="41" y="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 name="îŝḻidê"/>
              <p:cNvSpPr/>
              <p:nvPr/>
            </p:nvSpPr>
            <p:spPr bwMode="auto">
              <a:xfrm>
                <a:off x="4054872" y="3465387"/>
                <a:ext cx="93566" cy="110893"/>
              </a:xfrm>
              <a:custGeom>
                <a:avLst/>
                <a:gdLst>
                  <a:gd name="T0" fmla="*/ 26 w 26"/>
                  <a:gd name="T1" fmla="*/ 9 h 31"/>
                  <a:gd name="T2" fmla="*/ 26 w 26"/>
                  <a:gd name="T3" fmla="*/ 22 h 31"/>
                  <a:gd name="T4" fmla="*/ 22 w 26"/>
                  <a:gd name="T5" fmla="*/ 29 h 31"/>
                  <a:gd name="T6" fmla="*/ 12 w 26"/>
                  <a:gd name="T7" fmla="*/ 31 h 31"/>
                  <a:gd name="T8" fmla="*/ 1 w 26"/>
                  <a:gd name="T9" fmla="*/ 13 h 31"/>
                  <a:gd name="T10" fmla="*/ 26 w 26"/>
                  <a:gd name="T11" fmla="*/ 9 h 31"/>
                </a:gdLst>
                <a:ahLst/>
                <a:cxnLst>
                  <a:cxn ang="0">
                    <a:pos x="T0" y="T1"/>
                  </a:cxn>
                  <a:cxn ang="0">
                    <a:pos x="T2" y="T3"/>
                  </a:cxn>
                  <a:cxn ang="0">
                    <a:pos x="T4" y="T5"/>
                  </a:cxn>
                  <a:cxn ang="0">
                    <a:pos x="T6" y="T7"/>
                  </a:cxn>
                  <a:cxn ang="0">
                    <a:pos x="T8" y="T9"/>
                  </a:cxn>
                  <a:cxn ang="0">
                    <a:pos x="T10" y="T11"/>
                  </a:cxn>
                </a:cxnLst>
                <a:rect l="0" t="0" r="r" b="b"/>
                <a:pathLst>
                  <a:path w="26" h="31">
                    <a:moveTo>
                      <a:pt x="26" y="9"/>
                    </a:moveTo>
                    <a:cubicBezTo>
                      <a:pt x="26" y="22"/>
                      <a:pt x="26" y="22"/>
                      <a:pt x="26" y="22"/>
                    </a:cubicBezTo>
                    <a:cubicBezTo>
                      <a:pt x="26" y="25"/>
                      <a:pt x="25" y="28"/>
                      <a:pt x="22" y="29"/>
                    </a:cubicBezTo>
                    <a:cubicBezTo>
                      <a:pt x="20" y="31"/>
                      <a:pt x="17" y="31"/>
                      <a:pt x="12" y="31"/>
                    </a:cubicBezTo>
                    <a:cubicBezTo>
                      <a:pt x="3" y="29"/>
                      <a:pt x="2" y="26"/>
                      <a:pt x="1" y="13"/>
                    </a:cubicBezTo>
                    <a:cubicBezTo>
                      <a:pt x="0" y="0"/>
                      <a:pt x="26" y="9"/>
                      <a:pt x="26" y="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 name="î$lîḑe"/>
              <p:cNvSpPr/>
              <p:nvPr/>
            </p:nvSpPr>
            <p:spPr bwMode="auto">
              <a:xfrm>
                <a:off x="3983832" y="2392843"/>
                <a:ext cx="590853" cy="1143586"/>
              </a:xfrm>
              <a:custGeom>
                <a:avLst/>
                <a:gdLst>
                  <a:gd name="T0" fmla="*/ 160 w 164"/>
                  <a:gd name="T1" fmla="*/ 62 h 318"/>
                  <a:gd name="T2" fmla="*/ 93 w 164"/>
                  <a:gd name="T3" fmla="*/ 71 h 318"/>
                  <a:gd name="T4" fmla="*/ 50 w 164"/>
                  <a:gd name="T5" fmla="*/ 114 h 318"/>
                  <a:gd name="T6" fmla="*/ 11 w 164"/>
                  <a:gd name="T7" fmla="*/ 157 h 318"/>
                  <a:gd name="T8" fmla="*/ 1 w 164"/>
                  <a:gd name="T9" fmla="*/ 188 h 318"/>
                  <a:gd name="T10" fmla="*/ 17 w 164"/>
                  <a:gd name="T11" fmla="*/ 308 h 318"/>
                  <a:gd name="T12" fmla="*/ 29 w 164"/>
                  <a:gd name="T13" fmla="*/ 318 h 318"/>
                  <a:gd name="T14" fmla="*/ 35 w 164"/>
                  <a:gd name="T15" fmla="*/ 317 h 318"/>
                  <a:gd name="T16" fmla="*/ 48 w 164"/>
                  <a:gd name="T17" fmla="*/ 302 h 318"/>
                  <a:gd name="T18" fmla="*/ 45 w 164"/>
                  <a:gd name="T19" fmla="*/ 190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6" y="0"/>
                      <a:pt x="93" y="71"/>
                      <a:pt x="93" y="71"/>
                    </a:cubicBezTo>
                    <a:cubicBezTo>
                      <a:pt x="50" y="114"/>
                      <a:pt x="50" y="114"/>
                      <a:pt x="50" y="114"/>
                    </a:cubicBezTo>
                    <a:cubicBezTo>
                      <a:pt x="11" y="157"/>
                      <a:pt x="11" y="157"/>
                      <a:pt x="11" y="157"/>
                    </a:cubicBezTo>
                    <a:cubicBezTo>
                      <a:pt x="3" y="165"/>
                      <a:pt x="0" y="176"/>
                      <a:pt x="1" y="188"/>
                    </a:cubicBezTo>
                    <a:cubicBezTo>
                      <a:pt x="17" y="308"/>
                      <a:pt x="17" y="308"/>
                      <a:pt x="17" y="308"/>
                    </a:cubicBezTo>
                    <a:cubicBezTo>
                      <a:pt x="18" y="314"/>
                      <a:pt x="23" y="318"/>
                      <a:pt x="29" y="318"/>
                    </a:cubicBezTo>
                    <a:cubicBezTo>
                      <a:pt x="31" y="318"/>
                      <a:pt x="32" y="318"/>
                      <a:pt x="35" y="317"/>
                    </a:cubicBezTo>
                    <a:cubicBezTo>
                      <a:pt x="49" y="315"/>
                      <a:pt x="48" y="302"/>
                      <a:pt x="48" y="302"/>
                    </a:cubicBezTo>
                    <a:cubicBezTo>
                      <a:pt x="45" y="190"/>
                      <a:pt x="45" y="190"/>
                      <a:pt x="45" y="190"/>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 name="íṧļïḓé"/>
              <p:cNvSpPr/>
              <p:nvPr/>
            </p:nvSpPr>
            <p:spPr bwMode="auto">
              <a:xfrm>
                <a:off x="4151904" y="2479478"/>
                <a:ext cx="590853" cy="1143586"/>
              </a:xfrm>
              <a:custGeom>
                <a:avLst/>
                <a:gdLst>
                  <a:gd name="T0" fmla="*/ 160 w 164"/>
                  <a:gd name="T1" fmla="*/ 62 h 318"/>
                  <a:gd name="T2" fmla="*/ 93 w 164"/>
                  <a:gd name="T3" fmla="*/ 71 h 318"/>
                  <a:gd name="T4" fmla="*/ 50 w 164"/>
                  <a:gd name="T5" fmla="*/ 114 h 318"/>
                  <a:gd name="T6" fmla="*/ 11 w 164"/>
                  <a:gd name="T7" fmla="*/ 156 h 318"/>
                  <a:gd name="T8" fmla="*/ 1 w 164"/>
                  <a:gd name="T9" fmla="*/ 187 h 318"/>
                  <a:gd name="T10" fmla="*/ 17 w 164"/>
                  <a:gd name="T11" fmla="*/ 307 h 318"/>
                  <a:gd name="T12" fmla="*/ 29 w 164"/>
                  <a:gd name="T13" fmla="*/ 318 h 318"/>
                  <a:gd name="T14" fmla="*/ 35 w 164"/>
                  <a:gd name="T15" fmla="*/ 317 h 318"/>
                  <a:gd name="T16" fmla="*/ 48 w 164"/>
                  <a:gd name="T17" fmla="*/ 302 h 318"/>
                  <a:gd name="T18" fmla="*/ 45 w 164"/>
                  <a:gd name="T19" fmla="*/ 189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7" y="0"/>
                      <a:pt x="93" y="71"/>
                      <a:pt x="93" y="71"/>
                    </a:cubicBezTo>
                    <a:cubicBezTo>
                      <a:pt x="50" y="114"/>
                      <a:pt x="50" y="114"/>
                      <a:pt x="50" y="114"/>
                    </a:cubicBezTo>
                    <a:cubicBezTo>
                      <a:pt x="11" y="156"/>
                      <a:pt x="11" y="156"/>
                      <a:pt x="11" y="156"/>
                    </a:cubicBezTo>
                    <a:cubicBezTo>
                      <a:pt x="3" y="165"/>
                      <a:pt x="0" y="176"/>
                      <a:pt x="1" y="187"/>
                    </a:cubicBezTo>
                    <a:cubicBezTo>
                      <a:pt x="17" y="307"/>
                      <a:pt x="17" y="307"/>
                      <a:pt x="17" y="307"/>
                    </a:cubicBezTo>
                    <a:cubicBezTo>
                      <a:pt x="18" y="313"/>
                      <a:pt x="23" y="318"/>
                      <a:pt x="29" y="318"/>
                    </a:cubicBezTo>
                    <a:cubicBezTo>
                      <a:pt x="31" y="318"/>
                      <a:pt x="33" y="317"/>
                      <a:pt x="35" y="317"/>
                    </a:cubicBezTo>
                    <a:cubicBezTo>
                      <a:pt x="49" y="315"/>
                      <a:pt x="48" y="302"/>
                      <a:pt x="48" y="302"/>
                    </a:cubicBezTo>
                    <a:cubicBezTo>
                      <a:pt x="45" y="189"/>
                      <a:pt x="45" y="189"/>
                      <a:pt x="45" y="189"/>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6" name="ïs1ïḓé"/>
              <p:cNvSpPr/>
              <p:nvPr/>
            </p:nvSpPr>
            <p:spPr bwMode="auto">
              <a:xfrm>
                <a:off x="4188291" y="1942339"/>
                <a:ext cx="580457" cy="954721"/>
              </a:xfrm>
              <a:custGeom>
                <a:avLst/>
                <a:gdLst>
                  <a:gd name="T0" fmla="*/ 113 w 161"/>
                  <a:gd name="T1" fmla="*/ 12 h 265"/>
                  <a:gd name="T2" fmla="*/ 160 w 161"/>
                  <a:gd name="T3" fmla="*/ 60 h 265"/>
                  <a:gd name="T4" fmla="*/ 154 w 161"/>
                  <a:gd name="T5" fmla="*/ 234 h 265"/>
                  <a:gd name="T6" fmla="*/ 23 w 161"/>
                  <a:gd name="T7" fmla="*/ 188 h 265"/>
                  <a:gd name="T8" fmla="*/ 53 w 161"/>
                  <a:gd name="T9" fmla="*/ 11 h 265"/>
                  <a:gd name="T10" fmla="*/ 113 w 161"/>
                  <a:gd name="T11" fmla="*/ 12 h 265"/>
                </a:gdLst>
                <a:ahLst/>
                <a:cxnLst>
                  <a:cxn ang="0">
                    <a:pos x="T0" y="T1"/>
                  </a:cxn>
                  <a:cxn ang="0">
                    <a:pos x="T2" y="T3"/>
                  </a:cxn>
                  <a:cxn ang="0">
                    <a:pos x="T4" y="T5"/>
                  </a:cxn>
                  <a:cxn ang="0">
                    <a:pos x="T6" y="T7"/>
                  </a:cxn>
                  <a:cxn ang="0">
                    <a:pos x="T8" y="T9"/>
                  </a:cxn>
                  <a:cxn ang="0">
                    <a:pos x="T10" y="T11"/>
                  </a:cxn>
                </a:cxnLst>
                <a:rect l="0" t="0" r="r" b="b"/>
                <a:pathLst>
                  <a:path w="161" h="265">
                    <a:moveTo>
                      <a:pt x="113" y="12"/>
                    </a:moveTo>
                    <a:cubicBezTo>
                      <a:pt x="161" y="32"/>
                      <a:pt x="160" y="60"/>
                      <a:pt x="160" y="60"/>
                    </a:cubicBezTo>
                    <a:cubicBezTo>
                      <a:pt x="160" y="60"/>
                      <a:pt x="151" y="164"/>
                      <a:pt x="154" y="234"/>
                    </a:cubicBezTo>
                    <a:cubicBezTo>
                      <a:pt x="155" y="263"/>
                      <a:pt x="0" y="265"/>
                      <a:pt x="23" y="188"/>
                    </a:cubicBezTo>
                    <a:cubicBezTo>
                      <a:pt x="50" y="96"/>
                      <a:pt x="40" y="22"/>
                      <a:pt x="53" y="11"/>
                    </a:cubicBezTo>
                    <a:cubicBezTo>
                      <a:pt x="65" y="0"/>
                      <a:pt x="101" y="7"/>
                      <a:pt x="113" y="1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7" name="íṣļide"/>
              <p:cNvSpPr/>
              <p:nvPr/>
            </p:nvSpPr>
            <p:spPr bwMode="auto">
              <a:xfrm>
                <a:off x="4468990" y="1978725"/>
                <a:ext cx="192331" cy="150746"/>
              </a:xfrm>
              <a:custGeom>
                <a:avLst/>
                <a:gdLst>
                  <a:gd name="T0" fmla="*/ 50 w 53"/>
                  <a:gd name="T1" fmla="*/ 27 h 42"/>
                  <a:gd name="T2" fmla="*/ 22 w 53"/>
                  <a:gd name="T3" fmla="*/ 39 h 42"/>
                  <a:gd name="T4" fmla="*/ 2 w 53"/>
                  <a:gd name="T5" fmla="*/ 15 h 42"/>
                  <a:gd name="T6" fmla="*/ 31 w 53"/>
                  <a:gd name="T7" fmla="*/ 3 h 42"/>
                  <a:gd name="T8" fmla="*/ 50 w 53"/>
                  <a:gd name="T9" fmla="*/ 27 h 42"/>
                </a:gdLst>
                <a:ahLst/>
                <a:cxnLst>
                  <a:cxn ang="0">
                    <a:pos x="T0" y="T1"/>
                  </a:cxn>
                  <a:cxn ang="0">
                    <a:pos x="T2" y="T3"/>
                  </a:cxn>
                  <a:cxn ang="0">
                    <a:pos x="T4" y="T5"/>
                  </a:cxn>
                  <a:cxn ang="0">
                    <a:pos x="T6" y="T7"/>
                  </a:cxn>
                  <a:cxn ang="0">
                    <a:pos x="T8" y="T9"/>
                  </a:cxn>
                </a:cxnLst>
                <a:rect l="0" t="0" r="r" b="b"/>
                <a:pathLst>
                  <a:path w="53" h="42">
                    <a:moveTo>
                      <a:pt x="50" y="27"/>
                    </a:moveTo>
                    <a:cubicBezTo>
                      <a:pt x="48" y="37"/>
                      <a:pt x="35" y="42"/>
                      <a:pt x="22" y="39"/>
                    </a:cubicBezTo>
                    <a:cubicBezTo>
                      <a:pt x="9" y="35"/>
                      <a:pt x="0" y="25"/>
                      <a:pt x="2" y="15"/>
                    </a:cubicBezTo>
                    <a:cubicBezTo>
                      <a:pt x="5" y="5"/>
                      <a:pt x="18" y="0"/>
                      <a:pt x="31" y="3"/>
                    </a:cubicBezTo>
                    <a:cubicBezTo>
                      <a:pt x="44" y="7"/>
                      <a:pt x="53" y="18"/>
                      <a:pt x="50" y="2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8" name="îṣ1ïḋê"/>
              <p:cNvSpPr/>
              <p:nvPr/>
            </p:nvSpPr>
            <p:spPr bwMode="auto">
              <a:xfrm>
                <a:off x="4458593" y="1971795"/>
                <a:ext cx="209658" cy="157677"/>
              </a:xfrm>
              <a:custGeom>
                <a:avLst/>
                <a:gdLst>
                  <a:gd name="T0" fmla="*/ 33 w 58"/>
                  <a:gd name="T1" fmla="*/ 44 h 44"/>
                  <a:gd name="T2" fmla="*/ 24 w 58"/>
                  <a:gd name="T3" fmla="*/ 43 h 44"/>
                  <a:gd name="T4" fmla="*/ 3 w 58"/>
                  <a:gd name="T5" fmla="*/ 16 h 44"/>
                  <a:gd name="T6" fmla="*/ 35 w 58"/>
                  <a:gd name="T7" fmla="*/ 3 h 44"/>
                  <a:gd name="T8" fmla="*/ 56 w 58"/>
                  <a:gd name="T9" fmla="*/ 30 h 44"/>
                  <a:gd name="T10" fmla="*/ 44 w 58"/>
                  <a:gd name="T11" fmla="*/ 42 h 44"/>
                  <a:gd name="T12" fmla="*/ 33 w 58"/>
                  <a:gd name="T13" fmla="*/ 44 h 44"/>
                  <a:gd name="T14" fmla="*/ 26 w 58"/>
                  <a:gd name="T15" fmla="*/ 7 h 44"/>
                  <a:gd name="T16" fmla="*/ 8 w 58"/>
                  <a:gd name="T17" fmla="*/ 18 h 44"/>
                  <a:gd name="T18" fmla="*/ 25 w 58"/>
                  <a:gd name="T19" fmla="*/ 39 h 44"/>
                  <a:gd name="T20" fmla="*/ 42 w 58"/>
                  <a:gd name="T21" fmla="*/ 38 h 44"/>
                  <a:gd name="T22" fmla="*/ 51 w 58"/>
                  <a:gd name="T23" fmla="*/ 29 h 44"/>
                  <a:gd name="T24" fmla="*/ 33 w 58"/>
                  <a:gd name="T25" fmla="*/ 8 h 44"/>
                  <a:gd name="T26" fmla="*/ 26 w 58"/>
                  <a:gd name="T27" fmla="*/ 7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 h="44">
                    <a:moveTo>
                      <a:pt x="33" y="44"/>
                    </a:moveTo>
                    <a:cubicBezTo>
                      <a:pt x="30" y="44"/>
                      <a:pt x="27" y="44"/>
                      <a:pt x="24" y="43"/>
                    </a:cubicBezTo>
                    <a:cubicBezTo>
                      <a:pt x="10" y="39"/>
                      <a:pt x="0" y="27"/>
                      <a:pt x="3" y="16"/>
                    </a:cubicBezTo>
                    <a:cubicBezTo>
                      <a:pt x="6" y="5"/>
                      <a:pt x="20" y="0"/>
                      <a:pt x="35" y="3"/>
                    </a:cubicBezTo>
                    <a:cubicBezTo>
                      <a:pt x="49" y="7"/>
                      <a:pt x="58" y="19"/>
                      <a:pt x="56" y="30"/>
                    </a:cubicBezTo>
                    <a:cubicBezTo>
                      <a:pt x="54" y="35"/>
                      <a:pt x="50" y="40"/>
                      <a:pt x="44" y="42"/>
                    </a:cubicBezTo>
                    <a:cubicBezTo>
                      <a:pt x="41" y="43"/>
                      <a:pt x="37" y="44"/>
                      <a:pt x="33" y="44"/>
                    </a:cubicBezTo>
                    <a:close/>
                    <a:moveTo>
                      <a:pt x="26" y="7"/>
                    </a:moveTo>
                    <a:cubicBezTo>
                      <a:pt x="17" y="7"/>
                      <a:pt x="9" y="11"/>
                      <a:pt x="8" y="18"/>
                    </a:cubicBezTo>
                    <a:cubicBezTo>
                      <a:pt x="5" y="26"/>
                      <a:pt x="13" y="35"/>
                      <a:pt x="25" y="39"/>
                    </a:cubicBezTo>
                    <a:cubicBezTo>
                      <a:pt x="31" y="40"/>
                      <a:pt x="37" y="40"/>
                      <a:pt x="42" y="38"/>
                    </a:cubicBezTo>
                    <a:cubicBezTo>
                      <a:pt x="47" y="36"/>
                      <a:pt x="50" y="33"/>
                      <a:pt x="51" y="29"/>
                    </a:cubicBezTo>
                    <a:cubicBezTo>
                      <a:pt x="53" y="20"/>
                      <a:pt x="45" y="11"/>
                      <a:pt x="33" y="8"/>
                    </a:cubicBezTo>
                    <a:cubicBezTo>
                      <a:pt x="31" y="7"/>
                      <a:pt x="28" y="7"/>
                      <a:pt x="26" y="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9" name="iṣļíde"/>
              <p:cNvSpPr/>
              <p:nvPr/>
            </p:nvSpPr>
            <p:spPr bwMode="auto">
              <a:xfrm>
                <a:off x="4522703" y="1909417"/>
                <a:ext cx="95299" cy="162874"/>
              </a:xfrm>
              <a:custGeom>
                <a:avLst/>
                <a:gdLst>
                  <a:gd name="T0" fmla="*/ 1 w 26"/>
                  <a:gd name="T1" fmla="*/ 19 h 45"/>
                  <a:gd name="T2" fmla="*/ 0 w 26"/>
                  <a:gd name="T3" fmla="*/ 36 h 45"/>
                  <a:gd name="T4" fmla="*/ 21 w 26"/>
                  <a:gd name="T5" fmla="*/ 41 h 45"/>
                  <a:gd name="T6" fmla="*/ 25 w 26"/>
                  <a:gd name="T7" fmla="*/ 16 h 45"/>
                  <a:gd name="T8" fmla="*/ 1 w 26"/>
                  <a:gd name="T9" fmla="*/ 19 h 45"/>
                </a:gdLst>
                <a:ahLst/>
                <a:cxnLst>
                  <a:cxn ang="0">
                    <a:pos x="T0" y="T1"/>
                  </a:cxn>
                  <a:cxn ang="0">
                    <a:pos x="T2" y="T3"/>
                  </a:cxn>
                  <a:cxn ang="0">
                    <a:pos x="T4" y="T5"/>
                  </a:cxn>
                  <a:cxn ang="0">
                    <a:pos x="T6" y="T7"/>
                  </a:cxn>
                  <a:cxn ang="0">
                    <a:pos x="T8" y="T9"/>
                  </a:cxn>
                </a:cxnLst>
                <a:rect l="0" t="0" r="r" b="b"/>
                <a:pathLst>
                  <a:path w="26" h="45">
                    <a:moveTo>
                      <a:pt x="1" y="19"/>
                    </a:moveTo>
                    <a:cubicBezTo>
                      <a:pt x="1" y="19"/>
                      <a:pt x="1" y="21"/>
                      <a:pt x="0" y="36"/>
                    </a:cubicBezTo>
                    <a:cubicBezTo>
                      <a:pt x="0" y="41"/>
                      <a:pt x="17" y="45"/>
                      <a:pt x="21" y="41"/>
                    </a:cubicBezTo>
                    <a:cubicBezTo>
                      <a:pt x="25" y="37"/>
                      <a:pt x="24" y="32"/>
                      <a:pt x="25" y="16"/>
                    </a:cubicBezTo>
                    <a:cubicBezTo>
                      <a:pt x="26" y="0"/>
                      <a:pt x="1" y="19"/>
                      <a:pt x="1" y="19"/>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0" name="íṩ1íḋé"/>
              <p:cNvSpPr/>
              <p:nvPr/>
            </p:nvSpPr>
            <p:spPr bwMode="auto">
              <a:xfrm>
                <a:off x="4522703" y="1968329"/>
                <a:ext cx="90101" cy="74507"/>
              </a:xfrm>
              <a:custGeom>
                <a:avLst/>
                <a:gdLst>
                  <a:gd name="T0" fmla="*/ 25 w 25"/>
                  <a:gd name="T1" fmla="*/ 0 h 21"/>
                  <a:gd name="T2" fmla="*/ 0 w 25"/>
                  <a:gd name="T3" fmla="*/ 21 h 21"/>
                  <a:gd name="T4" fmla="*/ 1 w 25"/>
                  <a:gd name="T5" fmla="*/ 7 h 21"/>
                  <a:gd name="T6" fmla="*/ 25 w 25"/>
                  <a:gd name="T7" fmla="*/ 0 h 21"/>
                </a:gdLst>
                <a:ahLst/>
                <a:cxnLst>
                  <a:cxn ang="0">
                    <a:pos x="T0" y="T1"/>
                  </a:cxn>
                  <a:cxn ang="0">
                    <a:pos x="T2" y="T3"/>
                  </a:cxn>
                  <a:cxn ang="0">
                    <a:pos x="T4" y="T5"/>
                  </a:cxn>
                  <a:cxn ang="0">
                    <a:pos x="T6" y="T7"/>
                  </a:cxn>
                </a:cxnLst>
                <a:rect l="0" t="0" r="r" b="b"/>
                <a:pathLst>
                  <a:path w="25" h="21">
                    <a:moveTo>
                      <a:pt x="25" y="0"/>
                    </a:moveTo>
                    <a:cubicBezTo>
                      <a:pt x="25" y="0"/>
                      <a:pt x="21" y="15"/>
                      <a:pt x="0" y="21"/>
                    </a:cubicBezTo>
                    <a:cubicBezTo>
                      <a:pt x="1" y="7"/>
                      <a:pt x="1" y="7"/>
                      <a:pt x="1" y="7"/>
                    </a:cubicBezTo>
                    <a:lnTo>
                      <a:pt x="25" y="0"/>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1" name="iṥḻiḍe"/>
              <p:cNvSpPr/>
              <p:nvPr/>
            </p:nvSpPr>
            <p:spPr bwMode="auto">
              <a:xfrm>
                <a:off x="4382354" y="1715354"/>
                <a:ext cx="296293" cy="296293"/>
              </a:xfrm>
              <a:custGeom>
                <a:avLst/>
                <a:gdLst>
                  <a:gd name="T0" fmla="*/ 77 w 82"/>
                  <a:gd name="T1" fmla="*/ 32 h 82"/>
                  <a:gd name="T2" fmla="*/ 50 w 82"/>
                  <a:gd name="T3" fmla="*/ 77 h 82"/>
                  <a:gd name="T4" fmla="*/ 5 w 82"/>
                  <a:gd name="T5" fmla="*/ 50 h 82"/>
                  <a:gd name="T6" fmla="*/ 32 w 82"/>
                  <a:gd name="T7" fmla="*/ 5 h 82"/>
                  <a:gd name="T8" fmla="*/ 77 w 82"/>
                  <a:gd name="T9" fmla="*/ 32 h 82"/>
                </a:gdLst>
                <a:ahLst/>
                <a:cxnLst>
                  <a:cxn ang="0">
                    <a:pos x="T0" y="T1"/>
                  </a:cxn>
                  <a:cxn ang="0">
                    <a:pos x="T2" y="T3"/>
                  </a:cxn>
                  <a:cxn ang="0">
                    <a:pos x="T4" y="T5"/>
                  </a:cxn>
                  <a:cxn ang="0">
                    <a:pos x="T6" y="T7"/>
                  </a:cxn>
                  <a:cxn ang="0">
                    <a:pos x="T8" y="T9"/>
                  </a:cxn>
                </a:cxnLst>
                <a:rect l="0" t="0" r="r" b="b"/>
                <a:pathLst>
                  <a:path w="82" h="82">
                    <a:moveTo>
                      <a:pt x="77" y="32"/>
                    </a:moveTo>
                    <a:cubicBezTo>
                      <a:pt x="82" y="51"/>
                      <a:pt x="70" y="72"/>
                      <a:pt x="50" y="77"/>
                    </a:cubicBezTo>
                    <a:cubicBezTo>
                      <a:pt x="30" y="82"/>
                      <a:pt x="10" y="70"/>
                      <a:pt x="5" y="50"/>
                    </a:cubicBezTo>
                    <a:cubicBezTo>
                      <a:pt x="0" y="30"/>
                      <a:pt x="12" y="10"/>
                      <a:pt x="32" y="5"/>
                    </a:cubicBezTo>
                    <a:cubicBezTo>
                      <a:pt x="51" y="0"/>
                      <a:pt x="71" y="12"/>
                      <a:pt x="77" y="32"/>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2" name="ïŝ1íḓè"/>
              <p:cNvSpPr/>
              <p:nvPr/>
            </p:nvSpPr>
            <p:spPr bwMode="auto">
              <a:xfrm>
                <a:off x="4385820" y="1834911"/>
                <a:ext cx="173271" cy="64111"/>
              </a:xfrm>
              <a:custGeom>
                <a:avLst/>
                <a:gdLst>
                  <a:gd name="T0" fmla="*/ 48 w 48"/>
                  <a:gd name="T1" fmla="*/ 9 h 18"/>
                  <a:gd name="T2" fmla="*/ 14 w 48"/>
                  <a:gd name="T3" fmla="*/ 18 h 18"/>
                  <a:gd name="T4" fmla="*/ 3 w 48"/>
                  <a:gd name="T5" fmla="*/ 6 h 18"/>
                  <a:gd name="T6" fmla="*/ 45 w 48"/>
                  <a:gd name="T7" fmla="*/ 0 h 18"/>
                  <a:gd name="T8" fmla="*/ 48 w 48"/>
                  <a:gd name="T9" fmla="*/ 9 h 18"/>
                </a:gdLst>
                <a:ahLst/>
                <a:cxnLst>
                  <a:cxn ang="0">
                    <a:pos x="T0" y="T1"/>
                  </a:cxn>
                  <a:cxn ang="0">
                    <a:pos x="T2" y="T3"/>
                  </a:cxn>
                  <a:cxn ang="0">
                    <a:pos x="T4" y="T5"/>
                  </a:cxn>
                  <a:cxn ang="0">
                    <a:pos x="T6" y="T7"/>
                  </a:cxn>
                  <a:cxn ang="0">
                    <a:pos x="T8" y="T9"/>
                  </a:cxn>
                </a:cxnLst>
                <a:rect l="0" t="0" r="r" b="b"/>
                <a:pathLst>
                  <a:path w="48" h="18">
                    <a:moveTo>
                      <a:pt x="48" y="9"/>
                    </a:moveTo>
                    <a:cubicBezTo>
                      <a:pt x="48" y="9"/>
                      <a:pt x="28" y="18"/>
                      <a:pt x="14" y="18"/>
                    </a:cubicBezTo>
                    <a:cubicBezTo>
                      <a:pt x="0" y="18"/>
                      <a:pt x="3" y="6"/>
                      <a:pt x="3" y="6"/>
                    </a:cubicBezTo>
                    <a:cubicBezTo>
                      <a:pt x="45" y="0"/>
                      <a:pt x="45" y="0"/>
                      <a:pt x="45" y="0"/>
                    </a:cubicBezTo>
                    <a:lnTo>
                      <a:pt x="48" y="9"/>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3" name="íŝlíďe"/>
              <p:cNvSpPr/>
              <p:nvPr/>
            </p:nvSpPr>
            <p:spPr bwMode="auto">
              <a:xfrm>
                <a:off x="4314778" y="1618323"/>
                <a:ext cx="414117" cy="327482"/>
              </a:xfrm>
              <a:custGeom>
                <a:avLst/>
                <a:gdLst>
                  <a:gd name="T0" fmla="*/ 30 w 115"/>
                  <a:gd name="T1" fmla="*/ 72 h 91"/>
                  <a:gd name="T2" fmla="*/ 63 w 115"/>
                  <a:gd name="T3" fmla="*/ 67 h 91"/>
                  <a:gd name="T4" fmla="*/ 72 w 115"/>
                  <a:gd name="T5" fmla="*/ 73 h 91"/>
                  <a:gd name="T6" fmla="*/ 75 w 115"/>
                  <a:gd name="T7" fmla="*/ 75 h 91"/>
                  <a:gd name="T8" fmla="*/ 88 w 115"/>
                  <a:gd name="T9" fmla="*/ 64 h 91"/>
                  <a:gd name="T10" fmla="*/ 92 w 115"/>
                  <a:gd name="T11" fmla="*/ 74 h 91"/>
                  <a:gd name="T12" fmla="*/ 91 w 115"/>
                  <a:gd name="T13" fmla="*/ 90 h 91"/>
                  <a:gd name="T14" fmla="*/ 96 w 115"/>
                  <a:gd name="T15" fmla="*/ 38 h 91"/>
                  <a:gd name="T16" fmla="*/ 22 w 115"/>
                  <a:gd name="T17" fmla="*/ 28 h 91"/>
                  <a:gd name="T18" fmla="*/ 7 w 115"/>
                  <a:gd name="T19" fmla="*/ 29 h 91"/>
                  <a:gd name="T20" fmla="*/ 30 w 115"/>
                  <a:gd name="T21" fmla="*/ 7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91">
                    <a:moveTo>
                      <a:pt x="30" y="72"/>
                    </a:moveTo>
                    <a:cubicBezTo>
                      <a:pt x="30" y="72"/>
                      <a:pt x="47" y="64"/>
                      <a:pt x="63" y="67"/>
                    </a:cubicBezTo>
                    <a:cubicBezTo>
                      <a:pt x="67" y="68"/>
                      <a:pt x="70" y="70"/>
                      <a:pt x="72" y="73"/>
                    </a:cubicBezTo>
                    <a:cubicBezTo>
                      <a:pt x="73" y="74"/>
                      <a:pt x="74" y="75"/>
                      <a:pt x="75" y="75"/>
                    </a:cubicBezTo>
                    <a:cubicBezTo>
                      <a:pt x="78" y="75"/>
                      <a:pt x="82" y="64"/>
                      <a:pt x="88" y="64"/>
                    </a:cubicBezTo>
                    <a:cubicBezTo>
                      <a:pt x="93" y="63"/>
                      <a:pt x="97" y="67"/>
                      <a:pt x="92" y="74"/>
                    </a:cubicBezTo>
                    <a:cubicBezTo>
                      <a:pt x="88" y="81"/>
                      <a:pt x="89" y="89"/>
                      <a:pt x="91" y="90"/>
                    </a:cubicBezTo>
                    <a:cubicBezTo>
                      <a:pt x="93" y="91"/>
                      <a:pt x="115" y="75"/>
                      <a:pt x="96" y="38"/>
                    </a:cubicBezTo>
                    <a:cubicBezTo>
                      <a:pt x="77" y="0"/>
                      <a:pt x="29" y="20"/>
                      <a:pt x="22" y="28"/>
                    </a:cubicBezTo>
                    <a:cubicBezTo>
                      <a:pt x="22" y="28"/>
                      <a:pt x="14" y="35"/>
                      <a:pt x="7" y="29"/>
                    </a:cubicBezTo>
                    <a:cubicBezTo>
                      <a:pt x="7" y="29"/>
                      <a:pt x="0" y="82"/>
                      <a:pt x="30" y="72"/>
                    </a:cubicBezTo>
                    <a:close/>
                  </a:path>
                </a:pathLst>
              </a:custGeom>
              <a:solidFill>
                <a:srgbClr val="FF2C9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4" name="iṡľïḓe"/>
              <p:cNvSpPr/>
              <p:nvPr/>
            </p:nvSpPr>
            <p:spPr bwMode="auto">
              <a:xfrm>
                <a:off x="4448197" y="2373782"/>
                <a:ext cx="337878" cy="417583"/>
              </a:xfrm>
              <a:custGeom>
                <a:avLst/>
                <a:gdLst>
                  <a:gd name="T0" fmla="*/ 61 w 94"/>
                  <a:gd name="T1" fmla="*/ 16 h 116"/>
                  <a:gd name="T2" fmla="*/ 61 w 94"/>
                  <a:gd name="T3" fmla="*/ 44 h 116"/>
                  <a:gd name="T4" fmla="*/ 57 w 94"/>
                  <a:gd name="T5" fmla="*/ 53 h 116"/>
                  <a:gd name="T6" fmla="*/ 0 w 94"/>
                  <a:gd name="T7" fmla="*/ 105 h 116"/>
                  <a:gd name="T8" fmla="*/ 6 w 94"/>
                  <a:gd name="T9" fmla="*/ 116 h 116"/>
                  <a:gd name="T10" fmla="*/ 82 w 94"/>
                  <a:gd name="T11" fmla="*/ 60 h 116"/>
                  <a:gd name="T12" fmla="*/ 89 w 94"/>
                  <a:gd name="T13" fmla="*/ 49 h 116"/>
                  <a:gd name="T14" fmla="*/ 94 w 94"/>
                  <a:gd name="T15" fmla="*/ 0 h 116"/>
                  <a:gd name="T16" fmla="*/ 61 w 94"/>
                  <a:gd name="T17" fmla="*/ 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 h="116">
                    <a:moveTo>
                      <a:pt x="61" y="16"/>
                    </a:moveTo>
                    <a:cubicBezTo>
                      <a:pt x="61" y="44"/>
                      <a:pt x="61" y="44"/>
                      <a:pt x="61" y="44"/>
                    </a:cubicBezTo>
                    <a:cubicBezTo>
                      <a:pt x="61" y="48"/>
                      <a:pt x="60" y="51"/>
                      <a:pt x="57" y="53"/>
                    </a:cubicBezTo>
                    <a:cubicBezTo>
                      <a:pt x="0" y="105"/>
                      <a:pt x="0" y="105"/>
                      <a:pt x="0" y="105"/>
                    </a:cubicBezTo>
                    <a:cubicBezTo>
                      <a:pt x="6" y="116"/>
                      <a:pt x="6" y="116"/>
                      <a:pt x="6" y="116"/>
                    </a:cubicBezTo>
                    <a:cubicBezTo>
                      <a:pt x="82" y="60"/>
                      <a:pt x="82" y="60"/>
                      <a:pt x="82" y="60"/>
                    </a:cubicBezTo>
                    <a:cubicBezTo>
                      <a:pt x="86" y="58"/>
                      <a:pt x="88" y="54"/>
                      <a:pt x="89" y="49"/>
                    </a:cubicBezTo>
                    <a:cubicBezTo>
                      <a:pt x="94" y="0"/>
                      <a:pt x="94" y="0"/>
                      <a:pt x="94" y="0"/>
                    </a:cubicBezTo>
                    <a:lnTo>
                      <a:pt x="61" y="16"/>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5" name="iṡ1ïḍè"/>
              <p:cNvSpPr/>
              <p:nvPr/>
            </p:nvSpPr>
            <p:spPr bwMode="auto">
              <a:xfrm>
                <a:off x="4605873" y="2108679"/>
                <a:ext cx="230450" cy="381195"/>
              </a:xfrm>
              <a:custGeom>
                <a:avLst/>
                <a:gdLst>
                  <a:gd name="T0" fmla="*/ 40 w 64"/>
                  <a:gd name="T1" fmla="*/ 0 h 106"/>
                  <a:gd name="T2" fmla="*/ 64 w 64"/>
                  <a:gd name="T3" fmla="*/ 96 h 106"/>
                  <a:gd name="T4" fmla="*/ 17 w 64"/>
                  <a:gd name="T5" fmla="*/ 100 h 106"/>
                  <a:gd name="T6" fmla="*/ 40 w 64"/>
                  <a:gd name="T7" fmla="*/ 0 h 106"/>
                </a:gdLst>
                <a:ahLst/>
                <a:cxnLst>
                  <a:cxn ang="0">
                    <a:pos x="T0" y="T1"/>
                  </a:cxn>
                  <a:cxn ang="0">
                    <a:pos x="T2" y="T3"/>
                  </a:cxn>
                  <a:cxn ang="0">
                    <a:pos x="T4" y="T5"/>
                  </a:cxn>
                  <a:cxn ang="0">
                    <a:pos x="T6" y="T7"/>
                  </a:cxn>
                </a:cxnLst>
                <a:rect l="0" t="0" r="r" b="b"/>
                <a:pathLst>
                  <a:path w="64" h="106">
                    <a:moveTo>
                      <a:pt x="40" y="0"/>
                    </a:moveTo>
                    <a:cubicBezTo>
                      <a:pt x="40" y="0"/>
                      <a:pt x="57" y="27"/>
                      <a:pt x="64" y="96"/>
                    </a:cubicBezTo>
                    <a:cubicBezTo>
                      <a:pt x="64" y="96"/>
                      <a:pt x="34" y="106"/>
                      <a:pt x="17" y="100"/>
                    </a:cubicBezTo>
                    <a:cubicBezTo>
                      <a:pt x="0" y="95"/>
                      <a:pt x="40" y="0"/>
                      <a:pt x="4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6" name="îsľïďè"/>
              <p:cNvSpPr/>
              <p:nvPr/>
            </p:nvSpPr>
            <p:spPr bwMode="auto">
              <a:xfrm>
                <a:off x="4628398" y="2229968"/>
                <a:ext cx="27723" cy="230450"/>
              </a:xfrm>
              <a:custGeom>
                <a:avLst/>
                <a:gdLst>
                  <a:gd name="T0" fmla="*/ 8 w 8"/>
                  <a:gd name="T1" fmla="*/ 0 h 64"/>
                  <a:gd name="T2" fmla="*/ 1 w 8"/>
                  <a:gd name="T3" fmla="*/ 54 h 64"/>
                  <a:gd name="T4" fmla="*/ 8 w 8"/>
                  <a:gd name="T5" fmla="*/ 64 h 64"/>
                  <a:gd name="T6" fmla="*/ 8 w 8"/>
                  <a:gd name="T7" fmla="*/ 64 h 64"/>
                  <a:gd name="T8" fmla="*/ 8 w 8"/>
                  <a:gd name="T9" fmla="*/ 0 h 64"/>
                </a:gdLst>
                <a:ahLst/>
                <a:cxnLst>
                  <a:cxn ang="0">
                    <a:pos x="T0" y="T1"/>
                  </a:cxn>
                  <a:cxn ang="0">
                    <a:pos x="T2" y="T3"/>
                  </a:cxn>
                  <a:cxn ang="0">
                    <a:pos x="T4" y="T5"/>
                  </a:cxn>
                  <a:cxn ang="0">
                    <a:pos x="T6" y="T7"/>
                  </a:cxn>
                  <a:cxn ang="0">
                    <a:pos x="T8" y="T9"/>
                  </a:cxn>
                </a:cxnLst>
                <a:rect l="0" t="0" r="r" b="b"/>
                <a:pathLst>
                  <a:path w="8" h="64">
                    <a:moveTo>
                      <a:pt x="8" y="0"/>
                    </a:moveTo>
                    <a:cubicBezTo>
                      <a:pt x="8" y="0"/>
                      <a:pt x="1" y="36"/>
                      <a:pt x="1" y="54"/>
                    </a:cubicBezTo>
                    <a:cubicBezTo>
                      <a:pt x="0" y="58"/>
                      <a:pt x="3" y="63"/>
                      <a:pt x="8" y="64"/>
                    </a:cubicBezTo>
                    <a:cubicBezTo>
                      <a:pt x="8" y="64"/>
                      <a:pt x="8" y="64"/>
                      <a:pt x="8" y="64"/>
                    </a:cubicBezTo>
                    <a:lnTo>
                      <a:pt x="8"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7" name="iŝ1ïďé"/>
              <p:cNvSpPr/>
              <p:nvPr/>
            </p:nvSpPr>
            <p:spPr bwMode="auto">
              <a:xfrm>
                <a:off x="3983832" y="2701264"/>
                <a:ext cx="618576" cy="363868"/>
              </a:xfrm>
              <a:custGeom>
                <a:avLst/>
                <a:gdLst>
                  <a:gd name="T0" fmla="*/ 172 w 172"/>
                  <a:gd name="T1" fmla="*/ 51 h 101"/>
                  <a:gd name="T2" fmla="*/ 159 w 172"/>
                  <a:gd name="T3" fmla="*/ 49 h 101"/>
                  <a:gd name="T4" fmla="*/ 77 w 172"/>
                  <a:gd name="T5" fmla="*/ 2 h 101"/>
                  <a:gd name="T6" fmla="*/ 66 w 172"/>
                  <a:gd name="T7" fmla="*/ 2 h 101"/>
                  <a:gd name="T8" fmla="*/ 8 w 172"/>
                  <a:gd name="T9" fmla="*/ 36 h 101"/>
                  <a:gd name="T10" fmla="*/ 0 w 172"/>
                  <a:gd name="T11" fmla="*/ 35 h 101"/>
                  <a:gd name="T12" fmla="*/ 0 w 172"/>
                  <a:gd name="T13" fmla="*/ 43 h 101"/>
                  <a:gd name="T14" fmla="*/ 0 w 172"/>
                  <a:gd name="T15" fmla="*/ 43 h 101"/>
                  <a:gd name="T16" fmla="*/ 2 w 172"/>
                  <a:gd name="T17" fmla="*/ 45 h 101"/>
                  <a:gd name="T18" fmla="*/ 96 w 172"/>
                  <a:gd name="T19" fmla="*/ 99 h 101"/>
                  <a:gd name="T20" fmla="*/ 106 w 172"/>
                  <a:gd name="T21" fmla="*/ 99 h 101"/>
                  <a:gd name="T22" fmla="*/ 169 w 172"/>
                  <a:gd name="T23" fmla="*/ 62 h 101"/>
                  <a:gd name="T24" fmla="*/ 172 w 172"/>
                  <a:gd name="T25" fmla="*/ 59 h 101"/>
                  <a:gd name="T26" fmla="*/ 172 w 172"/>
                  <a:gd name="T27" fmla="*/ 59 h 101"/>
                  <a:gd name="T28" fmla="*/ 172 w 172"/>
                  <a:gd name="T29" fmla="*/ 5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2" h="101">
                    <a:moveTo>
                      <a:pt x="172" y="51"/>
                    </a:moveTo>
                    <a:cubicBezTo>
                      <a:pt x="159" y="49"/>
                      <a:pt x="159" y="49"/>
                      <a:pt x="159" y="49"/>
                    </a:cubicBezTo>
                    <a:cubicBezTo>
                      <a:pt x="77" y="2"/>
                      <a:pt x="77" y="2"/>
                      <a:pt x="77" y="2"/>
                    </a:cubicBezTo>
                    <a:cubicBezTo>
                      <a:pt x="74" y="0"/>
                      <a:pt x="70" y="0"/>
                      <a:pt x="66" y="2"/>
                    </a:cubicBezTo>
                    <a:cubicBezTo>
                      <a:pt x="8" y="36"/>
                      <a:pt x="8" y="36"/>
                      <a:pt x="8" y="36"/>
                    </a:cubicBezTo>
                    <a:cubicBezTo>
                      <a:pt x="0" y="35"/>
                      <a:pt x="0" y="35"/>
                      <a:pt x="0" y="35"/>
                    </a:cubicBezTo>
                    <a:cubicBezTo>
                      <a:pt x="0" y="43"/>
                      <a:pt x="0" y="43"/>
                      <a:pt x="0" y="43"/>
                    </a:cubicBezTo>
                    <a:cubicBezTo>
                      <a:pt x="0" y="43"/>
                      <a:pt x="0" y="43"/>
                      <a:pt x="0" y="43"/>
                    </a:cubicBezTo>
                    <a:cubicBezTo>
                      <a:pt x="0" y="44"/>
                      <a:pt x="1" y="45"/>
                      <a:pt x="2" y="45"/>
                    </a:cubicBezTo>
                    <a:cubicBezTo>
                      <a:pt x="96" y="99"/>
                      <a:pt x="96" y="99"/>
                      <a:pt x="96" y="99"/>
                    </a:cubicBezTo>
                    <a:cubicBezTo>
                      <a:pt x="98" y="101"/>
                      <a:pt x="103" y="100"/>
                      <a:pt x="106" y="99"/>
                    </a:cubicBezTo>
                    <a:cubicBezTo>
                      <a:pt x="169" y="62"/>
                      <a:pt x="169" y="62"/>
                      <a:pt x="169" y="62"/>
                    </a:cubicBezTo>
                    <a:cubicBezTo>
                      <a:pt x="171" y="61"/>
                      <a:pt x="172" y="60"/>
                      <a:pt x="172" y="59"/>
                    </a:cubicBezTo>
                    <a:cubicBezTo>
                      <a:pt x="172" y="59"/>
                      <a:pt x="172" y="59"/>
                      <a:pt x="172" y="59"/>
                    </a:cubicBezTo>
                    <a:lnTo>
                      <a:pt x="172" y="51"/>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8" name="ïṧḻidè"/>
              <p:cNvSpPr/>
              <p:nvPr/>
            </p:nvSpPr>
            <p:spPr bwMode="auto">
              <a:xfrm>
                <a:off x="3983832" y="2767107"/>
                <a:ext cx="395057" cy="294560"/>
              </a:xfrm>
              <a:custGeom>
                <a:avLst/>
                <a:gdLst>
                  <a:gd name="T0" fmla="*/ 110 w 110"/>
                  <a:gd name="T1" fmla="*/ 3 h 82"/>
                  <a:gd name="T2" fmla="*/ 104 w 110"/>
                  <a:gd name="T3" fmla="*/ 0 h 82"/>
                  <a:gd name="T4" fmla="*/ 40 w 110"/>
                  <a:gd name="T5" fmla="*/ 0 h 82"/>
                  <a:gd name="T6" fmla="*/ 8 w 110"/>
                  <a:gd name="T7" fmla="*/ 18 h 82"/>
                  <a:gd name="T8" fmla="*/ 0 w 110"/>
                  <a:gd name="T9" fmla="*/ 17 h 82"/>
                  <a:gd name="T10" fmla="*/ 0 w 110"/>
                  <a:gd name="T11" fmla="*/ 25 h 82"/>
                  <a:gd name="T12" fmla="*/ 0 w 110"/>
                  <a:gd name="T13" fmla="*/ 25 h 82"/>
                  <a:gd name="T14" fmla="*/ 2 w 110"/>
                  <a:gd name="T15" fmla="*/ 27 h 82"/>
                  <a:gd name="T16" fmla="*/ 96 w 110"/>
                  <a:gd name="T17" fmla="*/ 81 h 82"/>
                  <a:gd name="T18" fmla="*/ 101 w 110"/>
                  <a:gd name="T19" fmla="*/ 82 h 82"/>
                  <a:gd name="T20" fmla="*/ 110 w 110"/>
                  <a:gd name="T21" fmla="*/ 3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82">
                    <a:moveTo>
                      <a:pt x="110" y="3"/>
                    </a:moveTo>
                    <a:cubicBezTo>
                      <a:pt x="104" y="0"/>
                      <a:pt x="104" y="0"/>
                      <a:pt x="104" y="0"/>
                    </a:cubicBezTo>
                    <a:cubicBezTo>
                      <a:pt x="40" y="0"/>
                      <a:pt x="40" y="0"/>
                      <a:pt x="40" y="0"/>
                    </a:cubicBezTo>
                    <a:cubicBezTo>
                      <a:pt x="8" y="18"/>
                      <a:pt x="8" y="18"/>
                      <a:pt x="8" y="18"/>
                    </a:cubicBezTo>
                    <a:cubicBezTo>
                      <a:pt x="0" y="17"/>
                      <a:pt x="0" y="17"/>
                      <a:pt x="0" y="17"/>
                    </a:cubicBezTo>
                    <a:cubicBezTo>
                      <a:pt x="0" y="25"/>
                      <a:pt x="0" y="25"/>
                      <a:pt x="0" y="25"/>
                    </a:cubicBezTo>
                    <a:cubicBezTo>
                      <a:pt x="0" y="25"/>
                      <a:pt x="0" y="25"/>
                      <a:pt x="0" y="25"/>
                    </a:cubicBezTo>
                    <a:cubicBezTo>
                      <a:pt x="0" y="26"/>
                      <a:pt x="1" y="27"/>
                      <a:pt x="2" y="27"/>
                    </a:cubicBezTo>
                    <a:cubicBezTo>
                      <a:pt x="96" y="81"/>
                      <a:pt x="96" y="81"/>
                      <a:pt x="96" y="81"/>
                    </a:cubicBezTo>
                    <a:cubicBezTo>
                      <a:pt x="97" y="82"/>
                      <a:pt x="99" y="82"/>
                      <a:pt x="101" y="82"/>
                    </a:cubicBezTo>
                    <a:lnTo>
                      <a:pt x="110" y="3"/>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9" name="ïsļiḋê"/>
              <p:cNvSpPr/>
              <p:nvPr/>
            </p:nvSpPr>
            <p:spPr bwMode="auto">
              <a:xfrm>
                <a:off x="3983832" y="2827751"/>
                <a:ext cx="13862" cy="39853"/>
              </a:xfrm>
              <a:custGeom>
                <a:avLst/>
                <a:gdLst>
                  <a:gd name="T0" fmla="*/ 4 w 4"/>
                  <a:gd name="T1" fmla="*/ 0 h 11"/>
                  <a:gd name="T2" fmla="*/ 0 w 4"/>
                  <a:gd name="T3" fmla="*/ 0 h 11"/>
                  <a:gd name="T4" fmla="*/ 0 w 4"/>
                  <a:gd name="T5" fmla="*/ 8 h 11"/>
                  <a:gd name="T6" fmla="*/ 0 w 4"/>
                  <a:gd name="T7" fmla="*/ 8 h 11"/>
                  <a:gd name="T8" fmla="*/ 2 w 4"/>
                  <a:gd name="T9" fmla="*/ 10 h 11"/>
                  <a:gd name="T10" fmla="*/ 4 w 4"/>
                  <a:gd name="T11" fmla="*/ 11 h 11"/>
                  <a:gd name="T12" fmla="*/ 4 w 4"/>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4" h="11">
                    <a:moveTo>
                      <a:pt x="4" y="0"/>
                    </a:moveTo>
                    <a:cubicBezTo>
                      <a:pt x="0" y="0"/>
                      <a:pt x="0" y="0"/>
                      <a:pt x="0" y="0"/>
                    </a:cubicBezTo>
                    <a:cubicBezTo>
                      <a:pt x="0" y="8"/>
                      <a:pt x="0" y="8"/>
                      <a:pt x="0" y="8"/>
                    </a:cubicBezTo>
                    <a:cubicBezTo>
                      <a:pt x="0" y="8"/>
                      <a:pt x="0" y="8"/>
                      <a:pt x="0" y="8"/>
                    </a:cubicBezTo>
                    <a:cubicBezTo>
                      <a:pt x="0" y="9"/>
                      <a:pt x="1" y="10"/>
                      <a:pt x="2" y="10"/>
                    </a:cubicBezTo>
                    <a:cubicBezTo>
                      <a:pt x="4" y="11"/>
                      <a:pt x="4" y="11"/>
                      <a:pt x="4" y="11"/>
                    </a:cubicBezTo>
                    <a:lnTo>
                      <a:pt x="4" y="0"/>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0" name="íṡḷîde"/>
              <p:cNvSpPr/>
              <p:nvPr/>
            </p:nvSpPr>
            <p:spPr bwMode="auto">
              <a:xfrm>
                <a:off x="4328640" y="3011418"/>
                <a:ext cx="32922" cy="50249"/>
              </a:xfrm>
              <a:custGeom>
                <a:avLst/>
                <a:gdLst>
                  <a:gd name="T0" fmla="*/ 0 w 9"/>
                  <a:gd name="T1" fmla="*/ 14 h 14"/>
                  <a:gd name="T2" fmla="*/ 9 w 9"/>
                  <a:gd name="T3" fmla="*/ 13 h 14"/>
                  <a:gd name="T4" fmla="*/ 9 w 9"/>
                  <a:gd name="T5" fmla="*/ 0 h 14"/>
                  <a:gd name="T6" fmla="*/ 0 w 9"/>
                  <a:gd name="T7" fmla="*/ 0 h 14"/>
                  <a:gd name="T8" fmla="*/ 0 w 9"/>
                  <a:gd name="T9" fmla="*/ 14 h 14"/>
                </a:gdLst>
                <a:ahLst/>
                <a:cxnLst>
                  <a:cxn ang="0">
                    <a:pos x="T0" y="T1"/>
                  </a:cxn>
                  <a:cxn ang="0">
                    <a:pos x="T2" y="T3"/>
                  </a:cxn>
                  <a:cxn ang="0">
                    <a:pos x="T4" y="T5"/>
                  </a:cxn>
                  <a:cxn ang="0">
                    <a:pos x="T6" y="T7"/>
                  </a:cxn>
                  <a:cxn ang="0">
                    <a:pos x="T8" y="T9"/>
                  </a:cxn>
                </a:cxnLst>
                <a:rect l="0" t="0" r="r" b="b"/>
                <a:pathLst>
                  <a:path w="9" h="14">
                    <a:moveTo>
                      <a:pt x="0" y="14"/>
                    </a:moveTo>
                    <a:cubicBezTo>
                      <a:pt x="3" y="14"/>
                      <a:pt x="7" y="14"/>
                      <a:pt x="9" y="13"/>
                    </a:cubicBezTo>
                    <a:cubicBezTo>
                      <a:pt x="9" y="0"/>
                      <a:pt x="9" y="0"/>
                      <a:pt x="9" y="0"/>
                    </a:cubicBezTo>
                    <a:cubicBezTo>
                      <a:pt x="0" y="0"/>
                      <a:pt x="0" y="0"/>
                      <a:pt x="0" y="0"/>
                    </a:cubicBezTo>
                    <a:lnTo>
                      <a:pt x="0" y="14"/>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1" name="ïSlîďé"/>
              <p:cNvSpPr/>
              <p:nvPr/>
            </p:nvSpPr>
            <p:spPr bwMode="auto">
              <a:xfrm>
                <a:off x="3983832" y="2677006"/>
                <a:ext cx="622042" cy="360403"/>
              </a:xfrm>
              <a:custGeom>
                <a:avLst/>
                <a:gdLst>
                  <a:gd name="T0" fmla="*/ 96 w 173"/>
                  <a:gd name="T1" fmla="*/ 98 h 100"/>
                  <a:gd name="T2" fmla="*/ 2 w 173"/>
                  <a:gd name="T3" fmla="*/ 45 h 100"/>
                  <a:gd name="T4" fmla="*/ 3 w 173"/>
                  <a:gd name="T5" fmla="*/ 39 h 100"/>
                  <a:gd name="T6" fmla="*/ 66 w 173"/>
                  <a:gd name="T7" fmla="*/ 2 h 100"/>
                  <a:gd name="T8" fmla="*/ 77 w 173"/>
                  <a:gd name="T9" fmla="*/ 2 h 100"/>
                  <a:gd name="T10" fmla="*/ 170 w 173"/>
                  <a:gd name="T11" fmla="*/ 55 h 100"/>
                  <a:gd name="T12" fmla="*/ 169 w 173"/>
                  <a:gd name="T13" fmla="*/ 61 h 100"/>
                  <a:gd name="T14" fmla="*/ 106 w 173"/>
                  <a:gd name="T15" fmla="*/ 98 h 100"/>
                  <a:gd name="T16" fmla="*/ 96 w 173"/>
                  <a:gd name="T17" fmla="*/ 9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00">
                    <a:moveTo>
                      <a:pt x="96" y="98"/>
                    </a:moveTo>
                    <a:cubicBezTo>
                      <a:pt x="2" y="45"/>
                      <a:pt x="2" y="45"/>
                      <a:pt x="2" y="45"/>
                    </a:cubicBezTo>
                    <a:cubicBezTo>
                      <a:pt x="0" y="43"/>
                      <a:pt x="0" y="40"/>
                      <a:pt x="3" y="39"/>
                    </a:cubicBezTo>
                    <a:cubicBezTo>
                      <a:pt x="66" y="2"/>
                      <a:pt x="66" y="2"/>
                      <a:pt x="66" y="2"/>
                    </a:cubicBezTo>
                    <a:cubicBezTo>
                      <a:pt x="70" y="0"/>
                      <a:pt x="74" y="0"/>
                      <a:pt x="77" y="2"/>
                    </a:cubicBezTo>
                    <a:cubicBezTo>
                      <a:pt x="170" y="55"/>
                      <a:pt x="170" y="55"/>
                      <a:pt x="170" y="55"/>
                    </a:cubicBezTo>
                    <a:cubicBezTo>
                      <a:pt x="173" y="57"/>
                      <a:pt x="172" y="60"/>
                      <a:pt x="169" y="61"/>
                    </a:cubicBezTo>
                    <a:cubicBezTo>
                      <a:pt x="106" y="98"/>
                      <a:pt x="106" y="98"/>
                      <a:pt x="106" y="98"/>
                    </a:cubicBezTo>
                    <a:cubicBezTo>
                      <a:pt x="103" y="100"/>
                      <a:pt x="98" y="100"/>
                      <a:pt x="96" y="9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2" name="iṥḷîde"/>
              <p:cNvSpPr/>
              <p:nvPr/>
            </p:nvSpPr>
            <p:spPr bwMode="auto">
              <a:xfrm>
                <a:off x="4034080" y="2748047"/>
                <a:ext cx="450503" cy="259906"/>
              </a:xfrm>
              <a:custGeom>
                <a:avLst/>
                <a:gdLst>
                  <a:gd name="T0" fmla="*/ 80 w 125"/>
                  <a:gd name="T1" fmla="*/ 70 h 72"/>
                  <a:gd name="T2" fmla="*/ 2 w 125"/>
                  <a:gd name="T3" fmla="*/ 25 h 72"/>
                  <a:gd name="T4" fmla="*/ 3 w 125"/>
                  <a:gd name="T5" fmla="*/ 21 h 72"/>
                  <a:gd name="T6" fmla="*/ 37 w 125"/>
                  <a:gd name="T7" fmla="*/ 1 h 72"/>
                  <a:gd name="T8" fmla="*/ 46 w 125"/>
                  <a:gd name="T9" fmla="*/ 1 h 72"/>
                  <a:gd name="T10" fmla="*/ 123 w 125"/>
                  <a:gd name="T11" fmla="*/ 46 h 72"/>
                  <a:gd name="T12" fmla="*/ 123 w 125"/>
                  <a:gd name="T13" fmla="*/ 51 h 72"/>
                  <a:gd name="T14" fmla="*/ 88 w 125"/>
                  <a:gd name="T15" fmla="*/ 70 h 72"/>
                  <a:gd name="T16" fmla="*/ 80 w 125"/>
                  <a:gd name="T17" fmla="*/ 7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5" h="72">
                    <a:moveTo>
                      <a:pt x="80" y="70"/>
                    </a:moveTo>
                    <a:cubicBezTo>
                      <a:pt x="2" y="25"/>
                      <a:pt x="2" y="25"/>
                      <a:pt x="2" y="25"/>
                    </a:cubicBezTo>
                    <a:cubicBezTo>
                      <a:pt x="0" y="24"/>
                      <a:pt x="0" y="22"/>
                      <a:pt x="3" y="21"/>
                    </a:cubicBezTo>
                    <a:cubicBezTo>
                      <a:pt x="37" y="1"/>
                      <a:pt x="37" y="1"/>
                      <a:pt x="37" y="1"/>
                    </a:cubicBezTo>
                    <a:cubicBezTo>
                      <a:pt x="40" y="0"/>
                      <a:pt x="43" y="0"/>
                      <a:pt x="46" y="1"/>
                    </a:cubicBezTo>
                    <a:cubicBezTo>
                      <a:pt x="123" y="46"/>
                      <a:pt x="123" y="46"/>
                      <a:pt x="123" y="46"/>
                    </a:cubicBezTo>
                    <a:cubicBezTo>
                      <a:pt x="125" y="47"/>
                      <a:pt x="125" y="49"/>
                      <a:pt x="123" y="51"/>
                    </a:cubicBezTo>
                    <a:cubicBezTo>
                      <a:pt x="88" y="70"/>
                      <a:pt x="88" y="70"/>
                      <a:pt x="88" y="70"/>
                    </a:cubicBezTo>
                    <a:cubicBezTo>
                      <a:pt x="86" y="71"/>
                      <a:pt x="82" y="72"/>
                      <a:pt x="80" y="7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3" name="ïSļïďe"/>
              <p:cNvSpPr/>
              <p:nvPr/>
            </p:nvSpPr>
            <p:spPr bwMode="auto">
              <a:xfrm>
                <a:off x="4228143" y="2651015"/>
                <a:ext cx="83170" cy="155943"/>
              </a:xfrm>
              <a:custGeom>
                <a:avLst/>
                <a:gdLst>
                  <a:gd name="T0" fmla="*/ 2 w 23"/>
                  <a:gd name="T1" fmla="*/ 7 h 43"/>
                  <a:gd name="T2" fmla="*/ 1 w 23"/>
                  <a:gd name="T3" fmla="*/ 14 h 43"/>
                  <a:gd name="T4" fmla="*/ 2 w 23"/>
                  <a:gd name="T5" fmla="*/ 30 h 43"/>
                  <a:gd name="T6" fmla="*/ 3 w 23"/>
                  <a:gd name="T7" fmla="*/ 36 h 43"/>
                  <a:gd name="T8" fmla="*/ 9 w 23"/>
                  <a:gd name="T9" fmla="*/ 42 h 43"/>
                  <a:gd name="T10" fmla="*/ 9 w 23"/>
                  <a:gd name="T11" fmla="*/ 42 h 43"/>
                  <a:gd name="T12" fmla="*/ 14 w 23"/>
                  <a:gd name="T13" fmla="*/ 38 h 43"/>
                  <a:gd name="T14" fmla="*/ 16 w 23"/>
                  <a:gd name="T15" fmla="*/ 24 h 43"/>
                  <a:gd name="T16" fmla="*/ 21 w 23"/>
                  <a:gd name="T17" fmla="*/ 29 h 43"/>
                  <a:gd name="T18" fmla="*/ 15 w 23"/>
                  <a:gd name="T19" fmla="*/ 8 h 43"/>
                  <a:gd name="T20" fmla="*/ 2 w 23"/>
                  <a:gd name="T21" fmla="*/ 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43">
                    <a:moveTo>
                      <a:pt x="2" y="7"/>
                    </a:moveTo>
                    <a:cubicBezTo>
                      <a:pt x="1" y="14"/>
                      <a:pt x="1" y="14"/>
                      <a:pt x="1" y="14"/>
                    </a:cubicBezTo>
                    <a:cubicBezTo>
                      <a:pt x="0" y="19"/>
                      <a:pt x="0" y="25"/>
                      <a:pt x="2" y="30"/>
                    </a:cubicBezTo>
                    <a:cubicBezTo>
                      <a:pt x="3" y="36"/>
                      <a:pt x="3" y="36"/>
                      <a:pt x="3" y="36"/>
                    </a:cubicBezTo>
                    <a:cubicBezTo>
                      <a:pt x="3" y="39"/>
                      <a:pt x="6" y="41"/>
                      <a:pt x="9" y="42"/>
                    </a:cubicBezTo>
                    <a:cubicBezTo>
                      <a:pt x="9" y="42"/>
                      <a:pt x="9" y="42"/>
                      <a:pt x="9" y="42"/>
                    </a:cubicBezTo>
                    <a:cubicBezTo>
                      <a:pt x="12" y="43"/>
                      <a:pt x="14" y="41"/>
                      <a:pt x="14" y="38"/>
                    </a:cubicBezTo>
                    <a:cubicBezTo>
                      <a:pt x="16" y="24"/>
                      <a:pt x="16" y="24"/>
                      <a:pt x="16" y="24"/>
                    </a:cubicBezTo>
                    <a:cubicBezTo>
                      <a:pt x="16" y="24"/>
                      <a:pt x="19" y="29"/>
                      <a:pt x="21" y="29"/>
                    </a:cubicBezTo>
                    <a:cubicBezTo>
                      <a:pt x="23" y="29"/>
                      <a:pt x="19" y="15"/>
                      <a:pt x="15" y="8"/>
                    </a:cubicBezTo>
                    <a:cubicBezTo>
                      <a:pt x="11" y="0"/>
                      <a:pt x="2" y="7"/>
                      <a:pt x="2" y="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4" name="iṧľîďè"/>
              <p:cNvSpPr/>
              <p:nvPr/>
            </p:nvSpPr>
            <p:spPr bwMode="auto">
              <a:xfrm>
                <a:off x="4214281" y="2236899"/>
                <a:ext cx="136884" cy="443573"/>
              </a:xfrm>
              <a:custGeom>
                <a:avLst/>
                <a:gdLst>
                  <a:gd name="T0" fmla="*/ 38 w 38"/>
                  <a:gd name="T1" fmla="*/ 20 h 123"/>
                  <a:gd name="T2" fmla="*/ 28 w 38"/>
                  <a:gd name="T3" fmla="*/ 40 h 123"/>
                  <a:gd name="T4" fmla="*/ 24 w 38"/>
                  <a:gd name="T5" fmla="*/ 55 h 123"/>
                  <a:gd name="T6" fmla="*/ 19 w 38"/>
                  <a:gd name="T7" fmla="*/ 123 h 123"/>
                  <a:gd name="T8" fmla="*/ 6 w 38"/>
                  <a:gd name="T9" fmla="*/ 122 h 123"/>
                  <a:gd name="T10" fmla="*/ 0 w 38"/>
                  <a:gd name="T11" fmla="*/ 46 h 123"/>
                  <a:gd name="T12" fmla="*/ 0 w 38"/>
                  <a:gd name="T13" fmla="*/ 39 h 123"/>
                  <a:gd name="T14" fmla="*/ 7 w 38"/>
                  <a:gd name="T15" fmla="*/ 0 h 123"/>
                  <a:gd name="T16" fmla="*/ 38 w 38"/>
                  <a:gd name="T17" fmla="*/ 2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123">
                    <a:moveTo>
                      <a:pt x="38" y="20"/>
                    </a:moveTo>
                    <a:cubicBezTo>
                      <a:pt x="28" y="40"/>
                      <a:pt x="28" y="40"/>
                      <a:pt x="28" y="40"/>
                    </a:cubicBezTo>
                    <a:cubicBezTo>
                      <a:pt x="25" y="44"/>
                      <a:pt x="24" y="50"/>
                      <a:pt x="24" y="55"/>
                    </a:cubicBezTo>
                    <a:cubicBezTo>
                      <a:pt x="19" y="123"/>
                      <a:pt x="19" y="123"/>
                      <a:pt x="19" y="123"/>
                    </a:cubicBezTo>
                    <a:cubicBezTo>
                      <a:pt x="6" y="122"/>
                      <a:pt x="6" y="122"/>
                      <a:pt x="6" y="122"/>
                    </a:cubicBezTo>
                    <a:cubicBezTo>
                      <a:pt x="0" y="46"/>
                      <a:pt x="0" y="46"/>
                      <a:pt x="0" y="46"/>
                    </a:cubicBezTo>
                    <a:cubicBezTo>
                      <a:pt x="0" y="44"/>
                      <a:pt x="0" y="41"/>
                      <a:pt x="0" y="39"/>
                    </a:cubicBezTo>
                    <a:cubicBezTo>
                      <a:pt x="7" y="0"/>
                      <a:pt x="7" y="0"/>
                      <a:pt x="7" y="0"/>
                    </a:cubicBezTo>
                    <a:lnTo>
                      <a:pt x="38" y="2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5" name="îṩḻîḍé"/>
              <p:cNvSpPr/>
              <p:nvPr/>
            </p:nvSpPr>
            <p:spPr bwMode="auto">
              <a:xfrm>
                <a:off x="3957841" y="2533191"/>
                <a:ext cx="381195" cy="518079"/>
              </a:xfrm>
              <a:custGeom>
                <a:avLst/>
                <a:gdLst>
                  <a:gd name="T0" fmla="*/ 99 w 106"/>
                  <a:gd name="T1" fmla="*/ 144 h 144"/>
                  <a:gd name="T2" fmla="*/ 92 w 106"/>
                  <a:gd name="T3" fmla="*/ 133 h 144"/>
                  <a:gd name="T4" fmla="*/ 9 w 106"/>
                  <a:gd name="T5" fmla="*/ 86 h 144"/>
                  <a:gd name="T6" fmla="*/ 4 w 106"/>
                  <a:gd name="T7" fmla="*/ 77 h 144"/>
                  <a:gd name="T8" fmla="*/ 5 w 106"/>
                  <a:gd name="T9" fmla="*/ 9 h 144"/>
                  <a:gd name="T10" fmla="*/ 0 w 106"/>
                  <a:gd name="T11" fmla="*/ 3 h 144"/>
                  <a:gd name="T12" fmla="*/ 4 w 106"/>
                  <a:gd name="T13" fmla="*/ 1 h 144"/>
                  <a:gd name="T14" fmla="*/ 4 w 106"/>
                  <a:gd name="T15" fmla="*/ 1 h 144"/>
                  <a:gd name="T16" fmla="*/ 8 w 106"/>
                  <a:gd name="T17" fmla="*/ 1 h 144"/>
                  <a:gd name="T18" fmla="*/ 101 w 106"/>
                  <a:gd name="T19" fmla="*/ 55 h 144"/>
                  <a:gd name="T20" fmla="*/ 106 w 106"/>
                  <a:gd name="T21" fmla="*/ 64 h 144"/>
                  <a:gd name="T22" fmla="*/ 105 w 106"/>
                  <a:gd name="T23" fmla="*/ 137 h 144"/>
                  <a:gd name="T24" fmla="*/ 104 w 106"/>
                  <a:gd name="T25" fmla="*/ 141 h 144"/>
                  <a:gd name="T26" fmla="*/ 104 w 106"/>
                  <a:gd name="T27" fmla="*/ 141 h 144"/>
                  <a:gd name="T28" fmla="*/ 99 w 106"/>
                  <a:gd name="T29"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6" h="144">
                    <a:moveTo>
                      <a:pt x="99" y="144"/>
                    </a:moveTo>
                    <a:cubicBezTo>
                      <a:pt x="92" y="133"/>
                      <a:pt x="92" y="133"/>
                      <a:pt x="92" y="133"/>
                    </a:cubicBezTo>
                    <a:cubicBezTo>
                      <a:pt x="9" y="86"/>
                      <a:pt x="9" y="86"/>
                      <a:pt x="9" y="86"/>
                    </a:cubicBezTo>
                    <a:cubicBezTo>
                      <a:pt x="7" y="84"/>
                      <a:pt x="4" y="80"/>
                      <a:pt x="4" y="77"/>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3" y="56"/>
                      <a:pt x="106" y="60"/>
                      <a:pt x="106" y="64"/>
                    </a:cubicBezTo>
                    <a:cubicBezTo>
                      <a:pt x="105" y="137"/>
                      <a:pt x="105" y="137"/>
                      <a:pt x="105" y="137"/>
                    </a:cubicBezTo>
                    <a:cubicBezTo>
                      <a:pt x="105" y="139"/>
                      <a:pt x="105" y="141"/>
                      <a:pt x="104" y="141"/>
                    </a:cubicBezTo>
                    <a:cubicBezTo>
                      <a:pt x="104" y="141"/>
                      <a:pt x="104" y="141"/>
                      <a:pt x="104" y="141"/>
                    </a:cubicBezTo>
                    <a:lnTo>
                      <a:pt x="99" y="144"/>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6" name="ïṩḷiďê"/>
              <p:cNvSpPr/>
              <p:nvPr/>
            </p:nvSpPr>
            <p:spPr bwMode="auto">
              <a:xfrm>
                <a:off x="3957841" y="2533191"/>
                <a:ext cx="374264" cy="377730"/>
              </a:xfrm>
              <a:custGeom>
                <a:avLst/>
                <a:gdLst>
                  <a:gd name="T0" fmla="*/ 42 w 104"/>
                  <a:gd name="T1" fmla="*/ 105 h 105"/>
                  <a:gd name="T2" fmla="*/ 37 w 104"/>
                  <a:gd name="T3" fmla="*/ 102 h 105"/>
                  <a:gd name="T4" fmla="*/ 5 w 104"/>
                  <a:gd name="T5" fmla="*/ 46 h 105"/>
                  <a:gd name="T6" fmla="*/ 5 w 104"/>
                  <a:gd name="T7" fmla="*/ 9 h 105"/>
                  <a:gd name="T8" fmla="*/ 0 w 104"/>
                  <a:gd name="T9" fmla="*/ 3 h 105"/>
                  <a:gd name="T10" fmla="*/ 4 w 104"/>
                  <a:gd name="T11" fmla="*/ 1 h 105"/>
                  <a:gd name="T12" fmla="*/ 4 w 104"/>
                  <a:gd name="T13" fmla="*/ 1 h 105"/>
                  <a:gd name="T14" fmla="*/ 8 w 104"/>
                  <a:gd name="T15" fmla="*/ 1 h 105"/>
                  <a:gd name="T16" fmla="*/ 101 w 104"/>
                  <a:gd name="T17" fmla="*/ 55 h 105"/>
                  <a:gd name="T18" fmla="*/ 104 w 104"/>
                  <a:gd name="T19" fmla="*/ 59 h 105"/>
                  <a:gd name="T20" fmla="*/ 42 w 104"/>
                  <a:gd name="T21"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4" h="105">
                    <a:moveTo>
                      <a:pt x="42" y="105"/>
                    </a:moveTo>
                    <a:cubicBezTo>
                      <a:pt x="37" y="102"/>
                      <a:pt x="37" y="102"/>
                      <a:pt x="37" y="102"/>
                    </a:cubicBezTo>
                    <a:cubicBezTo>
                      <a:pt x="5" y="46"/>
                      <a:pt x="5" y="46"/>
                      <a:pt x="5" y="46"/>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2" y="56"/>
                      <a:pt x="103" y="57"/>
                      <a:pt x="104" y="59"/>
                    </a:cubicBezTo>
                    <a:lnTo>
                      <a:pt x="42" y="105"/>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7" name="ísḻídè"/>
              <p:cNvSpPr/>
              <p:nvPr/>
            </p:nvSpPr>
            <p:spPr bwMode="auto">
              <a:xfrm>
                <a:off x="3957841" y="2533191"/>
                <a:ext cx="32922" cy="20792"/>
              </a:xfrm>
              <a:custGeom>
                <a:avLst/>
                <a:gdLst>
                  <a:gd name="T0" fmla="*/ 2 w 9"/>
                  <a:gd name="T1" fmla="*/ 6 h 6"/>
                  <a:gd name="T2" fmla="*/ 0 w 9"/>
                  <a:gd name="T3" fmla="*/ 3 h 6"/>
                  <a:gd name="T4" fmla="*/ 4 w 9"/>
                  <a:gd name="T5" fmla="*/ 1 h 6"/>
                  <a:gd name="T6" fmla="*/ 4 w 9"/>
                  <a:gd name="T7" fmla="*/ 1 h 6"/>
                  <a:gd name="T8" fmla="*/ 8 w 9"/>
                  <a:gd name="T9" fmla="*/ 1 h 6"/>
                  <a:gd name="T10" fmla="*/ 9 w 9"/>
                  <a:gd name="T11" fmla="*/ 2 h 6"/>
                  <a:gd name="T12" fmla="*/ 2 w 9"/>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9" h="6">
                    <a:moveTo>
                      <a:pt x="2" y="6"/>
                    </a:moveTo>
                    <a:cubicBezTo>
                      <a:pt x="0" y="3"/>
                      <a:pt x="0" y="3"/>
                      <a:pt x="0" y="3"/>
                    </a:cubicBezTo>
                    <a:cubicBezTo>
                      <a:pt x="4" y="1"/>
                      <a:pt x="4" y="1"/>
                      <a:pt x="4" y="1"/>
                    </a:cubicBezTo>
                    <a:cubicBezTo>
                      <a:pt x="4" y="1"/>
                      <a:pt x="4" y="1"/>
                      <a:pt x="4" y="1"/>
                    </a:cubicBezTo>
                    <a:cubicBezTo>
                      <a:pt x="5" y="0"/>
                      <a:pt x="6" y="0"/>
                      <a:pt x="8" y="1"/>
                    </a:cubicBezTo>
                    <a:cubicBezTo>
                      <a:pt x="9" y="2"/>
                      <a:pt x="9" y="2"/>
                      <a:pt x="9" y="2"/>
                    </a:cubicBezTo>
                    <a:lnTo>
                      <a:pt x="2" y="6"/>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8" name="îśḻíde"/>
              <p:cNvSpPr/>
              <p:nvPr/>
            </p:nvSpPr>
            <p:spPr bwMode="auto">
              <a:xfrm>
                <a:off x="4288788" y="2730720"/>
                <a:ext cx="46784" cy="46784"/>
              </a:xfrm>
              <a:custGeom>
                <a:avLst/>
                <a:gdLst>
                  <a:gd name="T0" fmla="*/ 10 w 13"/>
                  <a:gd name="T1" fmla="*/ 0 h 13"/>
                  <a:gd name="T2" fmla="*/ 13 w 13"/>
                  <a:gd name="T3" fmla="*/ 8 h 13"/>
                  <a:gd name="T4" fmla="*/ 4 w 13"/>
                  <a:gd name="T5" fmla="*/ 13 h 13"/>
                  <a:gd name="T6" fmla="*/ 0 w 13"/>
                  <a:gd name="T7" fmla="*/ 6 h 13"/>
                  <a:gd name="T8" fmla="*/ 10 w 13"/>
                  <a:gd name="T9" fmla="*/ 0 h 13"/>
                </a:gdLst>
                <a:ahLst/>
                <a:cxnLst>
                  <a:cxn ang="0">
                    <a:pos x="T0" y="T1"/>
                  </a:cxn>
                  <a:cxn ang="0">
                    <a:pos x="T2" y="T3"/>
                  </a:cxn>
                  <a:cxn ang="0">
                    <a:pos x="T4" y="T5"/>
                  </a:cxn>
                  <a:cxn ang="0">
                    <a:pos x="T6" y="T7"/>
                  </a:cxn>
                  <a:cxn ang="0">
                    <a:pos x="T8" y="T9"/>
                  </a:cxn>
                </a:cxnLst>
                <a:rect l="0" t="0" r="r" b="b"/>
                <a:pathLst>
                  <a:path w="13" h="13">
                    <a:moveTo>
                      <a:pt x="10" y="0"/>
                    </a:moveTo>
                    <a:cubicBezTo>
                      <a:pt x="12" y="2"/>
                      <a:pt x="13" y="5"/>
                      <a:pt x="13" y="8"/>
                    </a:cubicBezTo>
                    <a:cubicBezTo>
                      <a:pt x="4" y="13"/>
                      <a:pt x="4" y="13"/>
                      <a:pt x="4" y="13"/>
                    </a:cubicBezTo>
                    <a:cubicBezTo>
                      <a:pt x="0" y="6"/>
                      <a:pt x="0" y="6"/>
                      <a:pt x="0" y="6"/>
                    </a:cubicBezTo>
                    <a:lnTo>
                      <a:pt x="10" y="0"/>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9" name="íṩľîḍe"/>
              <p:cNvSpPr/>
              <p:nvPr/>
            </p:nvSpPr>
            <p:spPr bwMode="auto">
              <a:xfrm>
                <a:off x="3950910" y="2540122"/>
                <a:ext cx="370799" cy="514614"/>
              </a:xfrm>
              <a:custGeom>
                <a:avLst/>
                <a:gdLst>
                  <a:gd name="T0" fmla="*/ 98 w 103"/>
                  <a:gd name="T1" fmla="*/ 55 h 143"/>
                  <a:gd name="T2" fmla="*/ 5 w 103"/>
                  <a:gd name="T3" fmla="*/ 1 h 143"/>
                  <a:gd name="T4" fmla="*/ 0 w 103"/>
                  <a:gd name="T5" fmla="*/ 5 h 143"/>
                  <a:gd name="T6" fmla="*/ 0 w 103"/>
                  <a:gd name="T7" fmla="*/ 78 h 143"/>
                  <a:gd name="T8" fmla="*/ 5 w 103"/>
                  <a:gd name="T9" fmla="*/ 87 h 143"/>
                  <a:gd name="T10" fmla="*/ 98 w 103"/>
                  <a:gd name="T11" fmla="*/ 141 h 143"/>
                  <a:gd name="T12" fmla="*/ 103 w 103"/>
                  <a:gd name="T13" fmla="*/ 138 h 143"/>
                  <a:gd name="T14" fmla="*/ 103 w 103"/>
                  <a:gd name="T15" fmla="*/ 64 h 143"/>
                  <a:gd name="T16" fmla="*/ 98 w 103"/>
                  <a:gd name="T17" fmla="*/ 5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143">
                    <a:moveTo>
                      <a:pt x="98" y="55"/>
                    </a:moveTo>
                    <a:cubicBezTo>
                      <a:pt x="5" y="1"/>
                      <a:pt x="5" y="1"/>
                      <a:pt x="5" y="1"/>
                    </a:cubicBezTo>
                    <a:cubicBezTo>
                      <a:pt x="2" y="0"/>
                      <a:pt x="0" y="1"/>
                      <a:pt x="0" y="5"/>
                    </a:cubicBezTo>
                    <a:cubicBezTo>
                      <a:pt x="0" y="78"/>
                      <a:pt x="0" y="78"/>
                      <a:pt x="0" y="78"/>
                    </a:cubicBezTo>
                    <a:cubicBezTo>
                      <a:pt x="0" y="82"/>
                      <a:pt x="2" y="86"/>
                      <a:pt x="5" y="87"/>
                    </a:cubicBezTo>
                    <a:cubicBezTo>
                      <a:pt x="98" y="141"/>
                      <a:pt x="98" y="141"/>
                      <a:pt x="98" y="141"/>
                    </a:cubicBezTo>
                    <a:cubicBezTo>
                      <a:pt x="101" y="143"/>
                      <a:pt x="103" y="141"/>
                      <a:pt x="103" y="138"/>
                    </a:cubicBezTo>
                    <a:cubicBezTo>
                      <a:pt x="103" y="64"/>
                      <a:pt x="103" y="64"/>
                      <a:pt x="103" y="64"/>
                    </a:cubicBezTo>
                    <a:cubicBezTo>
                      <a:pt x="103" y="61"/>
                      <a:pt x="101" y="57"/>
                      <a:pt x="98" y="5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0" name="îś1ïdè"/>
              <p:cNvSpPr/>
              <p:nvPr/>
            </p:nvSpPr>
            <p:spPr bwMode="auto">
              <a:xfrm>
                <a:off x="4358096" y="2751512"/>
                <a:ext cx="110893" cy="109161"/>
              </a:xfrm>
              <a:custGeom>
                <a:avLst/>
                <a:gdLst>
                  <a:gd name="T0" fmla="*/ 31 w 31"/>
                  <a:gd name="T1" fmla="*/ 11 h 30"/>
                  <a:gd name="T2" fmla="*/ 30 w 31"/>
                  <a:gd name="T3" fmla="*/ 14 h 30"/>
                  <a:gd name="T4" fmla="*/ 22 w 31"/>
                  <a:gd name="T5" fmla="*/ 22 h 30"/>
                  <a:gd name="T6" fmla="*/ 13 w 31"/>
                  <a:gd name="T7" fmla="*/ 28 h 30"/>
                  <a:gd name="T8" fmla="*/ 3 w 31"/>
                  <a:gd name="T9" fmla="*/ 28 h 30"/>
                  <a:gd name="T10" fmla="*/ 3 w 31"/>
                  <a:gd name="T11" fmla="*/ 28 h 30"/>
                  <a:gd name="T12" fmla="*/ 2 w 31"/>
                  <a:gd name="T13" fmla="*/ 19 h 30"/>
                  <a:gd name="T14" fmla="*/ 12 w 31"/>
                  <a:gd name="T15" fmla="*/ 9 h 30"/>
                  <a:gd name="T16" fmla="*/ 5 w 31"/>
                  <a:gd name="T17" fmla="*/ 12 h 30"/>
                  <a:gd name="T18" fmla="*/ 15 w 31"/>
                  <a:gd name="T19" fmla="*/ 5 h 30"/>
                  <a:gd name="T20" fmla="*/ 25 w 31"/>
                  <a:gd name="T21" fmla="*/ 0 h 30"/>
                  <a:gd name="T22" fmla="*/ 31 w 31"/>
                  <a:gd name="T23" fmla="*/ 1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 h="30">
                    <a:moveTo>
                      <a:pt x="31" y="11"/>
                    </a:moveTo>
                    <a:cubicBezTo>
                      <a:pt x="30" y="14"/>
                      <a:pt x="30" y="14"/>
                      <a:pt x="30" y="14"/>
                    </a:cubicBezTo>
                    <a:cubicBezTo>
                      <a:pt x="28" y="17"/>
                      <a:pt x="25" y="20"/>
                      <a:pt x="22" y="22"/>
                    </a:cubicBezTo>
                    <a:cubicBezTo>
                      <a:pt x="13" y="28"/>
                      <a:pt x="13" y="28"/>
                      <a:pt x="13" y="28"/>
                    </a:cubicBezTo>
                    <a:cubicBezTo>
                      <a:pt x="10" y="30"/>
                      <a:pt x="6" y="30"/>
                      <a:pt x="3" y="28"/>
                    </a:cubicBezTo>
                    <a:cubicBezTo>
                      <a:pt x="3" y="28"/>
                      <a:pt x="3" y="28"/>
                      <a:pt x="3" y="28"/>
                    </a:cubicBezTo>
                    <a:cubicBezTo>
                      <a:pt x="0" y="26"/>
                      <a:pt x="0" y="22"/>
                      <a:pt x="2" y="19"/>
                    </a:cubicBezTo>
                    <a:cubicBezTo>
                      <a:pt x="12" y="9"/>
                      <a:pt x="12" y="9"/>
                      <a:pt x="12" y="9"/>
                    </a:cubicBezTo>
                    <a:cubicBezTo>
                      <a:pt x="12" y="9"/>
                      <a:pt x="6" y="14"/>
                      <a:pt x="5" y="12"/>
                    </a:cubicBezTo>
                    <a:cubicBezTo>
                      <a:pt x="4" y="11"/>
                      <a:pt x="10" y="5"/>
                      <a:pt x="15" y="5"/>
                    </a:cubicBezTo>
                    <a:cubicBezTo>
                      <a:pt x="20" y="4"/>
                      <a:pt x="25" y="0"/>
                      <a:pt x="25" y="0"/>
                    </a:cubicBezTo>
                    <a:lnTo>
                      <a:pt x="31" y="11"/>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1" name="îṥ1íďé"/>
              <p:cNvSpPr/>
              <p:nvPr/>
            </p:nvSpPr>
            <p:spPr bwMode="auto">
              <a:xfrm>
                <a:off x="4202153" y="1982191"/>
                <a:ext cx="256440" cy="407186"/>
              </a:xfrm>
              <a:custGeom>
                <a:avLst/>
                <a:gdLst>
                  <a:gd name="T0" fmla="*/ 50 w 71"/>
                  <a:gd name="T1" fmla="*/ 0 h 113"/>
                  <a:gd name="T2" fmla="*/ 0 w 71"/>
                  <a:gd name="T3" fmla="*/ 74 h 113"/>
                  <a:gd name="T4" fmla="*/ 42 w 71"/>
                  <a:gd name="T5" fmla="*/ 105 h 113"/>
                  <a:gd name="T6" fmla="*/ 50 w 71"/>
                  <a:gd name="T7" fmla="*/ 0 h 113"/>
                </a:gdLst>
                <a:ahLst/>
                <a:cxnLst>
                  <a:cxn ang="0">
                    <a:pos x="T0" y="T1"/>
                  </a:cxn>
                  <a:cxn ang="0">
                    <a:pos x="T2" y="T3"/>
                  </a:cxn>
                  <a:cxn ang="0">
                    <a:pos x="T4" y="T5"/>
                  </a:cxn>
                  <a:cxn ang="0">
                    <a:pos x="T6" y="T7"/>
                  </a:cxn>
                </a:cxnLst>
                <a:rect l="0" t="0" r="r" b="b"/>
                <a:pathLst>
                  <a:path w="71" h="113">
                    <a:moveTo>
                      <a:pt x="50" y="0"/>
                    </a:moveTo>
                    <a:cubicBezTo>
                      <a:pt x="50" y="0"/>
                      <a:pt x="14" y="39"/>
                      <a:pt x="0" y="74"/>
                    </a:cubicBezTo>
                    <a:cubicBezTo>
                      <a:pt x="0" y="74"/>
                      <a:pt x="12" y="96"/>
                      <a:pt x="42" y="105"/>
                    </a:cubicBezTo>
                    <a:cubicBezTo>
                      <a:pt x="71" y="113"/>
                      <a:pt x="50" y="0"/>
                      <a:pt x="5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2" name="îṧ1îḍé"/>
              <p:cNvSpPr/>
              <p:nvPr/>
            </p:nvSpPr>
            <p:spPr bwMode="auto">
              <a:xfrm>
                <a:off x="4300917" y="2151996"/>
                <a:ext cx="50249" cy="197528"/>
              </a:xfrm>
              <a:custGeom>
                <a:avLst/>
                <a:gdLst>
                  <a:gd name="T0" fmla="*/ 8 w 14"/>
                  <a:gd name="T1" fmla="*/ 55 h 55"/>
                  <a:gd name="T2" fmla="*/ 14 w 14"/>
                  <a:gd name="T3" fmla="*/ 0 h 55"/>
                  <a:gd name="T4" fmla="*/ 0 w 14"/>
                  <a:gd name="T5" fmla="*/ 52 h 55"/>
                  <a:gd name="T6" fmla="*/ 8 w 14"/>
                  <a:gd name="T7" fmla="*/ 55 h 55"/>
                </a:gdLst>
                <a:ahLst/>
                <a:cxnLst>
                  <a:cxn ang="0">
                    <a:pos x="T0" y="T1"/>
                  </a:cxn>
                  <a:cxn ang="0">
                    <a:pos x="T2" y="T3"/>
                  </a:cxn>
                  <a:cxn ang="0">
                    <a:pos x="T4" y="T5"/>
                  </a:cxn>
                  <a:cxn ang="0">
                    <a:pos x="T6" y="T7"/>
                  </a:cxn>
                </a:cxnLst>
                <a:rect l="0" t="0" r="r" b="b"/>
                <a:pathLst>
                  <a:path w="14" h="55">
                    <a:moveTo>
                      <a:pt x="8" y="55"/>
                    </a:moveTo>
                    <a:cubicBezTo>
                      <a:pt x="14" y="0"/>
                      <a:pt x="14" y="0"/>
                      <a:pt x="14" y="0"/>
                    </a:cubicBezTo>
                    <a:cubicBezTo>
                      <a:pt x="0" y="52"/>
                      <a:pt x="0" y="52"/>
                      <a:pt x="0" y="52"/>
                    </a:cubicBezTo>
                    <a:cubicBezTo>
                      <a:pt x="3" y="53"/>
                      <a:pt x="5" y="54"/>
                      <a:pt x="8" y="55"/>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3" name="išḷïdé"/>
              <p:cNvSpPr/>
              <p:nvPr/>
            </p:nvSpPr>
            <p:spPr bwMode="auto">
              <a:xfrm>
                <a:off x="4444732" y="1945805"/>
                <a:ext cx="67576" cy="36387"/>
              </a:xfrm>
              <a:custGeom>
                <a:avLst/>
                <a:gdLst>
                  <a:gd name="T0" fmla="*/ 9 w 19"/>
                  <a:gd name="T1" fmla="*/ 2 h 10"/>
                  <a:gd name="T2" fmla="*/ 0 w 19"/>
                  <a:gd name="T3" fmla="*/ 0 h 10"/>
                  <a:gd name="T4" fmla="*/ 11 w 19"/>
                  <a:gd name="T5" fmla="*/ 9 h 10"/>
                  <a:gd name="T6" fmla="*/ 19 w 19"/>
                  <a:gd name="T7" fmla="*/ 5 h 10"/>
                  <a:gd name="T8" fmla="*/ 9 w 19"/>
                  <a:gd name="T9" fmla="*/ 2 h 10"/>
                </a:gdLst>
                <a:ahLst/>
                <a:cxnLst>
                  <a:cxn ang="0">
                    <a:pos x="T0" y="T1"/>
                  </a:cxn>
                  <a:cxn ang="0">
                    <a:pos x="T2" y="T3"/>
                  </a:cxn>
                  <a:cxn ang="0">
                    <a:pos x="T4" y="T5"/>
                  </a:cxn>
                  <a:cxn ang="0">
                    <a:pos x="T6" y="T7"/>
                  </a:cxn>
                  <a:cxn ang="0">
                    <a:pos x="T8" y="T9"/>
                  </a:cxn>
                </a:cxnLst>
                <a:rect l="0" t="0" r="r" b="b"/>
                <a:pathLst>
                  <a:path w="19" h="10">
                    <a:moveTo>
                      <a:pt x="9" y="2"/>
                    </a:moveTo>
                    <a:cubicBezTo>
                      <a:pt x="0" y="0"/>
                      <a:pt x="0" y="0"/>
                      <a:pt x="0" y="0"/>
                    </a:cubicBezTo>
                    <a:cubicBezTo>
                      <a:pt x="0" y="0"/>
                      <a:pt x="4" y="7"/>
                      <a:pt x="11" y="9"/>
                    </a:cubicBezTo>
                    <a:cubicBezTo>
                      <a:pt x="17" y="10"/>
                      <a:pt x="19" y="5"/>
                      <a:pt x="19" y="5"/>
                    </a:cubicBezTo>
                    <a:lnTo>
                      <a:pt x="9"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4" name="íṩlîḋe"/>
              <p:cNvSpPr/>
              <p:nvPr/>
            </p:nvSpPr>
            <p:spPr bwMode="auto">
              <a:xfrm>
                <a:off x="6955421" y="5116656"/>
                <a:ext cx="734667" cy="424513"/>
              </a:xfrm>
              <a:custGeom>
                <a:avLst/>
                <a:gdLst>
                  <a:gd name="T0" fmla="*/ 167 w 204"/>
                  <a:gd name="T1" fmla="*/ 97 h 118"/>
                  <a:gd name="T2" fmla="*/ 36 w 204"/>
                  <a:gd name="T3" fmla="*/ 97 h 118"/>
                  <a:gd name="T4" fmla="*/ 36 w 204"/>
                  <a:gd name="T5" fmla="*/ 21 h 118"/>
                  <a:gd name="T6" fmla="*/ 167 w 204"/>
                  <a:gd name="T7" fmla="*/ 21 h 118"/>
                  <a:gd name="T8" fmla="*/ 167 w 204"/>
                  <a:gd name="T9" fmla="*/ 97 h 118"/>
                </a:gdLst>
                <a:ahLst/>
                <a:cxnLst>
                  <a:cxn ang="0">
                    <a:pos x="T0" y="T1"/>
                  </a:cxn>
                  <a:cxn ang="0">
                    <a:pos x="T2" y="T3"/>
                  </a:cxn>
                  <a:cxn ang="0">
                    <a:pos x="T4" y="T5"/>
                  </a:cxn>
                  <a:cxn ang="0">
                    <a:pos x="T6" y="T7"/>
                  </a:cxn>
                  <a:cxn ang="0">
                    <a:pos x="T8" y="T9"/>
                  </a:cxn>
                </a:cxnLst>
                <a:rect l="0" t="0" r="r" b="b"/>
                <a:pathLst>
                  <a:path w="204" h="118">
                    <a:moveTo>
                      <a:pt x="167" y="97"/>
                    </a:moveTo>
                    <a:cubicBezTo>
                      <a:pt x="131" y="118"/>
                      <a:pt x="72" y="118"/>
                      <a:pt x="36" y="97"/>
                    </a:cubicBezTo>
                    <a:cubicBezTo>
                      <a:pt x="0" y="76"/>
                      <a:pt x="0" y="42"/>
                      <a:pt x="36" y="21"/>
                    </a:cubicBezTo>
                    <a:cubicBezTo>
                      <a:pt x="72" y="0"/>
                      <a:pt x="131" y="0"/>
                      <a:pt x="167" y="21"/>
                    </a:cubicBezTo>
                    <a:cubicBezTo>
                      <a:pt x="204" y="42"/>
                      <a:pt x="204" y="76"/>
                      <a:pt x="167" y="97"/>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5" name="is1îḍé"/>
              <p:cNvSpPr/>
              <p:nvPr/>
            </p:nvSpPr>
            <p:spPr bwMode="auto">
              <a:xfrm>
                <a:off x="5016525" y="3411674"/>
                <a:ext cx="3224564" cy="1859193"/>
              </a:xfrm>
              <a:custGeom>
                <a:avLst/>
                <a:gdLst>
                  <a:gd name="T0" fmla="*/ 330 w 895"/>
                  <a:gd name="T1" fmla="*/ 512 h 517"/>
                  <a:gd name="T2" fmla="*/ 10 w 895"/>
                  <a:gd name="T3" fmla="*/ 327 h 517"/>
                  <a:gd name="T4" fmla="*/ 12 w 895"/>
                  <a:gd name="T5" fmla="*/ 306 h 517"/>
                  <a:gd name="T6" fmla="*/ 528 w 895"/>
                  <a:gd name="T7" fmla="*/ 7 h 517"/>
                  <a:gd name="T8" fmla="*/ 565 w 895"/>
                  <a:gd name="T9" fmla="*/ 5 h 517"/>
                  <a:gd name="T10" fmla="*/ 885 w 895"/>
                  <a:gd name="T11" fmla="*/ 190 h 517"/>
                  <a:gd name="T12" fmla="*/ 882 w 895"/>
                  <a:gd name="T13" fmla="*/ 211 h 517"/>
                  <a:gd name="T14" fmla="*/ 367 w 895"/>
                  <a:gd name="T15" fmla="*/ 510 h 517"/>
                  <a:gd name="T16" fmla="*/ 330 w 895"/>
                  <a:gd name="T17" fmla="*/ 512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5" h="517">
                    <a:moveTo>
                      <a:pt x="330" y="512"/>
                    </a:moveTo>
                    <a:cubicBezTo>
                      <a:pt x="10" y="327"/>
                      <a:pt x="10" y="327"/>
                      <a:pt x="10" y="327"/>
                    </a:cubicBezTo>
                    <a:cubicBezTo>
                      <a:pt x="0" y="322"/>
                      <a:pt x="1" y="312"/>
                      <a:pt x="12" y="306"/>
                    </a:cubicBezTo>
                    <a:cubicBezTo>
                      <a:pt x="528" y="7"/>
                      <a:pt x="528" y="7"/>
                      <a:pt x="528" y="7"/>
                    </a:cubicBezTo>
                    <a:cubicBezTo>
                      <a:pt x="539" y="0"/>
                      <a:pt x="556" y="0"/>
                      <a:pt x="565" y="5"/>
                    </a:cubicBezTo>
                    <a:cubicBezTo>
                      <a:pt x="885" y="190"/>
                      <a:pt x="885" y="190"/>
                      <a:pt x="885" y="190"/>
                    </a:cubicBezTo>
                    <a:cubicBezTo>
                      <a:pt x="895" y="195"/>
                      <a:pt x="893" y="205"/>
                      <a:pt x="882" y="211"/>
                    </a:cubicBezTo>
                    <a:cubicBezTo>
                      <a:pt x="367" y="510"/>
                      <a:pt x="367" y="510"/>
                      <a:pt x="367" y="510"/>
                    </a:cubicBezTo>
                    <a:cubicBezTo>
                      <a:pt x="356" y="517"/>
                      <a:pt x="339" y="517"/>
                      <a:pt x="330" y="512"/>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6" name="ïṩ1îḑé"/>
              <p:cNvSpPr/>
              <p:nvPr/>
            </p:nvSpPr>
            <p:spPr bwMode="auto">
              <a:xfrm>
                <a:off x="7203199" y="3262661"/>
                <a:ext cx="289362" cy="370799"/>
              </a:xfrm>
              <a:custGeom>
                <a:avLst/>
                <a:gdLst>
                  <a:gd name="T0" fmla="*/ 80 w 80"/>
                  <a:gd name="T1" fmla="*/ 0 h 103"/>
                  <a:gd name="T2" fmla="*/ 74 w 80"/>
                  <a:gd name="T3" fmla="*/ 73 h 103"/>
                  <a:gd name="T4" fmla="*/ 0 w 80"/>
                  <a:gd name="T5" fmla="*/ 51 h 103"/>
                  <a:gd name="T6" fmla="*/ 0 w 80"/>
                  <a:gd name="T7" fmla="*/ 18 h 103"/>
                  <a:gd name="T8" fmla="*/ 80 w 80"/>
                  <a:gd name="T9" fmla="*/ 0 h 103"/>
                </a:gdLst>
                <a:ahLst/>
                <a:cxnLst>
                  <a:cxn ang="0">
                    <a:pos x="T0" y="T1"/>
                  </a:cxn>
                  <a:cxn ang="0">
                    <a:pos x="T2" y="T3"/>
                  </a:cxn>
                  <a:cxn ang="0">
                    <a:pos x="T4" y="T5"/>
                  </a:cxn>
                  <a:cxn ang="0">
                    <a:pos x="T6" y="T7"/>
                  </a:cxn>
                  <a:cxn ang="0">
                    <a:pos x="T8" y="T9"/>
                  </a:cxn>
                </a:cxnLst>
                <a:rect l="0" t="0" r="r" b="b"/>
                <a:pathLst>
                  <a:path w="80" h="103">
                    <a:moveTo>
                      <a:pt x="80" y="0"/>
                    </a:moveTo>
                    <a:cubicBezTo>
                      <a:pt x="80" y="0"/>
                      <a:pt x="78" y="44"/>
                      <a:pt x="74" y="73"/>
                    </a:cubicBezTo>
                    <a:cubicBezTo>
                      <a:pt x="71" y="103"/>
                      <a:pt x="0" y="51"/>
                      <a:pt x="0" y="51"/>
                    </a:cubicBezTo>
                    <a:cubicBezTo>
                      <a:pt x="0" y="18"/>
                      <a:pt x="0" y="18"/>
                      <a:pt x="0" y="18"/>
                    </a:cubicBezTo>
                    <a:lnTo>
                      <a:pt x="80"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7" name="íślíḓè"/>
              <p:cNvSpPr/>
              <p:nvPr/>
            </p:nvSpPr>
            <p:spPr bwMode="auto">
              <a:xfrm>
                <a:off x="7139088" y="5116656"/>
                <a:ext cx="240847" cy="223520"/>
              </a:xfrm>
              <a:custGeom>
                <a:avLst/>
                <a:gdLst>
                  <a:gd name="T0" fmla="*/ 60 w 67"/>
                  <a:gd name="T1" fmla="*/ 29 h 62"/>
                  <a:gd name="T2" fmla="*/ 22 w 67"/>
                  <a:gd name="T3" fmla="*/ 59 h 62"/>
                  <a:gd name="T4" fmla="*/ 5 w 67"/>
                  <a:gd name="T5" fmla="*/ 62 h 62"/>
                  <a:gd name="T6" fmla="*/ 1 w 67"/>
                  <a:gd name="T7" fmla="*/ 54 h 62"/>
                  <a:gd name="T8" fmla="*/ 36 w 67"/>
                  <a:gd name="T9" fmla="*/ 16 h 62"/>
                  <a:gd name="T10" fmla="*/ 60 w 67"/>
                  <a:gd name="T11" fmla="*/ 29 h 62"/>
                </a:gdLst>
                <a:ahLst/>
                <a:cxnLst>
                  <a:cxn ang="0">
                    <a:pos x="T0" y="T1"/>
                  </a:cxn>
                  <a:cxn ang="0">
                    <a:pos x="T2" y="T3"/>
                  </a:cxn>
                  <a:cxn ang="0">
                    <a:pos x="T4" y="T5"/>
                  </a:cxn>
                  <a:cxn ang="0">
                    <a:pos x="T6" y="T7"/>
                  </a:cxn>
                  <a:cxn ang="0">
                    <a:pos x="T8" y="T9"/>
                  </a:cxn>
                  <a:cxn ang="0">
                    <a:pos x="T10" y="T11"/>
                  </a:cxn>
                </a:cxnLst>
                <a:rect l="0" t="0" r="r" b="b"/>
                <a:pathLst>
                  <a:path w="67" h="62">
                    <a:moveTo>
                      <a:pt x="60" y="29"/>
                    </a:moveTo>
                    <a:cubicBezTo>
                      <a:pt x="59" y="32"/>
                      <a:pt x="41" y="54"/>
                      <a:pt x="22" y="59"/>
                    </a:cubicBezTo>
                    <a:cubicBezTo>
                      <a:pt x="14" y="62"/>
                      <a:pt x="9" y="62"/>
                      <a:pt x="5" y="62"/>
                    </a:cubicBezTo>
                    <a:cubicBezTo>
                      <a:pt x="2" y="61"/>
                      <a:pt x="0" y="58"/>
                      <a:pt x="1" y="54"/>
                    </a:cubicBezTo>
                    <a:cubicBezTo>
                      <a:pt x="4" y="45"/>
                      <a:pt x="13" y="27"/>
                      <a:pt x="36" y="16"/>
                    </a:cubicBezTo>
                    <a:cubicBezTo>
                      <a:pt x="67" y="0"/>
                      <a:pt x="60" y="29"/>
                      <a:pt x="60" y="29"/>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8" name="iŝḻïḑé"/>
              <p:cNvSpPr/>
              <p:nvPr/>
            </p:nvSpPr>
            <p:spPr bwMode="auto">
              <a:xfrm>
                <a:off x="7340082" y="5250073"/>
                <a:ext cx="133419" cy="223520"/>
              </a:xfrm>
              <a:custGeom>
                <a:avLst/>
                <a:gdLst>
                  <a:gd name="T0" fmla="*/ 10 w 37"/>
                  <a:gd name="T1" fmla="*/ 0 h 62"/>
                  <a:gd name="T2" fmla="*/ 1 w 37"/>
                  <a:gd name="T3" fmla="*/ 30 h 62"/>
                  <a:gd name="T4" fmla="*/ 8 w 37"/>
                  <a:gd name="T5" fmla="*/ 56 h 62"/>
                  <a:gd name="T6" fmla="*/ 20 w 37"/>
                  <a:gd name="T7" fmla="*/ 58 h 62"/>
                  <a:gd name="T8" fmla="*/ 35 w 37"/>
                  <a:gd name="T9" fmla="*/ 30 h 62"/>
                  <a:gd name="T10" fmla="*/ 35 w 37"/>
                  <a:gd name="T11" fmla="*/ 3 h 62"/>
                  <a:gd name="T12" fmla="*/ 10 w 37"/>
                  <a:gd name="T13" fmla="*/ 0 h 62"/>
                </a:gdLst>
                <a:ahLst/>
                <a:cxnLst>
                  <a:cxn ang="0">
                    <a:pos x="T0" y="T1"/>
                  </a:cxn>
                  <a:cxn ang="0">
                    <a:pos x="T2" y="T3"/>
                  </a:cxn>
                  <a:cxn ang="0">
                    <a:pos x="T4" y="T5"/>
                  </a:cxn>
                  <a:cxn ang="0">
                    <a:pos x="T6" y="T7"/>
                  </a:cxn>
                  <a:cxn ang="0">
                    <a:pos x="T8" y="T9"/>
                  </a:cxn>
                  <a:cxn ang="0">
                    <a:pos x="T10" y="T11"/>
                  </a:cxn>
                  <a:cxn ang="0">
                    <a:pos x="T12" y="T13"/>
                  </a:cxn>
                </a:cxnLst>
                <a:rect l="0" t="0" r="r" b="b"/>
                <a:pathLst>
                  <a:path w="37" h="62">
                    <a:moveTo>
                      <a:pt x="10" y="0"/>
                    </a:moveTo>
                    <a:cubicBezTo>
                      <a:pt x="10" y="0"/>
                      <a:pt x="3" y="17"/>
                      <a:pt x="1" y="30"/>
                    </a:cubicBezTo>
                    <a:cubicBezTo>
                      <a:pt x="0" y="38"/>
                      <a:pt x="4" y="49"/>
                      <a:pt x="8" y="56"/>
                    </a:cubicBezTo>
                    <a:cubicBezTo>
                      <a:pt x="10" y="61"/>
                      <a:pt x="16" y="62"/>
                      <a:pt x="20" y="58"/>
                    </a:cubicBezTo>
                    <a:cubicBezTo>
                      <a:pt x="26" y="53"/>
                      <a:pt x="34" y="43"/>
                      <a:pt x="35" y="30"/>
                    </a:cubicBezTo>
                    <a:cubicBezTo>
                      <a:pt x="37" y="7"/>
                      <a:pt x="35" y="3"/>
                      <a:pt x="35" y="3"/>
                    </a:cubicBezTo>
                    <a:lnTo>
                      <a:pt x="10" y="0"/>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9" name="íṧ1íḑé"/>
              <p:cNvSpPr/>
              <p:nvPr/>
            </p:nvSpPr>
            <p:spPr bwMode="auto">
              <a:xfrm>
                <a:off x="7132157" y="4177529"/>
                <a:ext cx="414117" cy="1119328"/>
              </a:xfrm>
              <a:custGeom>
                <a:avLst/>
                <a:gdLst>
                  <a:gd name="T0" fmla="*/ 112 w 115"/>
                  <a:gd name="T1" fmla="*/ 23 h 311"/>
                  <a:gd name="T2" fmla="*/ 112 w 115"/>
                  <a:gd name="T3" fmla="*/ 83 h 311"/>
                  <a:gd name="T4" fmla="*/ 100 w 115"/>
                  <a:gd name="T5" fmla="*/ 300 h 311"/>
                  <a:gd name="T6" fmla="*/ 79 w 115"/>
                  <a:gd name="T7" fmla="*/ 308 h 311"/>
                  <a:gd name="T8" fmla="*/ 60 w 115"/>
                  <a:gd name="T9" fmla="*/ 294 h 311"/>
                  <a:gd name="T10" fmla="*/ 30 w 115"/>
                  <a:gd name="T11" fmla="*/ 276 h 311"/>
                  <a:gd name="T12" fmla="*/ 0 w 115"/>
                  <a:gd name="T13" fmla="*/ 0 h 311"/>
                  <a:gd name="T14" fmla="*/ 112 w 115"/>
                  <a:gd name="T15" fmla="*/ 23 h 3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311">
                    <a:moveTo>
                      <a:pt x="112" y="23"/>
                    </a:moveTo>
                    <a:cubicBezTo>
                      <a:pt x="112" y="23"/>
                      <a:pt x="115" y="51"/>
                      <a:pt x="112" y="83"/>
                    </a:cubicBezTo>
                    <a:cubicBezTo>
                      <a:pt x="110" y="115"/>
                      <a:pt x="101" y="264"/>
                      <a:pt x="100" y="300"/>
                    </a:cubicBezTo>
                    <a:cubicBezTo>
                      <a:pt x="100" y="300"/>
                      <a:pt x="100" y="311"/>
                      <a:pt x="79" y="308"/>
                    </a:cubicBezTo>
                    <a:cubicBezTo>
                      <a:pt x="58" y="306"/>
                      <a:pt x="60" y="294"/>
                      <a:pt x="60" y="294"/>
                    </a:cubicBezTo>
                    <a:cubicBezTo>
                      <a:pt x="60" y="294"/>
                      <a:pt x="31" y="293"/>
                      <a:pt x="30" y="276"/>
                    </a:cubicBezTo>
                    <a:cubicBezTo>
                      <a:pt x="29" y="259"/>
                      <a:pt x="0" y="68"/>
                      <a:pt x="0" y="0"/>
                    </a:cubicBezTo>
                    <a:lnTo>
                      <a:pt x="112" y="23"/>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0" name="isľïḋê"/>
              <p:cNvSpPr/>
              <p:nvPr/>
            </p:nvSpPr>
            <p:spPr bwMode="auto">
              <a:xfrm>
                <a:off x="7048987" y="3723560"/>
                <a:ext cx="119557" cy="374264"/>
              </a:xfrm>
              <a:custGeom>
                <a:avLst/>
                <a:gdLst>
                  <a:gd name="T0" fmla="*/ 69 w 69"/>
                  <a:gd name="T1" fmla="*/ 0 h 216"/>
                  <a:gd name="T2" fmla="*/ 33 w 69"/>
                  <a:gd name="T3" fmla="*/ 216 h 216"/>
                  <a:gd name="T4" fmla="*/ 0 w 69"/>
                  <a:gd name="T5" fmla="*/ 216 h 216"/>
                  <a:gd name="T6" fmla="*/ 4 w 69"/>
                  <a:gd name="T7" fmla="*/ 17 h 216"/>
                  <a:gd name="T8" fmla="*/ 69 w 69"/>
                  <a:gd name="T9" fmla="*/ 0 h 216"/>
                </a:gdLst>
                <a:ahLst/>
                <a:cxnLst>
                  <a:cxn ang="0">
                    <a:pos x="T0" y="T1"/>
                  </a:cxn>
                  <a:cxn ang="0">
                    <a:pos x="T2" y="T3"/>
                  </a:cxn>
                  <a:cxn ang="0">
                    <a:pos x="T4" y="T5"/>
                  </a:cxn>
                  <a:cxn ang="0">
                    <a:pos x="T6" y="T7"/>
                  </a:cxn>
                  <a:cxn ang="0">
                    <a:pos x="T8" y="T9"/>
                  </a:cxn>
                </a:cxnLst>
                <a:rect l="0" t="0" r="r" b="b"/>
                <a:pathLst>
                  <a:path w="69" h="216">
                    <a:moveTo>
                      <a:pt x="69" y="0"/>
                    </a:moveTo>
                    <a:lnTo>
                      <a:pt x="33" y="216"/>
                    </a:lnTo>
                    <a:lnTo>
                      <a:pt x="0" y="216"/>
                    </a:lnTo>
                    <a:lnTo>
                      <a:pt x="4" y="17"/>
                    </a:lnTo>
                    <a:lnTo>
                      <a:pt x="69"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1" name="îSľíďe"/>
              <p:cNvSpPr/>
              <p:nvPr/>
            </p:nvSpPr>
            <p:spPr bwMode="auto">
              <a:xfrm>
                <a:off x="7031660" y="3389148"/>
                <a:ext cx="161142" cy="438375"/>
              </a:xfrm>
              <a:custGeom>
                <a:avLst/>
                <a:gdLst>
                  <a:gd name="T0" fmla="*/ 45 w 45"/>
                  <a:gd name="T1" fmla="*/ 1 h 122"/>
                  <a:gd name="T2" fmla="*/ 14 w 45"/>
                  <a:gd name="T3" fmla="*/ 33 h 122"/>
                  <a:gd name="T4" fmla="*/ 7 w 45"/>
                  <a:gd name="T5" fmla="*/ 111 h 122"/>
                  <a:gd name="T6" fmla="*/ 41 w 45"/>
                  <a:gd name="T7" fmla="*/ 110 h 122"/>
                  <a:gd name="T8" fmla="*/ 45 w 45"/>
                  <a:gd name="T9" fmla="*/ 1 h 122"/>
                </a:gdLst>
                <a:ahLst/>
                <a:cxnLst>
                  <a:cxn ang="0">
                    <a:pos x="T0" y="T1"/>
                  </a:cxn>
                  <a:cxn ang="0">
                    <a:pos x="T2" y="T3"/>
                  </a:cxn>
                  <a:cxn ang="0">
                    <a:pos x="T4" y="T5"/>
                  </a:cxn>
                  <a:cxn ang="0">
                    <a:pos x="T6" y="T7"/>
                  </a:cxn>
                  <a:cxn ang="0">
                    <a:pos x="T8" y="T9"/>
                  </a:cxn>
                </a:cxnLst>
                <a:rect l="0" t="0" r="r" b="b"/>
                <a:pathLst>
                  <a:path w="45" h="122">
                    <a:moveTo>
                      <a:pt x="45" y="1"/>
                    </a:moveTo>
                    <a:cubicBezTo>
                      <a:pt x="45" y="1"/>
                      <a:pt x="22" y="0"/>
                      <a:pt x="14" y="33"/>
                    </a:cubicBezTo>
                    <a:cubicBezTo>
                      <a:pt x="6" y="66"/>
                      <a:pt x="0" y="108"/>
                      <a:pt x="7" y="111"/>
                    </a:cubicBezTo>
                    <a:cubicBezTo>
                      <a:pt x="27" y="122"/>
                      <a:pt x="41" y="110"/>
                      <a:pt x="41" y="110"/>
                    </a:cubicBezTo>
                    <a:lnTo>
                      <a:pt x="45" y="1"/>
                    </a:ln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2" name="îṣliḍê"/>
              <p:cNvSpPr/>
              <p:nvPr/>
            </p:nvSpPr>
            <p:spPr bwMode="auto">
              <a:xfrm>
                <a:off x="7081909" y="3389148"/>
                <a:ext cx="561397" cy="972048"/>
              </a:xfrm>
              <a:custGeom>
                <a:avLst/>
                <a:gdLst>
                  <a:gd name="T0" fmla="*/ 24 w 156"/>
                  <a:gd name="T1" fmla="*/ 2 h 270"/>
                  <a:gd name="T2" fmla="*/ 36 w 156"/>
                  <a:gd name="T3" fmla="*/ 1 h 270"/>
                  <a:gd name="T4" fmla="*/ 142 w 156"/>
                  <a:gd name="T5" fmla="*/ 39 h 270"/>
                  <a:gd name="T6" fmla="*/ 121 w 156"/>
                  <a:gd name="T7" fmla="*/ 140 h 270"/>
                  <a:gd name="T8" fmla="*/ 126 w 156"/>
                  <a:gd name="T9" fmla="*/ 212 h 270"/>
                  <a:gd name="T10" fmla="*/ 111 w 156"/>
                  <a:gd name="T11" fmla="*/ 260 h 270"/>
                  <a:gd name="T12" fmla="*/ 33 w 156"/>
                  <a:gd name="T13" fmla="*/ 251 h 270"/>
                  <a:gd name="T14" fmla="*/ 13 w 156"/>
                  <a:gd name="T15" fmla="*/ 205 h 270"/>
                  <a:gd name="T16" fmla="*/ 22 w 156"/>
                  <a:gd name="T17" fmla="*/ 114 h 270"/>
                  <a:gd name="T18" fmla="*/ 7 w 156"/>
                  <a:gd name="T19" fmla="*/ 97 h 270"/>
                  <a:gd name="T20" fmla="*/ 17 w 156"/>
                  <a:gd name="T21" fmla="*/ 52 h 270"/>
                  <a:gd name="T22" fmla="*/ 15 w 156"/>
                  <a:gd name="T23" fmla="*/ 12 h 270"/>
                  <a:gd name="T24" fmla="*/ 24 w 156"/>
                  <a:gd name="T25" fmla="*/ 2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 h="270">
                    <a:moveTo>
                      <a:pt x="24" y="2"/>
                    </a:moveTo>
                    <a:cubicBezTo>
                      <a:pt x="28" y="1"/>
                      <a:pt x="32" y="0"/>
                      <a:pt x="36" y="1"/>
                    </a:cubicBezTo>
                    <a:cubicBezTo>
                      <a:pt x="56" y="7"/>
                      <a:pt x="129" y="29"/>
                      <a:pt x="142" y="39"/>
                    </a:cubicBezTo>
                    <a:cubicBezTo>
                      <a:pt x="156" y="51"/>
                      <a:pt x="121" y="118"/>
                      <a:pt x="121" y="140"/>
                    </a:cubicBezTo>
                    <a:cubicBezTo>
                      <a:pt x="122" y="162"/>
                      <a:pt x="124" y="188"/>
                      <a:pt x="126" y="212"/>
                    </a:cubicBezTo>
                    <a:cubicBezTo>
                      <a:pt x="128" y="236"/>
                      <a:pt x="131" y="249"/>
                      <a:pt x="111" y="260"/>
                    </a:cubicBezTo>
                    <a:cubicBezTo>
                      <a:pt x="91" y="270"/>
                      <a:pt x="58" y="270"/>
                      <a:pt x="33" y="251"/>
                    </a:cubicBezTo>
                    <a:cubicBezTo>
                      <a:pt x="8" y="232"/>
                      <a:pt x="12" y="219"/>
                      <a:pt x="13" y="205"/>
                    </a:cubicBezTo>
                    <a:cubicBezTo>
                      <a:pt x="14" y="191"/>
                      <a:pt x="23" y="131"/>
                      <a:pt x="22" y="114"/>
                    </a:cubicBezTo>
                    <a:cubicBezTo>
                      <a:pt x="22" y="114"/>
                      <a:pt x="13" y="108"/>
                      <a:pt x="7" y="97"/>
                    </a:cubicBezTo>
                    <a:cubicBezTo>
                      <a:pt x="0" y="86"/>
                      <a:pt x="12" y="65"/>
                      <a:pt x="17" y="52"/>
                    </a:cubicBezTo>
                    <a:cubicBezTo>
                      <a:pt x="21" y="38"/>
                      <a:pt x="14" y="23"/>
                      <a:pt x="15" y="12"/>
                    </a:cubicBezTo>
                    <a:cubicBezTo>
                      <a:pt x="16" y="7"/>
                      <a:pt x="20" y="4"/>
                      <a:pt x="24" y="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3" name="ísļiḍè"/>
              <p:cNvSpPr/>
              <p:nvPr/>
            </p:nvSpPr>
            <p:spPr bwMode="auto">
              <a:xfrm>
                <a:off x="7246516" y="3406475"/>
                <a:ext cx="209658" cy="169805"/>
              </a:xfrm>
              <a:custGeom>
                <a:avLst/>
                <a:gdLst>
                  <a:gd name="T0" fmla="*/ 1 w 58"/>
                  <a:gd name="T1" fmla="*/ 20 h 47"/>
                  <a:gd name="T2" fmla="*/ 26 w 58"/>
                  <a:gd name="T3" fmla="*/ 46 h 47"/>
                  <a:gd name="T4" fmla="*/ 57 w 58"/>
                  <a:gd name="T5" fmla="*/ 27 h 47"/>
                  <a:gd name="T6" fmla="*/ 32 w 58"/>
                  <a:gd name="T7" fmla="*/ 2 h 47"/>
                  <a:gd name="T8" fmla="*/ 1 w 58"/>
                  <a:gd name="T9" fmla="*/ 20 h 47"/>
                </a:gdLst>
                <a:ahLst/>
                <a:cxnLst>
                  <a:cxn ang="0">
                    <a:pos x="T0" y="T1"/>
                  </a:cxn>
                  <a:cxn ang="0">
                    <a:pos x="T2" y="T3"/>
                  </a:cxn>
                  <a:cxn ang="0">
                    <a:pos x="T4" y="T5"/>
                  </a:cxn>
                  <a:cxn ang="0">
                    <a:pos x="T6" y="T7"/>
                  </a:cxn>
                  <a:cxn ang="0">
                    <a:pos x="T8" y="T9"/>
                  </a:cxn>
                </a:cxnLst>
                <a:rect l="0" t="0" r="r" b="b"/>
                <a:pathLst>
                  <a:path w="58" h="47">
                    <a:moveTo>
                      <a:pt x="1" y="20"/>
                    </a:moveTo>
                    <a:cubicBezTo>
                      <a:pt x="0" y="32"/>
                      <a:pt x="11" y="44"/>
                      <a:pt x="26" y="46"/>
                    </a:cubicBezTo>
                    <a:cubicBezTo>
                      <a:pt x="42" y="47"/>
                      <a:pt x="55" y="39"/>
                      <a:pt x="57" y="27"/>
                    </a:cubicBezTo>
                    <a:cubicBezTo>
                      <a:pt x="58" y="15"/>
                      <a:pt x="47" y="4"/>
                      <a:pt x="32" y="2"/>
                    </a:cubicBezTo>
                    <a:cubicBezTo>
                      <a:pt x="17" y="0"/>
                      <a:pt x="3" y="8"/>
                      <a:pt x="1" y="2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4" name="iśļídé"/>
              <p:cNvSpPr/>
              <p:nvPr/>
            </p:nvSpPr>
            <p:spPr bwMode="auto">
              <a:xfrm>
                <a:off x="7275972" y="3432466"/>
                <a:ext cx="150746" cy="123023"/>
              </a:xfrm>
              <a:custGeom>
                <a:avLst/>
                <a:gdLst>
                  <a:gd name="T0" fmla="*/ 1 w 42"/>
                  <a:gd name="T1" fmla="*/ 14 h 34"/>
                  <a:gd name="T2" fmla="*/ 19 w 42"/>
                  <a:gd name="T3" fmla="*/ 32 h 34"/>
                  <a:gd name="T4" fmla="*/ 41 w 42"/>
                  <a:gd name="T5" fmla="*/ 19 h 34"/>
                  <a:gd name="T6" fmla="*/ 23 w 42"/>
                  <a:gd name="T7" fmla="*/ 1 h 34"/>
                  <a:gd name="T8" fmla="*/ 1 w 42"/>
                  <a:gd name="T9" fmla="*/ 14 h 34"/>
                </a:gdLst>
                <a:ahLst/>
                <a:cxnLst>
                  <a:cxn ang="0">
                    <a:pos x="T0" y="T1"/>
                  </a:cxn>
                  <a:cxn ang="0">
                    <a:pos x="T2" y="T3"/>
                  </a:cxn>
                  <a:cxn ang="0">
                    <a:pos x="T4" y="T5"/>
                  </a:cxn>
                  <a:cxn ang="0">
                    <a:pos x="T6" y="T7"/>
                  </a:cxn>
                  <a:cxn ang="0">
                    <a:pos x="T8" y="T9"/>
                  </a:cxn>
                </a:cxnLst>
                <a:rect l="0" t="0" r="r" b="b"/>
                <a:pathLst>
                  <a:path w="42" h="34">
                    <a:moveTo>
                      <a:pt x="1" y="14"/>
                    </a:moveTo>
                    <a:cubicBezTo>
                      <a:pt x="0" y="23"/>
                      <a:pt x="8" y="31"/>
                      <a:pt x="19" y="32"/>
                    </a:cubicBezTo>
                    <a:cubicBezTo>
                      <a:pt x="30" y="34"/>
                      <a:pt x="40" y="28"/>
                      <a:pt x="41" y="19"/>
                    </a:cubicBezTo>
                    <a:cubicBezTo>
                      <a:pt x="42" y="10"/>
                      <a:pt x="34" y="2"/>
                      <a:pt x="23" y="1"/>
                    </a:cubicBezTo>
                    <a:cubicBezTo>
                      <a:pt x="12" y="0"/>
                      <a:pt x="2" y="5"/>
                      <a:pt x="1" y="14"/>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5" name="îṡḻîḍé"/>
              <p:cNvSpPr/>
              <p:nvPr/>
            </p:nvSpPr>
            <p:spPr bwMode="auto">
              <a:xfrm>
                <a:off x="7293300" y="3342365"/>
                <a:ext cx="102230" cy="150746"/>
              </a:xfrm>
              <a:custGeom>
                <a:avLst/>
                <a:gdLst>
                  <a:gd name="T0" fmla="*/ 7 w 28"/>
                  <a:gd name="T1" fmla="*/ 11 h 42"/>
                  <a:gd name="T2" fmla="*/ 23 w 28"/>
                  <a:gd name="T3" fmla="*/ 5 h 42"/>
                  <a:gd name="T4" fmla="*/ 28 w 28"/>
                  <a:gd name="T5" fmla="*/ 35 h 42"/>
                  <a:gd name="T6" fmla="*/ 1 w 28"/>
                  <a:gd name="T7" fmla="*/ 42 h 42"/>
                  <a:gd name="T8" fmla="*/ 5 w 28"/>
                  <a:gd name="T9" fmla="*/ 18 h 42"/>
                  <a:gd name="T10" fmla="*/ 7 w 28"/>
                  <a:gd name="T11" fmla="*/ 11 h 42"/>
                </a:gdLst>
                <a:ahLst/>
                <a:cxnLst>
                  <a:cxn ang="0">
                    <a:pos x="T0" y="T1"/>
                  </a:cxn>
                  <a:cxn ang="0">
                    <a:pos x="T2" y="T3"/>
                  </a:cxn>
                  <a:cxn ang="0">
                    <a:pos x="T4" y="T5"/>
                  </a:cxn>
                  <a:cxn ang="0">
                    <a:pos x="T6" y="T7"/>
                  </a:cxn>
                  <a:cxn ang="0">
                    <a:pos x="T8" y="T9"/>
                  </a:cxn>
                  <a:cxn ang="0">
                    <a:pos x="T10" y="T11"/>
                  </a:cxn>
                </a:cxnLst>
                <a:rect l="0" t="0" r="r" b="b"/>
                <a:pathLst>
                  <a:path w="28" h="42">
                    <a:moveTo>
                      <a:pt x="7" y="11"/>
                    </a:moveTo>
                    <a:cubicBezTo>
                      <a:pt x="7" y="11"/>
                      <a:pt x="20" y="0"/>
                      <a:pt x="23" y="5"/>
                    </a:cubicBezTo>
                    <a:cubicBezTo>
                      <a:pt x="26" y="11"/>
                      <a:pt x="28" y="35"/>
                      <a:pt x="28" y="35"/>
                    </a:cubicBezTo>
                    <a:cubicBezTo>
                      <a:pt x="1" y="42"/>
                      <a:pt x="1" y="42"/>
                      <a:pt x="1" y="42"/>
                    </a:cubicBezTo>
                    <a:cubicBezTo>
                      <a:pt x="5" y="18"/>
                      <a:pt x="5" y="18"/>
                      <a:pt x="5" y="18"/>
                    </a:cubicBezTo>
                    <a:cubicBezTo>
                      <a:pt x="5" y="18"/>
                      <a:pt x="0" y="13"/>
                      <a:pt x="7" y="1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6" name="íṩ1íḓé"/>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7" name="ïṧḻïḋê"/>
              <p:cNvSpPr/>
              <p:nvPr/>
            </p:nvSpPr>
            <p:spPr bwMode="auto">
              <a:xfrm>
                <a:off x="7301963" y="3375286"/>
                <a:ext cx="86635" cy="97032"/>
              </a:xfrm>
              <a:custGeom>
                <a:avLst/>
                <a:gdLst>
                  <a:gd name="T0" fmla="*/ 23 w 24"/>
                  <a:gd name="T1" fmla="*/ 3 h 27"/>
                  <a:gd name="T2" fmla="*/ 24 w 24"/>
                  <a:gd name="T3" fmla="*/ 7 h 27"/>
                  <a:gd name="T4" fmla="*/ 0 w 24"/>
                  <a:gd name="T5" fmla="*/ 27 h 27"/>
                  <a:gd name="T6" fmla="*/ 3 w 24"/>
                  <a:gd name="T7" fmla="*/ 9 h 27"/>
                  <a:gd name="T8" fmla="*/ 2 w 24"/>
                  <a:gd name="T9" fmla="*/ 4 h 27"/>
                  <a:gd name="T10" fmla="*/ 23 w 24"/>
                  <a:gd name="T11" fmla="*/ 3 h 27"/>
                </a:gdLst>
                <a:ahLst/>
                <a:cxnLst>
                  <a:cxn ang="0">
                    <a:pos x="T0" y="T1"/>
                  </a:cxn>
                  <a:cxn ang="0">
                    <a:pos x="T2" y="T3"/>
                  </a:cxn>
                  <a:cxn ang="0">
                    <a:pos x="T4" y="T5"/>
                  </a:cxn>
                  <a:cxn ang="0">
                    <a:pos x="T6" y="T7"/>
                  </a:cxn>
                  <a:cxn ang="0">
                    <a:pos x="T8" y="T9"/>
                  </a:cxn>
                  <a:cxn ang="0">
                    <a:pos x="T10" y="T11"/>
                  </a:cxn>
                </a:cxnLst>
                <a:rect l="0" t="0" r="r" b="b"/>
                <a:pathLst>
                  <a:path w="24" h="27">
                    <a:moveTo>
                      <a:pt x="23" y="3"/>
                    </a:moveTo>
                    <a:cubicBezTo>
                      <a:pt x="23" y="4"/>
                      <a:pt x="23" y="6"/>
                      <a:pt x="24" y="7"/>
                    </a:cubicBezTo>
                    <a:cubicBezTo>
                      <a:pt x="21" y="21"/>
                      <a:pt x="0" y="27"/>
                      <a:pt x="0" y="27"/>
                    </a:cubicBezTo>
                    <a:cubicBezTo>
                      <a:pt x="3" y="9"/>
                      <a:pt x="3" y="9"/>
                      <a:pt x="3" y="9"/>
                    </a:cubicBezTo>
                    <a:cubicBezTo>
                      <a:pt x="3" y="9"/>
                      <a:pt x="1" y="6"/>
                      <a:pt x="2" y="4"/>
                    </a:cubicBezTo>
                    <a:cubicBezTo>
                      <a:pt x="10" y="2"/>
                      <a:pt x="20" y="0"/>
                      <a:pt x="23" y="3"/>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8" name="íṡľíďè"/>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9" name="ïSļïďê"/>
              <p:cNvSpPr/>
              <p:nvPr/>
            </p:nvSpPr>
            <p:spPr bwMode="auto">
              <a:xfrm>
                <a:off x="7553205" y="3879504"/>
                <a:ext cx="109161" cy="384661"/>
              </a:xfrm>
              <a:custGeom>
                <a:avLst/>
                <a:gdLst>
                  <a:gd name="T0" fmla="*/ 63 w 63"/>
                  <a:gd name="T1" fmla="*/ 0 h 222"/>
                  <a:gd name="T2" fmla="*/ 54 w 63"/>
                  <a:gd name="T3" fmla="*/ 218 h 222"/>
                  <a:gd name="T4" fmla="*/ 21 w 63"/>
                  <a:gd name="T5" fmla="*/ 222 h 222"/>
                  <a:gd name="T6" fmla="*/ 0 w 63"/>
                  <a:gd name="T7" fmla="*/ 24 h 222"/>
                  <a:gd name="T8" fmla="*/ 63 w 63"/>
                  <a:gd name="T9" fmla="*/ 0 h 222"/>
                </a:gdLst>
                <a:ahLst/>
                <a:cxnLst>
                  <a:cxn ang="0">
                    <a:pos x="T0" y="T1"/>
                  </a:cxn>
                  <a:cxn ang="0">
                    <a:pos x="T2" y="T3"/>
                  </a:cxn>
                  <a:cxn ang="0">
                    <a:pos x="T4" y="T5"/>
                  </a:cxn>
                  <a:cxn ang="0">
                    <a:pos x="T6" y="T7"/>
                  </a:cxn>
                  <a:cxn ang="0">
                    <a:pos x="T8" y="T9"/>
                  </a:cxn>
                </a:cxnLst>
                <a:rect l="0" t="0" r="r" b="b"/>
                <a:pathLst>
                  <a:path w="63" h="222">
                    <a:moveTo>
                      <a:pt x="63" y="0"/>
                    </a:moveTo>
                    <a:lnTo>
                      <a:pt x="54" y="218"/>
                    </a:lnTo>
                    <a:lnTo>
                      <a:pt x="21" y="222"/>
                    </a:lnTo>
                    <a:lnTo>
                      <a:pt x="0" y="24"/>
                    </a:lnTo>
                    <a:lnTo>
                      <a:pt x="63"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0" name="ís1ïḓè"/>
              <p:cNvSpPr/>
              <p:nvPr/>
            </p:nvSpPr>
            <p:spPr bwMode="auto">
              <a:xfrm>
                <a:off x="7463105" y="3586676"/>
                <a:ext cx="86635" cy="457434"/>
              </a:xfrm>
              <a:custGeom>
                <a:avLst/>
                <a:gdLst>
                  <a:gd name="T0" fmla="*/ 5 w 24"/>
                  <a:gd name="T1" fmla="*/ 72 h 127"/>
                  <a:gd name="T2" fmla="*/ 20 w 24"/>
                  <a:gd name="T3" fmla="*/ 0 h 127"/>
                  <a:gd name="T4" fmla="*/ 24 w 24"/>
                  <a:gd name="T5" fmla="*/ 49 h 127"/>
                  <a:gd name="T6" fmla="*/ 15 w 24"/>
                  <a:gd name="T7" fmla="*/ 85 h 127"/>
                  <a:gd name="T8" fmla="*/ 17 w 24"/>
                  <a:gd name="T9" fmla="*/ 127 h 127"/>
                  <a:gd name="T10" fmla="*/ 17 w 24"/>
                  <a:gd name="T11" fmla="*/ 127 h 127"/>
                  <a:gd name="T12" fmla="*/ 5 w 24"/>
                  <a:gd name="T13" fmla="*/ 72 h 127"/>
                </a:gdLst>
                <a:ahLst/>
                <a:cxnLst>
                  <a:cxn ang="0">
                    <a:pos x="T0" y="T1"/>
                  </a:cxn>
                  <a:cxn ang="0">
                    <a:pos x="T2" y="T3"/>
                  </a:cxn>
                  <a:cxn ang="0">
                    <a:pos x="T4" y="T5"/>
                  </a:cxn>
                  <a:cxn ang="0">
                    <a:pos x="T6" y="T7"/>
                  </a:cxn>
                  <a:cxn ang="0">
                    <a:pos x="T8" y="T9"/>
                  </a:cxn>
                  <a:cxn ang="0">
                    <a:pos x="T10" y="T11"/>
                  </a:cxn>
                  <a:cxn ang="0">
                    <a:pos x="T12" y="T13"/>
                  </a:cxn>
                </a:cxnLst>
                <a:rect l="0" t="0" r="r" b="b"/>
                <a:pathLst>
                  <a:path w="24" h="127">
                    <a:moveTo>
                      <a:pt x="5" y="72"/>
                    </a:moveTo>
                    <a:cubicBezTo>
                      <a:pt x="10" y="50"/>
                      <a:pt x="20" y="0"/>
                      <a:pt x="20" y="0"/>
                    </a:cubicBezTo>
                    <a:cubicBezTo>
                      <a:pt x="24" y="49"/>
                      <a:pt x="24" y="49"/>
                      <a:pt x="24" y="49"/>
                    </a:cubicBezTo>
                    <a:cubicBezTo>
                      <a:pt x="19" y="64"/>
                      <a:pt x="15" y="78"/>
                      <a:pt x="15" y="85"/>
                    </a:cubicBezTo>
                    <a:cubicBezTo>
                      <a:pt x="15" y="98"/>
                      <a:pt x="16" y="113"/>
                      <a:pt x="17" y="127"/>
                    </a:cubicBezTo>
                    <a:cubicBezTo>
                      <a:pt x="17" y="127"/>
                      <a:pt x="17" y="127"/>
                      <a:pt x="17" y="127"/>
                    </a:cubicBezTo>
                    <a:cubicBezTo>
                      <a:pt x="17" y="127"/>
                      <a:pt x="0" y="95"/>
                      <a:pt x="5" y="7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1" name="iS1îďê"/>
              <p:cNvSpPr/>
              <p:nvPr/>
            </p:nvSpPr>
            <p:spPr bwMode="auto">
              <a:xfrm>
                <a:off x="7528947" y="3522567"/>
                <a:ext cx="164608" cy="474761"/>
              </a:xfrm>
              <a:custGeom>
                <a:avLst/>
                <a:gdLst>
                  <a:gd name="T0" fmla="*/ 15 w 46"/>
                  <a:gd name="T1" fmla="*/ 0 h 132"/>
                  <a:gd name="T2" fmla="*/ 34 w 46"/>
                  <a:gd name="T3" fmla="*/ 42 h 132"/>
                  <a:gd name="T4" fmla="*/ 34 w 46"/>
                  <a:gd name="T5" fmla="*/ 123 h 132"/>
                  <a:gd name="T6" fmla="*/ 7 w 46"/>
                  <a:gd name="T7" fmla="*/ 121 h 132"/>
                  <a:gd name="T8" fmla="*/ 1 w 46"/>
                  <a:gd name="T9" fmla="*/ 45 h 132"/>
                  <a:gd name="T10" fmla="*/ 15 w 46"/>
                  <a:gd name="T11" fmla="*/ 0 h 132"/>
                </a:gdLst>
                <a:ahLst/>
                <a:cxnLst>
                  <a:cxn ang="0">
                    <a:pos x="T0" y="T1"/>
                  </a:cxn>
                  <a:cxn ang="0">
                    <a:pos x="T2" y="T3"/>
                  </a:cxn>
                  <a:cxn ang="0">
                    <a:pos x="T4" y="T5"/>
                  </a:cxn>
                  <a:cxn ang="0">
                    <a:pos x="T6" y="T7"/>
                  </a:cxn>
                  <a:cxn ang="0">
                    <a:pos x="T8" y="T9"/>
                  </a:cxn>
                  <a:cxn ang="0">
                    <a:pos x="T10" y="T11"/>
                  </a:cxn>
                </a:cxnLst>
                <a:rect l="0" t="0" r="r" b="b"/>
                <a:pathLst>
                  <a:path w="46" h="132">
                    <a:moveTo>
                      <a:pt x="15" y="0"/>
                    </a:moveTo>
                    <a:cubicBezTo>
                      <a:pt x="15" y="0"/>
                      <a:pt x="27" y="5"/>
                      <a:pt x="34" y="42"/>
                    </a:cubicBezTo>
                    <a:cubicBezTo>
                      <a:pt x="41" y="80"/>
                      <a:pt x="46" y="118"/>
                      <a:pt x="34" y="123"/>
                    </a:cubicBezTo>
                    <a:cubicBezTo>
                      <a:pt x="21" y="128"/>
                      <a:pt x="11" y="132"/>
                      <a:pt x="7" y="121"/>
                    </a:cubicBezTo>
                    <a:cubicBezTo>
                      <a:pt x="4" y="111"/>
                      <a:pt x="1" y="63"/>
                      <a:pt x="1" y="45"/>
                    </a:cubicBezTo>
                    <a:cubicBezTo>
                      <a:pt x="0" y="27"/>
                      <a:pt x="0" y="3"/>
                      <a:pt x="15" y="0"/>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2" name="ïšľïdé"/>
              <p:cNvSpPr/>
              <p:nvPr/>
            </p:nvSpPr>
            <p:spPr bwMode="auto">
              <a:xfrm>
                <a:off x="7298497" y="4397582"/>
                <a:ext cx="50249" cy="838629"/>
              </a:xfrm>
              <a:custGeom>
                <a:avLst/>
                <a:gdLst>
                  <a:gd name="T0" fmla="*/ 14 w 14"/>
                  <a:gd name="T1" fmla="*/ 233 h 233"/>
                  <a:gd name="T2" fmla="*/ 6 w 14"/>
                  <a:gd name="T3" fmla="*/ 232 h 233"/>
                  <a:gd name="T4" fmla="*/ 6 w 14"/>
                  <a:gd name="T5" fmla="*/ 232 h 233"/>
                  <a:gd name="T6" fmla="*/ 0 w 14"/>
                  <a:gd name="T7" fmla="*/ 0 h 233"/>
                  <a:gd name="T8" fmla="*/ 14 w 14"/>
                  <a:gd name="T9" fmla="*/ 233 h 233"/>
                </a:gdLst>
                <a:ahLst/>
                <a:cxnLst>
                  <a:cxn ang="0">
                    <a:pos x="T0" y="T1"/>
                  </a:cxn>
                  <a:cxn ang="0">
                    <a:pos x="T2" y="T3"/>
                  </a:cxn>
                  <a:cxn ang="0">
                    <a:pos x="T4" y="T5"/>
                  </a:cxn>
                  <a:cxn ang="0">
                    <a:pos x="T6" y="T7"/>
                  </a:cxn>
                  <a:cxn ang="0">
                    <a:pos x="T8" y="T9"/>
                  </a:cxn>
                </a:cxnLst>
                <a:rect l="0" t="0" r="r" b="b"/>
                <a:pathLst>
                  <a:path w="14" h="233">
                    <a:moveTo>
                      <a:pt x="14" y="233"/>
                    </a:moveTo>
                    <a:cubicBezTo>
                      <a:pt x="14" y="233"/>
                      <a:pt x="11" y="233"/>
                      <a:pt x="6" y="232"/>
                    </a:cubicBezTo>
                    <a:cubicBezTo>
                      <a:pt x="6" y="232"/>
                      <a:pt x="6" y="232"/>
                      <a:pt x="6" y="232"/>
                    </a:cubicBezTo>
                    <a:cubicBezTo>
                      <a:pt x="0" y="0"/>
                      <a:pt x="0" y="0"/>
                      <a:pt x="0" y="0"/>
                    </a:cubicBezTo>
                    <a:lnTo>
                      <a:pt x="14" y="233"/>
                    </a:lnTo>
                    <a:close/>
                  </a:path>
                </a:pathLst>
              </a:custGeom>
              <a:solidFill>
                <a:srgbClr val="D8892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3" name="îs1îdé"/>
              <p:cNvSpPr/>
              <p:nvPr/>
            </p:nvSpPr>
            <p:spPr bwMode="auto">
              <a:xfrm>
                <a:off x="7405925" y="4241639"/>
                <a:ext cx="400256" cy="544070"/>
              </a:xfrm>
              <a:custGeom>
                <a:avLst/>
                <a:gdLst>
                  <a:gd name="T0" fmla="*/ 6 w 111"/>
                  <a:gd name="T1" fmla="*/ 151 h 151"/>
                  <a:gd name="T2" fmla="*/ 15 w 111"/>
                  <a:gd name="T3" fmla="*/ 140 h 151"/>
                  <a:gd name="T4" fmla="*/ 101 w 111"/>
                  <a:gd name="T5" fmla="*/ 90 h 151"/>
                  <a:gd name="T6" fmla="*/ 106 w 111"/>
                  <a:gd name="T7" fmla="*/ 81 h 151"/>
                  <a:gd name="T8" fmla="*/ 106 w 111"/>
                  <a:gd name="T9" fmla="*/ 10 h 151"/>
                  <a:gd name="T10" fmla="*/ 111 w 111"/>
                  <a:gd name="T11" fmla="*/ 4 h 151"/>
                  <a:gd name="T12" fmla="*/ 106 w 111"/>
                  <a:gd name="T13" fmla="*/ 1 h 151"/>
                  <a:gd name="T14" fmla="*/ 106 w 111"/>
                  <a:gd name="T15" fmla="*/ 1 h 151"/>
                  <a:gd name="T16" fmla="*/ 103 w 111"/>
                  <a:gd name="T17" fmla="*/ 1 h 151"/>
                  <a:gd name="T18" fmla="*/ 5 w 111"/>
                  <a:gd name="T19" fmla="*/ 58 h 151"/>
                  <a:gd name="T20" fmla="*/ 0 w 111"/>
                  <a:gd name="T21" fmla="*/ 67 h 151"/>
                  <a:gd name="T22" fmla="*/ 0 w 111"/>
                  <a:gd name="T23" fmla="*/ 144 h 151"/>
                  <a:gd name="T24" fmla="*/ 2 w 111"/>
                  <a:gd name="T25" fmla="*/ 148 h 151"/>
                  <a:gd name="T26" fmla="*/ 2 w 111"/>
                  <a:gd name="T27" fmla="*/ 148 h 151"/>
                  <a:gd name="T28" fmla="*/ 6 w 111"/>
                  <a:gd name="T29" fmla="*/ 15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1" h="151">
                    <a:moveTo>
                      <a:pt x="6" y="151"/>
                    </a:moveTo>
                    <a:cubicBezTo>
                      <a:pt x="15" y="140"/>
                      <a:pt x="15" y="140"/>
                      <a:pt x="15" y="140"/>
                    </a:cubicBezTo>
                    <a:cubicBezTo>
                      <a:pt x="101" y="90"/>
                      <a:pt x="101" y="90"/>
                      <a:pt x="101" y="90"/>
                    </a:cubicBezTo>
                    <a:cubicBezTo>
                      <a:pt x="104" y="89"/>
                      <a:pt x="106" y="84"/>
                      <a:pt x="106" y="81"/>
                    </a:cubicBezTo>
                    <a:cubicBezTo>
                      <a:pt x="106" y="10"/>
                      <a:pt x="106" y="10"/>
                      <a:pt x="106" y="10"/>
                    </a:cubicBezTo>
                    <a:cubicBezTo>
                      <a:pt x="111" y="4"/>
                      <a:pt x="111" y="4"/>
                      <a:pt x="111" y="4"/>
                    </a:cubicBezTo>
                    <a:cubicBezTo>
                      <a:pt x="106" y="1"/>
                      <a:pt x="106" y="1"/>
                      <a:pt x="106" y="1"/>
                    </a:cubicBezTo>
                    <a:cubicBezTo>
                      <a:pt x="106" y="1"/>
                      <a:pt x="106" y="1"/>
                      <a:pt x="106" y="1"/>
                    </a:cubicBezTo>
                    <a:cubicBezTo>
                      <a:pt x="105" y="0"/>
                      <a:pt x="104" y="0"/>
                      <a:pt x="103" y="1"/>
                    </a:cubicBezTo>
                    <a:cubicBezTo>
                      <a:pt x="5" y="58"/>
                      <a:pt x="5" y="58"/>
                      <a:pt x="5" y="58"/>
                    </a:cubicBezTo>
                    <a:cubicBezTo>
                      <a:pt x="2" y="59"/>
                      <a:pt x="0" y="64"/>
                      <a:pt x="0" y="67"/>
                    </a:cubicBezTo>
                    <a:cubicBezTo>
                      <a:pt x="0" y="144"/>
                      <a:pt x="0" y="144"/>
                      <a:pt x="0" y="144"/>
                    </a:cubicBezTo>
                    <a:cubicBezTo>
                      <a:pt x="0" y="146"/>
                      <a:pt x="1" y="148"/>
                      <a:pt x="2" y="148"/>
                    </a:cubicBezTo>
                    <a:cubicBezTo>
                      <a:pt x="2" y="148"/>
                      <a:pt x="2" y="148"/>
                      <a:pt x="2" y="148"/>
                    </a:cubicBezTo>
                    <a:lnTo>
                      <a:pt x="6" y="151"/>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4" name="iśľîḑè"/>
              <p:cNvSpPr/>
              <p:nvPr/>
            </p:nvSpPr>
            <p:spPr bwMode="auto">
              <a:xfrm>
                <a:off x="7409390" y="4241639"/>
                <a:ext cx="396790" cy="396790"/>
              </a:xfrm>
              <a:custGeom>
                <a:avLst/>
                <a:gdLst>
                  <a:gd name="T0" fmla="*/ 65 w 110"/>
                  <a:gd name="T1" fmla="*/ 110 h 110"/>
                  <a:gd name="T2" fmla="*/ 71 w 110"/>
                  <a:gd name="T3" fmla="*/ 107 h 110"/>
                  <a:gd name="T4" fmla="*/ 105 w 110"/>
                  <a:gd name="T5" fmla="*/ 48 h 110"/>
                  <a:gd name="T6" fmla="*/ 105 w 110"/>
                  <a:gd name="T7" fmla="*/ 10 h 110"/>
                  <a:gd name="T8" fmla="*/ 110 w 110"/>
                  <a:gd name="T9" fmla="*/ 4 h 110"/>
                  <a:gd name="T10" fmla="*/ 105 w 110"/>
                  <a:gd name="T11" fmla="*/ 1 h 110"/>
                  <a:gd name="T12" fmla="*/ 105 w 110"/>
                  <a:gd name="T13" fmla="*/ 1 h 110"/>
                  <a:gd name="T14" fmla="*/ 102 w 110"/>
                  <a:gd name="T15" fmla="*/ 1 h 110"/>
                  <a:gd name="T16" fmla="*/ 4 w 110"/>
                  <a:gd name="T17" fmla="*/ 58 h 110"/>
                  <a:gd name="T18" fmla="*/ 0 w 110"/>
                  <a:gd name="T19" fmla="*/ 62 h 110"/>
                  <a:gd name="T20" fmla="*/ 65 w 110"/>
                  <a:gd name="T21"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110">
                    <a:moveTo>
                      <a:pt x="65" y="110"/>
                    </a:moveTo>
                    <a:cubicBezTo>
                      <a:pt x="71" y="107"/>
                      <a:pt x="71" y="107"/>
                      <a:pt x="71" y="107"/>
                    </a:cubicBezTo>
                    <a:cubicBezTo>
                      <a:pt x="105" y="48"/>
                      <a:pt x="105" y="48"/>
                      <a:pt x="105" y="48"/>
                    </a:cubicBezTo>
                    <a:cubicBezTo>
                      <a:pt x="105" y="10"/>
                      <a:pt x="105" y="10"/>
                      <a:pt x="105" y="10"/>
                    </a:cubicBezTo>
                    <a:cubicBezTo>
                      <a:pt x="110" y="4"/>
                      <a:pt x="110" y="4"/>
                      <a:pt x="110" y="4"/>
                    </a:cubicBezTo>
                    <a:cubicBezTo>
                      <a:pt x="105" y="1"/>
                      <a:pt x="105" y="1"/>
                      <a:pt x="105" y="1"/>
                    </a:cubicBezTo>
                    <a:cubicBezTo>
                      <a:pt x="105" y="1"/>
                      <a:pt x="105" y="1"/>
                      <a:pt x="105" y="1"/>
                    </a:cubicBezTo>
                    <a:cubicBezTo>
                      <a:pt x="104" y="0"/>
                      <a:pt x="103" y="0"/>
                      <a:pt x="102" y="1"/>
                    </a:cubicBezTo>
                    <a:cubicBezTo>
                      <a:pt x="4" y="58"/>
                      <a:pt x="4" y="58"/>
                      <a:pt x="4" y="58"/>
                    </a:cubicBezTo>
                    <a:cubicBezTo>
                      <a:pt x="3" y="58"/>
                      <a:pt x="1" y="60"/>
                      <a:pt x="0" y="62"/>
                    </a:cubicBezTo>
                    <a:lnTo>
                      <a:pt x="65" y="110"/>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5" name="ïṡļidé"/>
              <p:cNvSpPr/>
              <p:nvPr/>
            </p:nvSpPr>
            <p:spPr bwMode="auto">
              <a:xfrm>
                <a:off x="7769793" y="4241639"/>
                <a:ext cx="36387" cy="22526"/>
              </a:xfrm>
              <a:custGeom>
                <a:avLst/>
                <a:gdLst>
                  <a:gd name="T0" fmla="*/ 8 w 10"/>
                  <a:gd name="T1" fmla="*/ 6 h 6"/>
                  <a:gd name="T2" fmla="*/ 10 w 10"/>
                  <a:gd name="T3" fmla="*/ 4 h 6"/>
                  <a:gd name="T4" fmla="*/ 5 w 10"/>
                  <a:gd name="T5" fmla="*/ 1 h 6"/>
                  <a:gd name="T6" fmla="*/ 5 w 10"/>
                  <a:gd name="T7" fmla="*/ 1 h 6"/>
                  <a:gd name="T8" fmla="*/ 2 w 10"/>
                  <a:gd name="T9" fmla="*/ 1 h 6"/>
                  <a:gd name="T10" fmla="*/ 0 w 10"/>
                  <a:gd name="T11" fmla="*/ 2 h 6"/>
                  <a:gd name="T12" fmla="*/ 8 w 1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 h="6">
                    <a:moveTo>
                      <a:pt x="8" y="6"/>
                    </a:moveTo>
                    <a:cubicBezTo>
                      <a:pt x="10" y="4"/>
                      <a:pt x="10" y="4"/>
                      <a:pt x="10" y="4"/>
                    </a:cubicBezTo>
                    <a:cubicBezTo>
                      <a:pt x="5" y="1"/>
                      <a:pt x="5" y="1"/>
                      <a:pt x="5" y="1"/>
                    </a:cubicBezTo>
                    <a:cubicBezTo>
                      <a:pt x="5" y="1"/>
                      <a:pt x="5" y="1"/>
                      <a:pt x="5" y="1"/>
                    </a:cubicBezTo>
                    <a:cubicBezTo>
                      <a:pt x="4" y="0"/>
                      <a:pt x="3" y="0"/>
                      <a:pt x="2" y="1"/>
                    </a:cubicBezTo>
                    <a:cubicBezTo>
                      <a:pt x="0" y="2"/>
                      <a:pt x="0" y="2"/>
                      <a:pt x="0" y="2"/>
                    </a:cubicBezTo>
                    <a:lnTo>
                      <a:pt x="8" y="6"/>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6" name="îš1íďe"/>
              <p:cNvSpPr/>
              <p:nvPr/>
            </p:nvSpPr>
            <p:spPr bwMode="auto">
              <a:xfrm>
                <a:off x="7405925" y="4451297"/>
                <a:ext cx="50249" cy="50249"/>
              </a:xfrm>
              <a:custGeom>
                <a:avLst/>
                <a:gdLst>
                  <a:gd name="T0" fmla="*/ 4 w 14"/>
                  <a:gd name="T1" fmla="*/ 0 h 14"/>
                  <a:gd name="T2" fmla="*/ 0 w 14"/>
                  <a:gd name="T3" fmla="*/ 8 h 14"/>
                  <a:gd name="T4" fmla="*/ 10 w 14"/>
                  <a:gd name="T5" fmla="*/ 14 h 14"/>
                  <a:gd name="T6" fmla="*/ 14 w 14"/>
                  <a:gd name="T7" fmla="*/ 6 h 14"/>
                  <a:gd name="T8" fmla="*/ 4 w 14"/>
                  <a:gd name="T9" fmla="*/ 0 h 14"/>
                </a:gdLst>
                <a:ahLst/>
                <a:cxnLst>
                  <a:cxn ang="0">
                    <a:pos x="T0" y="T1"/>
                  </a:cxn>
                  <a:cxn ang="0">
                    <a:pos x="T2" y="T3"/>
                  </a:cxn>
                  <a:cxn ang="0">
                    <a:pos x="T4" y="T5"/>
                  </a:cxn>
                  <a:cxn ang="0">
                    <a:pos x="T6" y="T7"/>
                  </a:cxn>
                  <a:cxn ang="0">
                    <a:pos x="T8" y="T9"/>
                  </a:cxn>
                </a:cxnLst>
                <a:rect l="0" t="0" r="r" b="b"/>
                <a:pathLst>
                  <a:path w="14" h="14">
                    <a:moveTo>
                      <a:pt x="4" y="0"/>
                    </a:moveTo>
                    <a:cubicBezTo>
                      <a:pt x="2" y="2"/>
                      <a:pt x="0" y="5"/>
                      <a:pt x="0" y="8"/>
                    </a:cubicBezTo>
                    <a:cubicBezTo>
                      <a:pt x="10" y="14"/>
                      <a:pt x="10" y="14"/>
                      <a:pt x="10" y="14"/>
                    </a:cubicBezTo>
                    <a:cubicBezTo>
                      <a:pt x="14" y="6"/>
                      <a:pt x="14" y="6"/>
                      <a:pt x="14" y="6"/>
                    </a:cubicBezTo>
                    <a:lnTo>
                      <a:pt x="4" y="0"/>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7" name="ïŝļíḍe"/>
              <p:cNvSpPr/>
              <p:nvPr/>
            </p:nvSpPr>
            <p:spPr bwMode="auto">
              <a:xfrm>
                <a:off x="7423252" y="4248570"/>
                <a:ext cx="386394" cy="540604"/>
              </a:xfrm>
              <a:custGeom>
                <a:avLst/>
                <a:gdLst>
                  <a:gd name="T0" fmla="*/ 5 w 107"/>
                  <a:gd name="T1" fmla="*/ 58 h 150"/>
                  <a:gd name="T2" fmla="*/ 102 w 107"/>
                  <a:gd name="T3" fmla="*/ 2 h 150"/>
                  <a:gd name="T4" fmla="*/ 107 w 107"/>
                  <a:gd name="T5" fmla="*/ 6 h 150"/>
                  <a:gd name="T6" fmla="*/ 107 w 107"/>
                  <a:gd name="T7" fmla="*/ 82 h 150"/>
                  <a:gd name="T8" fmla="*/ 102 w 107"/>
                  <a:gd name="T9" fmla="*/ 92 h 150"/>
                  <a:gd name="T10" fmla="*/ 5 w 107"/>
                  <a:gd name="T11" fmla="*/ 149 h 150"/>
                  <a:gd name="T12" fmla="*/ 0 w 107"/>
                  <a:gd name="T13" fmla="*/ 145 h 150"/>
                  <a:gd name="T14" fmla="*/ 0 w 107"/>
                  <a:gd name="T15" fmla="*/ 68 h 150"/>
                  <a:gd name="T16" fmla="*/ 5 w 107"/>
                  <a:gd name="T17" fmla="*/ 5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150">
                    <a:moveTo>
                      <a:pt x="5" y="58"/>
                    </a:moveTo>
                    <a:cubicBezTo>
                      <a:pt x="102" y="2"/>
                      <a:pt x="102" y="2"/>
                      <a:pt x="102" y="2"/>
                    </a:cubicBezTo>
                    <a:cubicBezTo>
                      <a:pt x="105" y="0"/>
                      <a:pt x="107" y="2"/>
                      <a:pt x="107" y="6"/>
                    </a:cubicBezTo>
                    <a:cubicBezTo>
                      <a:pt x="107" y="82"/>
                      <a:pt x="107" y="82"/>
                      <a:pt x="107" y="82"/>
                    </a:cubicBezTo>
                    <a:cubicBezTo>
                      <a:pt x="107" y="86"/>
                      <a:pt x="105" y="90"/>
                      <a:pt x="102" y="92"/>
                    </a:cubicBezTo>
                    <a:cubicBezTo>
                      <a:pt x="5" y="149"/>
                      <a:pt x="5" y="149"/>
                      <a:pt x="5" y="149"/>
                    </a:cubicBezTo>
                    <a:cubicBezTo>
                      <a:pt x="2" y="150"/>
                      <a:pt x="0" y="148"/>
                      <a:pt x="0" y="145"/>
                    </a:cubicBezTo>
                    <a:cubicBezTo>
                      <a:pt x="0" y="68"/>
                      <a:pt x="0" y="68"/>
                      <a:pt x="0" y="68"/>
                    </a:cubicBezTo>
                    <a:cubicBezTo>
                      <a:pt x="0" y="64"/>
                      <a:pt x="2" y="60"/>
                      <a:pt x="5" y="58"/>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8" name="ïşḻïḋê"/>
              <p:cNvSpPr/>
              <p:nvPr/>
            </p:nvSpPr>
            <p:spPr bwMode="auto">
              <a:xfrm>
                <a:off x="7567067" y="4180995"/>
                <a:ext cx="95299" cy="266837"/>
              </a:xfrm>
              <a:custGeom>
                <a:avLst/>
                <a:gdLst>
                  <a:gd name="T0" fmla="*/ 22 w 26"/>
                  <a:gd name="T1" fmla="*/ 20 h 74"/>
                  <a:gd name="T2" fmla="*/ 25 w 26"/>
                  <a:gd name="T3" fmla="*/ 53 h 74"/>
                  <a:gd name="T4" fmla="*/ 17 w 26"/>
                  <a:gd name="T5" fmla="*/ 73 h 74"/>
                  <a:gd name="T6" fmla="*/ 11 w 26"/>
                  <a:gd name="T7" fmla="*/ 45 h 74"/>
                  <a:gd name="T8" fmla="*/ 3 w 26"/>
                  <a:gd name="T9" fmla="*/ 52 h 74"/>
                  <a:gd name="T10" fmla="*/ 5 w 26"/>
                  <a:gd name="T11" fmla="*/ 11 h 74"/>
                  <a:gd name="T12" fmla="*/ 22 w 26"/>
                  <a:gd name="T13" fmla="*/ 20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22" y="20"/>
                    </a:moveTo>
                    <a:cubicBezTo>
                      <a:pt x="22" y="20"/>
                      <a:pt x="26" y="45"/>
                      <a:pt x="25" y="53"/>
                    </a:cubicBezTo>
                    <a:cubicBezTo>
                      <a:pt x="25" y="61"/>
                      <a:pt x="20" y="74"/>
                      <a:pt x="17" y="73"/>
                    </a:cubicBezTo>
                    <a:cubicBezTo>
                      <a:pt x="14" y="73"/>
                      <a:pt x="17" y="42"/>
                      <a:pt x="11" y="45"/>
                    </a:cubicBezTo>
                    <a:cubicBezTo>
                      <a:pt x="6" y="48"/>
                      <a:pt x="5" y="53"/>
                      <a:pt x="3" y="52"/>
                    </a:cubicBezTo>
                    <a:cubicBezTo>
                      <a:pt x="0" y="50"/>
                      <a:pt x="7" y="23"/>
                      <a:pt x="5" y="11"/>
                    </a:cubicBezTo>
                    <a:cubicBezTo>
                      <a:pt x="3" y="0"/>
                      <a:pt x="22" y="20"/>
                      <a:pt x="22" y="20"/>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9" name="ïŝ1íḓè"/>
              <p:cNvSpPr/>
              <p:nvPr/>
            </p:nvSpPr>
            <p:spPr bwMode="auto">
              <a:xfrm>
                <a:off x="7035126" y="4023318"/>
                <a:ext cx="93566" cy="265104"/>
              </a:xfrm>
              <a:custGeom>
                <a:avLst/>
                <a:gdLst>
                  <a:gd name="T0" fmla="*/ 4 w 26"/>
                  <a:gd name="T1" fmla="*/ 21 h 74"/>
                  <a:gd name="T2" fmla="*/ 1 w 26"/>
                  <a:gd name="T3" fmla="*/ 53 h 74"/>
                  <a:gd name="T4" fmla="*/ 9 w 26"/>
                  <a:gd name="T5" fmla="*/ 74 h 74"/>
                  <a:gd name="T6" fmla="*/ 14 w 26"/>
                  <a:gd name="T7" fmla="*/ 45 h 74"/>
                  <a:gd name="T8" fmla="*/ 23 w 26"/>
                  <a:gd name="T9" fmla="*/ 52 h 74"/>
                  <a:gd name="T10" fmla="*/ 21 w 26"/>
                  <a:gd name="T11" fmla="*/ 11 h 74"/>
                  <a:gd name="T12" fmla="*/ 4 w 26"/>
                  <a:gd name="T13" fmla="*/ 21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4" y="21"/>
                    </a:moveTo>
                    <a:cubicBezTo>
                      <a:pt x="4" y="21"/>
                      <a:pt x="0" y="45"/>
                      <a:pt x="1" y="53"/>
                    </a:cubicBezTo>
                    <a:cubicBezTo>
                      <a:pt x="1" y="61"/>
                      <a:pt x="6" y="74"/>
                      <a:pt x="9" y="74"/>
                    </a:cubicBezTo>
                    <a:cubicBezTo>
                      <a:pt x="12" y="73"/>
                      <a:pt x="9" y="42"/>
                      <a:pt x="14" y="45"/>
                    </a:cubicBezTo>
                    <a:cubicBezTo>
                      <a:pt x="20" y="48"/>
                      <a:pt x="21" y="54"/>
                      <a:pt x="23" y="52"/>
                    </a:cubicBezTo>
                    <a:cubicBezTo>
                      <a:pt x="26" y="50"/>
                      <a:pt x="19" y="23"/>
                      <a:pt x="21" y="11"/>
                    </a:cubicBezTo>
                    <a:cubicBezTo>
                      <a:pt x="23" y="0"/>
                      <a:pt x="4" y="21"/>
                      <a:pt x="4" y="2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0" name="iṩľîḑè"/>
              <p:cNvSpPr/>
              <p:nvPr/>
            </p:nvSpPr>
            <p:spPr bwMode="auto">
              <a:xfrm>
                <a:off x="7172010" y="3215877"/>
                <a:ext cx="190598" cy="102230"/>
              </a:xfrm>
              <a:custGeom>
                <a:avLst/>
                <a:gdLst>
                  <a:gd name="T0" fmla="*/ 24 w 53"/>
                  <a:gd name="T1" fmla="*/ 21 h 28"/>
                  <a:gd name="T2" fmla="*/ 0 w 53"/>
                  <a:gd name="T3" fmla="*/ 23 h 28"/>
                  <a:gd name="T4" fmla="*/ 0 w 53"/>
                  <a:gd name="T5" fmla="*/ 20 h 28"/>
                  <a:gd name="T6" fmla="*/ 1 w 53"/>
                  <a:gd name="T7" fmla="*/ 7 h 28"/>
                  <a:gd name="T8" fmla="*/ 53 w 53"/>
                  <a:gd name="T9" fmla="*/ 0 h 28"/>
                  <a:gd name="T10" fmla="*/ 24 w 53"/>
                  <a:gd name="T11" fmla="*/ 21 h 28"/>
                </a:gdLst>
                <a:ahLst/>
                <a:cxnLst>
                  <a:cxn ang="0">
                    <a:pos x="T0" y="T1"/>
                  </a:cxn>
                  <a:cxn ang="0">
                    <a:pos x="T2" y="T3"/>
                  </a:cxn>
                  <a:cxn ang="0">
                    <a:pos x="T4" y="T5"/>
                  </a:cxn>
                  <a:cxn ang="0">
                    <a:pos x="T6" y="T7"/>
                  </a:cxn>
                  <a:cxn ang="0">
                    <a:pos x="T8" y="T9"/>
                  </a:cxn>
                  <a:cxn ang="0">
                    <a:pos x="T10" y="T11"/>
                  </a:cxn>
                </a:cxnLst>
                <a:rect l="0" t="0" r="r" b="b"/>
                <a:pathLst>
                  <a:path w="53" h="28">
                    <a:moveTo>
                      <a:pt x="24" y="21"/>
                    </a:moveTo>
                    <a:cubicBezTo>
                      <a:pt x="4" y="28"/>
                      <a:pt x="1" y="23"/>
                      <a:pt x="0" y="23"/>
                    </a:cubicBezTo>
                    <a:cubicBezTo>
                      <a:pt x="0" y="22"/>
                      <a:pt x="0" y="21"/>
                      <a:pt x="0" y="20"/>
                    </a:cubicBezTo>
                    <a:cubicBezTo>
                      <a:pt x="0" y="15"/>
                      <a:pt x="0" y="11"/>
                      <a:pt x="1" y="7"/>
                    </a:cubicBezTo>
                    <a:cubicBezTo>
                      <a:pt x="53" y="0"/>
                      <a:pt x="53" y="0"/>
                      <a:pt x="53" y="0"/>
                    </a:cubicBezTo>
                    <a:cubicBezTo>
                      <a:pt x="53" y="0"/>
                      <a:pt x="44" y="14"/>
                      <a:pt x="24" y="21"/>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1" name="íŝḷïḋè"/>
              <p:cNvSpPr/>
              <p:nvPr/>
            </p:nvSpPr>
            <p:spPr bwMode="auto">
              <a:xfrm>
                <a:off x="7099237" y="3061667"/>
                <a:ext cx="400256" cy="370799"/>
              </a:xfrm>
              <a:custGeom>
                <a:avLst/>
                <a:gdLst>
                  <a:gd name="T0" fmla="*/ 19 w 111"/>
                  <a:gd name="T1" fmla="*/ 23 h 103"/>
                  <a:gd name="T2" fmla="*/ 70 w 111"/>
                  <a:gd name="T3" fmla="*/ 4 h 103"/>
                  <a:gd name="T4" fmla="*/ 108 w 111"/>
                  <a:gd name="T5" fmla="*/ 49 h 103"/>
                  <a:gd name="T6" fmla="*/ 90 w 111"/>
                  <a:gd name="T7" fmla="*/ 103 h 103"/>
                  <a:gd name="T8" fmla="*/ 88 w 111"/>
                  <a:gd name="T9" fmla="*/ 102 h 103"/>
                  <a:gd name="T10" fmla="*/ 80 w 111"/>
                  <a:gd name="T11" fmla="*/ 94 h 103"/>
                  <a:gd name="T12" fmla="*/ 78 w 111"/>
                  <a:gd name="T13" fmla="*/ 79 h 103"/>
                  <a:gd name="T14" fmla="*/ 82 w 111"/>
                  <a:gd name="T15" fmla="*/ 75 h 103"/>
                  <a:gd name="T16" fmla="*/ 87 w 111"/>
                  <a:gd name="T17" fmla="*/ 72 h 103"/>
                  <a:gd name="T18" fmla="*/ 81 w 111"/>
                  <a:gd name="T19" fmla="*/ 57 h 103"/>
                  <a:gd name="T20" fmla="*/ 74 w 111"/>
                  <a:gd name="T21" fmla="*/ 52 h 103"/>
                  <a:gd name="T22" fmla="*/ 69 w 111"/>
                  <a:gd name="T23" fmla="*/ 50 h 103"/>
                  <a:gd name="T24" fmla="*/ 20 w 111"/>
                  <a:gd name="T25" fmla="*/ 56 h 103"/>
                  <a:gd name="T26" fmla="*/ 19 w 111"/>
                  <a:gd name="T27" fmla="*/ 2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1" h="103">
                    <a:moveTo>
                      <a:pt x="19" y="23"/>
                    </a:moveTo>
                    <a:cubicBezTo>
                      <a:pt x="23" y="19"/>
                      <a:pt x="40" y="0"/>
                      <a:pt x="70" y="4"/>
                    </a:cubicBezTo>
                    <a:cubicBezTo>
                      <a:pt x="89" y="7"/>
                      <a:pt x="105" y="20"/>
                      <a:pt x="108" y="49"/>
                    </a:cubicBezTo>
                    <a:cubicBezTo>
                      <a:pt x="111" y="69"/>
                      <a:pt x="103" y="88"/>
                      <a:pt x="90" y="103"/>
                    </a:cubicBezTo>
                    <a:cubicBezTo>
                      <a:pt x="89" y="103"/>
                      <a:pt x="89" y="102"/>
                      <a:pt x="88" y="102"/>
                    </a:cubicBezTo>
                    <a:cubicBezTo>
                      <a:pt x="80" y="97"/>
                      <a:pt x="80" y="94"/>
                      <a:pt x="80" y="94"/>
                    </a:cubicBezTo>
                    <a:cubicBezTo>
                      <a:pt x="78" y="79"/>
                      <a:pt x="78" y="79"/>
                      <a:pt x="78" y="79"/>
                    </a:cubicBezTo>
                    <a:cubicBezTo>
                      <a:pt x="78" y="77"/>
                      <a:pt x="80" y="75"/>
                      <a:pt x="82" y="75"/>
                    </a:cubicBezTo>
                    <a:cubicBezTo>
                      <a:pt x="83" y="75"/>
                      <a:pt x="85" y="74"/>
                      <a:pt x="87" y="72"/>
                    </a:cubicBezTo>
                    <a:cubicBezTo>
                      <a:pt x="91" y="66"/>
                      <a:pt x="89" y="57"/>
                      <a:pt x="81" y="57"/>
                    </a:cubicBezTo>
                    <a:cubicBezTo>
                      <a:pt x="76" y="57"/>
                      <a:pt x="75" y="54"/>
                      <a:pt x="74" y="52"/>
                    </a:cubicBezTo>
                    <a:cubicBezTo>
                      <a:pt x="73" y="50"/>
                      <a:pt x="71" y="49"/>
                      <a:pt x="69" y="50"/>
                    </a:cubicBezTo>
                    <a:cubicBezTo>
                      <a:pt x="60" y="53"/>
                      <a:pt x="35" y="61"/>
                      <a:pt x="20" y="56"/>
                    </a:cubicBezTo>
                    <a:cubicBezTo>
                      <a:pt x="0" y="51"/>
                      <a:pt x="14" y="27"/>
                      <a:pt x="19" y="23"/>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2" name="î$lïḓè"/>
              <p:cNvSpPr/>
              <p:nvPr/>
            </p:nvSpPr>
            <p:spPr bwMode="auto">
              <a:xfrm>
                <a:off x="7203199" y="3342365"/>
                <a:ext cx="86635" cy="50249"/>
              </a:xfrm>
              <a:custGeom>
                <a:avLst/>
                <a:gdLst>
                  <a:gd name="T0" fmla="*/ 12 w 24"/>
                  <a:gd name="T1" fmla="*/ 4 h 14"/>
                  <a:gd name="T2" fmla="*/ 0 w 24"/>
                  <a:gd name="T3" fmla="*/ 0 h 14"/>
                  <a:gd name="T4" fmla="*/ 14 w 24"/>
                  <a:gd name="T5" fmla="*/ 12 h 14"/>
                  <a:gd name="T6" fmla="*/ 24 w 24"/>
                  <a:gd name="T7" fmla="*/ 7 h 14"/>
                  <a:gd name="T8" fmla="*/ 12 w 24"/>
                  <a:gd name="T9" fmla="*/ 4 h 14"/>
                </a:gdLst>
                <a:ahLst/>
                <a:cxnLst>
                  <a:cxn ang="0">
                    <a:pos x="T0" y="T1"/>
                  </a:cxn>
                  <a:cxn ang="0">
                    <a:pos x="T2" y="T3"/>
                  </a:cxn>
                  <a:cxn ang="0">
                    <a:pos x="T4" y="T5"/>
                  </a:cxn>
                  <a:cxn ang="0">
                    <a:pos x="T6" y="T7"/>
                  </a:cxn>
                  <a:cxn ang="0">
                    <a:pos x="T8" y="T9"/>
                  </a:cxn>
                </a:cxnLst>
                <a:rect l="0" t="0" r="r" b="b"/>
                <a:pathLst>
                  <a:path w="24" h="14">
                    <a:moveTo>
                      <a:pt x="12" y="4"/>
                    </a:moveTo>
                    <a:cubicBezTo>
                      <a:pt x="0" y="0"/>
                      <a:pt x="0" y="0"/>
                      <a:pt x="0" y="0"/>
                    </a:cubicBezTo>
                    <a:cubicBezTo>
                      <a:pt x="0" y="0"/>
                      <a:pt x="6" y="9"/>
                      <a:pt x="14" y="12"/>
                    </a:cubicBezTo>
                    <a:cubicBezTo>
                      <a:pt x="22" y="14"/>
                      <a:pt x="24" y="7"/>
                      <a:pt x="24" y="7"/>
                    </a:cubicBezTo>
                    <a:lnTo>
                      <a:pt x="12" y="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3" name="iŝḻíḑé"/>
              <p:cNvSpPr/>
              <p:nvPr/>
            </p:nvSpPr>
            <p:spPr bwMode="auto">
              <a:xfrm>
                <a:off x="7572265" y="4342136"/>
                <a:ext cx="38120" cy="29457"/>
              </a:xfrm>
              <a:custGeom>
                <a:avLst/>
                <a:gdLst>
                  <a:gd name="T0" fmla="*/ 0 w 22"/>
                  <a:gd name="T1" fmla="*/ 13 h 17"/>
                  <a:gd name="T2" fmla="*/ 22 w 22"/>
                  <a:gd name="T3" fmla="*/ 0 h 17"/>
                  <a:gd name="T4" fmla="*/ 14 w 22"/>
                  <a:gd name="T5" fmla="*/ 13 h 17"/>
                  <a:gd name="T6" fmla="*/ 2 w 22"/>
                  <a:gd name="T7" fmla="*/ 17 h 17"/>
                  <a:gd name="T8" fmla="*/ 0 w 22"/>
                  <a:gd name="T9" fmla="*/ 13 h 17"/>
                </a:gdLst>
                <a:ahLst/>
                <a:cxnLst>
                  <a:cxn ang="0">
                    <a:pos x="T0" y="T1"/>
                  </a:cxn>
                  <a:cxn ang="0">
                    <a:pos x="T2" y="T3"/>
                  </a:cxn>
                  <a:cxn ang="0">
                    <a:pos x="T4" y="T5"/>
                  </a:cxn>
                  <a:cxn ang="0">
                    <a:pos x="T6" y="T7"/>
                  </a:cxn>
                  <a:cxn ang="0">
                    <a:pos x="T8" y="T9"/>
                  </a:cxn>
                </a:cxnLst>
                <a:rect l="0" t="0" r="r" b="b"/>
                <a:pathLst>
                  <a:path w="22" h="17">
                    <a:moveTo>
                      <a:pt x="0" y="13"/>
                    </a:moveTo>
                    <a:lnTo>
                      <a:pt x="22" y="0"/>
                    </a:lnTo>
                    <a:lnTo>
                      <a:pt x="14" y="13"/>
                    </a:lnTo>
                    <a:lnTo>
                      <a:pt x="2" y="17"/>
                    </a:lnTo>
                    <a:lnTo>
                      <a:pt x="0" y="13"/>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4" name="îs1ïdè"/>
              <p:cNvSpPr/>
              <p:nvPr/>
            </p:nvSpPr>
            <p:spPr bwMode="auto">
              <a:xfrm>
                <a:off x="5049445" y="1316832"/>
                <a:ext cx="1912907" cy="3623088"/>
              </a:xfrm>
              <a:custGeom>
                <a:avLst/>
                <a:gdLst>
                  <a:gd name="T0" fmla="*/ 488 w 531"/>
                  <a:gd name="T1" fmla="*/ 176 h 1007"/>
                  <a:gd name="T2" fmla="*/ 208 w 531"/>
                  <a:gd name="T3" fmla="*/ 8 h 1007"/>
                  <a:gd name="T4" fmla="*/ 172 w 531"/>
                  <a:gd name="T5" fmla="*/ 5 h 1007"/>
                  <a:gd name="T6" fmla="*/ 172 w 531"/>
                  <a:gd name="T7" fmla="*/ 5 h 1007"/>
                  <a:gd name="T8" fmla="*/ 145 w 531"/>
                  <a:gd name="T9" fmla="*/ 14 h 1007"/>
                  <a:gd name="T10" fmla="*/ 165 w 531"/>
                  <a:gd name="T11" fmla="*/ 14 h 1007"/>
                  <a:gd name="T12" fmla="*/ 156 w 531"/>
                  <a:gd name="T13" fmla="*/ 38 h 1007"/>
                  <a:gd name="T14" fmla="*/ 8 w 531"/>
                  <a:gd name="T15" fmla="*/ 718 h 1007"/>
                  <a:gd name="T16" fmla="*/ 43 w 531"/>
                  <a:gd name="T17" fmla="*/ 817 h 1007"/>
                  <a:gd name="T18" fmla="*/ 324 w 531"/>
                  <a:gd name="T19" fmla="*/ 986 h 1007"/>
                  <a:gd name="T20" fmla="*/ 333 w 531"/>
                  <a:gd name="T21" fmla="*/ 990 h 1007"/>
                  <a:gd name="T22" fmla="*/ 322 w 531"/>
                  <a:gd name="T23" fmla="*/ 1007 h 1007"/>
                  <a:gd name="T24" fmla="*/ 345 w 531"/>
                  <a:gd name="T25" fmla="*/ 999 h 1007"/>
                  <a:gd name="T26" fmla="*/ 345 w 531"/>
                  <a:gd name="T27" fmla="*/ 999 h 1007"/>
                  <a:gd name="T28" fmla="*/ 375 w 531"/>
                  <a:gd name="T29" fmla="*/ 956 h 1007"/>
                  <a:gd name="T30" fmla="*/ 523 w 531"/>
                  <a:gd name="T31" fmla="*/ 276 h 1007"/>
                  <a:gd name="T32" fmla="*/ 488 w 531"/>
                  <a:gd name="T33" fmla="*/ 176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1" h="1007">
                    <a:moveTo>
                      <a:pt x="488" y="176"/>
                    </a:moveTo>
                    <a:cubicBezTo>
                      <a:pt x="208" y="8"/>
                      <a:pt x="208" y="8"/>
                      <a:pt x="208" y="8"/>
                    </a:cubicBezTo>
                    <a:cubicBezTo>
                      <a:pt x="195" y="0"/>
                      <a:pt x="183" y="0"/>
                      <a:pt x="172" y="5"/>
                    </a:cubicBezTo>
                    <a:cubicBezTo>
                      <a:pt x="172" y="5"/>
                      <a:pt x="172" y="5"/>
                      <a:pt x="172" y="5"/>
                    </a:cubicBezTo>
                    <a:cubicBezTo>
                      <a:pt x="145" y="14"/>
                      <a:pt x="145" y="14"/>
                      <a:pt x="145" y="14"/>
                    </a:cubicBezTo>
                    <a:cubicBezTo>
                      <a:pt x="165" y="14"/>
                      <a:pt x="165" y="14"/>
                      <a:pt x="165" y="14"/>
                    </a:cubicBezTo>
                    <a:cubicBezTo>
                      <a:pt x="161" y="21"/>
                      <a:pt x="158" y="29"/>
                      <a:pt x="156" y="38"/>
                    </a:cubicBezTo>
                    <a:cubicBezTo>
                      <a:pt x="8" y="718"/>
                      <a:pt x="8" y="718"/>
                      <a:pt x="8" y="718"/>
                    </a:cubicBezTo>
                    <a:cubicBezTo>
                      <a:pt x="0" y="756"/>
                      <a:pt x="16" y="801"/>
                      <a:pt x="43" y="817"/>
                    </a:cubicBezTo>
                    <a:cubicBezTo>
                      <a:pt x="324" y="986"/>
                      <a:pt x="324" y="986"/>
                      <a:pt x="324" y="986"/>
                    </a:cubicBezTo>
                    <a:cubicBezTo>
                      <a:pt x="327" y="988"/>
                      <a:pt x="330" y="989"/>
                      <a:pt x="333" y="990"/>
                    </a:cubicBezTo>
                    <a:cubicBezTo>
                      <a:pt x="322" y="1007"/>
                      <a:pt x="322" y="1007"/>
                      <a:pt x="322" y="1007"/>
                    </a:cubicBezTo>
                    <a:cubicBezTo>
                      <a:pt x="345" y="999"/>
                      <a:pt x="345" y="999"/>
                      <a:pt x="345" y="999"/>
                    </a:cubicBezTo>
                    <a:cubicBezTo>
                      <a:pt x="345" y="999"/>
                      <a:pt x="345" y="999"/>
                      <a:pt x="345" y="999"/>
                    </a:cubicBezTo>
                    <a:cubicBezTo>
                      <a:pt x="359" y="993"/>
                      <a:pt x="370" y="978"/>
                      <a:pt x="375" y="956"/>
                    </a:cubicBezTo>
                    <a:cubicBezTo>
                      <a:pt x="523" y="276"/>
                      <a:pt x="523" y="276"/>
                      <a:pt x="523" y="276"/>
                    </a:cubicBezTo>
                    <a:cubicBezTo>
                      <a:pt x="531" y="238"/>
                      <a:pt x="516" y="193"/>
                      <a:pt x="488" y="17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5" name="îś1îḍè"/>
              <p:cNvSpPr/>
              <p:nvPr/>
            </p:nvSpPr>
            <p:spPr bwMode="auto">
              <a:xfrm>
                <a:off x="4909097" y="1316832"/>
                <a:ext cx="1963156" cy="3673336"/>
              </a:xfrm>
              <a:custGeom>
                <a:avLst/>
                <a:gdLst>
                  <a:gd name="T0" fmla="*/ 323 w 545"/>
                  <a:gd name="T1" fmla="*/ 1004 h 1021"/>
                  <a:gd name="T2" fmla="*/ 43 w 545"/>
                  <a:gd name="T3" fmla="*/ 836 h 1021"/>
                  <a:gd name="T4" fmla="*/ 8 w 545"/>
                  <a:gd name="T5" fmla="*/ 736 h 1021"/>
                  <a:gd name="T6" fmla="*/ 156 w 545"/>
                  <a:gd name="T7" fmla="*/ 56 h 1021"/>
                  <a:gd name="T8" fmla="*/ 222 w 545"/>
                  <a:gd name="T9" fmla="*/ 17 h 1021"/>
                  <a:gd name="T10" fmla="*/ 502 w 545"/>
                  <a:gd name="T11" fmla="*/ 185 h 1021"/>
                  <a:gd name="T12" fmla="*/ 537 w 545"/>
                  <a:gd name="T13" fmla="*/ 285 h 1021"/>
                  <a:gd name="T14" fmla="*/ 389 w 545"/>
                  <a:gd name="T15" fmla="*/ 965 h 1021"/>
                  <a:gd name="T16" fmla="*/ 323 w 545"/>
                  <a:gd name="T17" fmla="*/ 100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5" h="1021">
                    <a:moveTo>
                      <a:pt x="323" y="1004"/>
                    </a:moveTo>
                    <a:cubicBezTo>
                      <a:pt x="43" y="836"/>
                      <a:pt x="43" y="836"/>
                      <a:pt x="43" y="836"/>
                    </a:cubicBezTo>
                    <a:cubicBezTo>
                      <a:pt x="15" y="819"/>
                      <a:pt x="0" y="775"/>
                      <a:pt x="8" y="736"/>
                    </a:cubicBezTo>
                    <a:cubicBezTo>
                      <a:pt x="156" y="56"/>
                      <a:pt x="156" y="56"/>
                      <a:pt x="156" y="56"/>
                    </a:cubicBezTo>
                    <a:cubicBezTo>
                      <a:pt x="165" y="18"/>
                      <a:pt x="194" y="0"/>
                      <a:pt x="222" y="17"/>
                    </a:cubicBezTo>
                    <a:cubicBezTo>
                      <a:pt x="502" y="185"/>
                      <a:pt x="502" y="185"/>
                      <a:pt x="502" y="185"/>
                    </a:cubicBezTo>
                    <a:cubicBezTo>
                      <a:pt x="530" y="202"/>
                      <a:pt x="545" y="246"/>
                      <a:pt x="537" y="285"/>
                    </a:cubicBezTo>
                    <a:cubicBezTo>
                      <a:pt x="389" y="965"/>
                      <a:pt x="389" y="965"/>
                      <a:pt x="389" y="965"/>
                    </a:cubicBezTo>
                    <a:cubicBezTo>
                      <a:pt x="380" y="1003"/>
                      <a:pt x="351" y="1021"/>
                      <a:pt x="323" y="100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6" name="î$1idé"/>
              <p:cNvSpPr/>
              <p:nvPr/>
            </p:nvSpPr>
            <p:spPr bwMode="auto">
              <a:xfrm>
                <a:off x="4966275" y="1398270"/>
                <a:ext cx="1848797" cy="3510461"/>
              </a:xfrm>
              <a:custGeom>
                <a:avLst/>
                <a:gdLst>
                  <a:gd name="T0" fmla="*/ 308 w 513"/>
                  <a:gd name="T1" fmla="*/ 962 h 975"/>
                  <a:gd name="T2" fmla="*/ 34 w 513"/>
                  <a:gd name="T3" fmla="*/ 798 h 975"/>
                  <a:gd name="T4" fmla="*/ 7 w 513"/>
                  <a:gd name="T5" fmla="*/ 720 h 975"/>
                  <a:gd name="T6" fmla="*/ 154 w 513"/>
                  <a:gd name="T7" fmla="*/ 44 h 975"/>
                  <a:gd name="T8" fmla="*/ 205 w 513"/>
                  <a:gd name="T9" fmla="*/ 13 h 975"/>
                  <a:gd name="T10" fmla="*/ 479 w 513"/>
                  <a:gd name="T11" fmla="*/ 177 h 975"/>
                  <a:gd name="T12" fmla="*/ 506 w 513"/>
                  <a:gd name="T13" fmla="*/ 255 h 975"/>
                  <a:gd name="T14" fmla="*/ 359 w 513"/>
                  <a:gd name="T15" fmla="*/ 931 h 975"/>
                  <a:gd name="T16" fmla="*/ 308 w 513"/>
                  <a:gd name="T17" fmla="*/ 962 h 9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975">
                    <a:moveTo>
                      <a:pt x="308" y="962"/>
                    </a:moveTo>
                    <a:cubicBezTo>
                      <a:pt x="34" y="798"/>
                      <a:pt x="34" y="798"/>
                      <a:pt x="34" y="798"/>
                    </a:cubicBezTo>
                    <a:cubicBezTo>
                      <a:pt x="12" y="785"/>
                      <a:pt x="0" y="750"/>
                      <a:pt x="7" y="720"/>
                    </a:cubicBezTo>
                    <a:cubicBezTo>
                      <a:pt x="154" y="44"/>
                      <a:pt x="154" y="44"/>
                      <a:pt x="154" y="44"/>
                    </a:cubicBezTo>
                    <a:cubicBezTo>
                      <a:pt x="161" y="14"/>
                      <a:pt x="184" y="0"/>
                      <a:pt x="205" y="13"/>
                    </a:cubicBezTo>
                    <a:cubicBezTo>
                      <a:pt x="479" y="177"/>
                      <a:pt x="479" y="177"/>
                      <a:pt x="479" y="177"/>
                    </a:cubicBezTo>
                    <a:cubicBezTo>
                      <a:pt x="501" y="190"/>
                      <a:pt x="513" y="225"/>
                      <a:pt x="506" y="255"/>
                    </a:cubicBezTo>
                    <a:cubicBezTo>
                      <a:pt x="359" y="931"/>
                      <a:pt x="359" y="931"/>
                      <a:pt x="359" y="931"/>
                    </a:cubicBezTo>
                    <a:cubicBezTo>
                      <a:pt x="352" y="961"/>
                      <a:pt x="329" y="975"/>
                      <a:pt x="308" y="96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7" name="ísḷîḋe"/>
              <p:cNvSpPr/>
              <p:nvPr/>
            </p:nvSpPr>
            <p:spPr bwMode="auto">
              <a:xfrm>
                <a:off x="5863817" y="1838377"/>
                <a:ext cx="157677" cy="117824"/>
              </a:xfrm>
              <a:custGeom>
                <a:avLst/>
                <a:gdLst>
                  <a:gd name="T0" fmla="*/ 36 w 44"/>
                  <a:gd name="T1" fmla="*/ 32 h 33"/>
                  <a:gd name="T2" fmla="*/ 5 w 44"/>
                  <a:gd name="T3" fmla="*/ 14 h 33"/>
                  <a:gd name="T4" fmla="*/ 1 w 44"/>
                  <a:gd name="T5" fmla="*/ 5 h 33"/>
                  <a:gd name="T6" fmla="*/ 1 w 44"/>
                  <a:gd name="T7" fmla="*/ 5 h 33"/>
                  <a:gd name="T8" fmla="*/ 8 w 44"/>
                  <a:gd name="T9" fmla="*/ 1 h 33"/>
                  <a:gd name="T10" fmla="*/ 39 w 44"/>
                  <a:gd name="T11" fmla="*/ 19 h 33"/>
                  <a:gd name="T12" fmla="*/ 43 w 44"/>
                  <a:gd name="T13" fmla="*/ 29 h 33"/>
                  <a:gd name="T14" fmla="*/ 43 w 44"/>
                  <a:gd name="T15" fmla="*/ 29 h 33"/>
                  <a:gd name="T16" fmla="*/ 36 w 44"/>
                  <a:gd name="T17" fmla="*/ 3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3">
                    <a:moveTo>
                      <a:pt x="36" y="32"/>
                    </a:moveTo>
                    <a:cubicBezTo>
                      <a:pt x="5" y="14"/>
                      <a:pt x="5" y="14"/>
                      <a:pt x="5" y="14"/>
                    </a:cubicBezTo>
                    <a:cubicBezTo>
                      <a:pt x="2" y="12"/>
                      <a:pt x="0" y="8"/>
                      <a:pt x="1" y="5"/>
                    </a:cubicBezTo>
                    <a:cubicBezTo>
                      <a:pt x="1" y="5"/>
                      <a:pt x="1" y="5"/>
                      <a:pt x="1" y="5"/>
                    </a:cubicBezTo>
                    <a:cubicBezTo>
                      <a:pt x="2" y="1"/>
                      <a:pt x="5" y="0"/>
                      <a:pt x="8" y="1"/>
                    </a:cubicBezTo>
                    <a:cubicBezTo>
                      <a:pt x="39" y="19"/>
                      <a:pt x="39" y="19"/>
                      <a:pt x="39" y="19"/>
                    </a:cubicBezTo>
                    <a:cubicBezTo>
                      <a:pt x="42" y="21"/>
                      <a:pt x="44" y="25"/>
                      <a:pt x="43" y="29"/>
                    </a:cubicBezTo>
                    <a:cubicBezTo>
                      <a:pt x="43" y="29"/>
                      <a:pt x="43" y="29"/>
                      <a:pt x="43" y="29"/>
                    </a:cubicBezTo>
                    <a:cubicBezTo>
                      <a:pt x="42" y="32"/>
                      <a:pt x="39" y="33"/>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8" name="îšḻîḋe"/>
              <p:cNvSpPr/>
              <p:nvPr/>
            </p:nvSpPr>
            <p:spPr bwMode="auto">
              <a:xfrm>
                <a:off x="6080406" y="1959666"/>
                <a:ext cx="207925" cy="152478"/>
              </a:xfrm>
              <a:custGeom>
                <a:avLst/>
                <a:gdLst>
                  <a:gd name="T0" fmla="*/ 51 w 58"/>
                  <a:gd name="T1" fmla="*/ 41 h 42"/>
                  <a:gd name="T2" fmla="*/ 4 w 58"/>
                  <a:gd name="T3" fmla="*/ 14 h 42"/>
                  <a:gd name="T4" fmla="*/ 1 w 58"/>
                  <a:gd name="T5" fmla="*/ 5 h 42"/>
                  <a:gd name="T6" fmla="*/ 1 w 58"/>
                  <a:gd name="T7" fmla="*/ 5 h 42"/>
                  <a:gd name="T8" fmla="*/ 7 w 58"/>
                  <a:gd name="T9" fmla="*/ 2 h 42"/>
                  <a:gd name="T10" fmla="*/ 53 w 58"/>
                  <a:gd name="T11" fmla="*/ 28 h 42"/>
                  <a:gd name="T12" fmla="*/ 57 w 58"/>
                  <a:gd name="T13" fmla="*/ 38 h 42"/>
                  <a:gd name="T14" fmla="*/ 57 w 58"/>
                  <a:gd name="T15" fmla="*/ 38 h 42"/>
                  <a:gd name="T16" fmla="*/ 51 w 58"/>
                  <a:gd name="T17"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1"/>
                    </a:moveTo>
                    <a:cubicBezTo>
                      <a:pt x="4" y="14"/>
                      <a:pt x="4" y="14"/>
                      <a:pt x="4" y="14"/>
                    </a:cubicBezTo>
                    <a:cubicBezTo>
                      <a:pt x="2" y="12"/>
                      <a:pt x="0" y="8"/>
                      <a:pt x="1" y="5"/>
                    </a:cubicBezTo>
                    <a:cubicBezTo>
                      <a:pt x="1" y="5"/>
                      <a:pt x="1" y="5"/>
                      <a:pt x="1" y="5"/>
                    </a:cubicBezTo>
                    <a:cubicBezTo>
                      <a:pt x="1" y="1"/>
                      <a:pt x="4" y="0"/>
                      <a:pt x="7" y="2"/>
                    </a:cubicBezTo>
                    <a:cubicBezTo>
                      <a:pt x="53" y="28"/>
                      <a:pt x="53" y="28"/>
                      <a:pt x="53" y="28"/>
                    </a:cubicBezTo>
                    <a:cubicBezTo>
                      <a:pt x="56" y="30"/>
                      <a:pt x="58" y="34"/>
                      <a:pt x="57" y="38"/>
                    </a:cubicBezTo>
                    <a:cubicBezTo>
                      <a:pt x="57" y="38"/>
                      <a:pt x="57" y="38"/>
                      <a:pt x="57" y="38"/>
                    </a:cubicBezTo>
                    <a:cubicBezTo>
                      <a:pt x="56" y="41"/>
                      <a:pt x="53" y="42"/>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9" name="îŝḻïdé"/>
              <p:cNvSpPr/>
              <p:nvPr/>
            </p:nvSpPr>
            <p:spPr bwMode="auto">
              <a:xfrm>
                <a:off x="5669754" y="2359921"/>
                <a:ext cx="154211" cy="123023"/>
              </a:xfrm>
              <a:custGeom>
                <a:avLst/>
                <a:gdLst>
                  <a:gd name="T0" fmla="*/ 36 w 43"/>
                  <a:gd name="T1" fmla="*/ 33 h 34"/>
                  <a:gd name="T2" fmla="*/ 4 w 43"/>
                  <a:gd name="T3" fmla="*/ 15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3"/>
                    </a:moveTo>
                    <a:cubicBezTo>
                      <a:pt x="4" y="15"/>
                      <a:pt x="4" y="15"/>
                      <a:pt x="4" y="15"/>
                    </a:cubicBezTo>
                    <a:cubicBezTo>
                      <a:pt x="2" y="13"/>
                      <a:pt x="0" y="9"/>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0" name="íṥļíḍê"/>
              <p:cNvSpPr/>
              <p:nvPr/>
            </p:nvSpPr>
            <p:spPr bwMode="auto">
              <a:xfrm>
                <a:off x="5853421" y="2467348"/>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8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8"/>
                      <a:pt x="1" y="5"/>
                    </a:cubicBezTo>
                    <a:cubicBezTo>
                      <a:pt x="1" y="5"/>
                      <a:pt x="1" y="5"/>
                      <a:pt x="1" y="5"/>
                    </a:cubicBezTo>
                    <a:cubicBezTo>
                      <a:pt x="2" y="2"/>
                      <a:pt x="5" y="0"/>
                      <a:pt x="8" y="2"/>
                    </a:cubicBezTo>
                    <a:cubicBezTo>
                      <a:pt x="54" y="28"/>
                      <a:pt x="54" y="28"/>
                      <a:pt x="54" y="28"/>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1" name="iSḷïḍé"/>
              <p:cNvSpPr/>
              <p:nvPr/>
            </p:nvSpPr>
            <p:spPr bwMode="auto">
              <a:xfrm>
                <a:off x="5576188" y="1777732"/>
                <a:ext cx="110893" cy="97032"/>
              </a:xfrm>
              <a:custGeom>
                <a:avLst/>
                <a:gdLst>
                  <a:gd name="T0" fmla="*/ 24 w 31"/>
                  <a:gd name="T1" fmla="*/ 25 h 27"/>
                  <a:gd name="T2" fmla="*/ 5 w 31"/>
                  <a:gd name="T3" fmla="*/ 14 h 27"/>
                  <a:gd name="T4" fmla="*/ 1 w 31"/>
                  <a:gd name="T5" fmla="*/ 5 h 27"/>
                  <a:gd name="T6" fmla="*/ 1 w 31"/>
                  <a:gd name="T7" fmla="*/ 5 h 27"/>
                  <a:gd name="T8" fmla="*/ 7 w 31"/>
                  <a:gd name="T9" fmla="*/ 1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1"/>
                    </a:cubicBezTo>
                    <a:cubicBezTo>
                      <a:pt x="27" y="13"/>
                      <a:pt x="27" y="13"/>
                      <a:pt x="27" y="13"/>
                    </a:cubicBezTo>
                    <a:cubicBezTo>
                      <a:pt x="30" y="14"/>
                      <a:pt x="31" y="19"/>
                      <a:pt x="31" y="22"/>
                    </a:cubicBezTo>
                    <a:cubicBezTo>
                      <a:pt x="31" y="22"/>
                      <a:pt x="31" y="22"/>
                      <a:pt x="31" y="22"/>
                    </a:cubicBezTo>
                    <a:cubicBezTo>
                      <a:pt x="30" y="25"/>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2" name="ísļiďè"/>
              <p:cNvSpPr/>
              <p:nvPr/>
            </p:nvSpPr>
            <p:spPr bwMode="auto">
              <a:xfrm>
                <a:off x="5647229" y="1925012"/>
                <a:ext cx="259906" cy="180201"/>
              </a:xfrm>
              <a:custGeom>
                <a:avLst/>
                <a:gdLst>
                  <a:gd name="T0" fmla="*/ 64 w 72"/>
                  <a:gd name="T1" fmla="*/ 48 h 50"/>
                  <a:gd name="T2" fmla="*/ 5 w 72"/>
                  <a:gd name="T3" fmla="*/ 14 h 50"/>
                  <a:gd name="T4" fmla="*/ 1 w 72"/>
                  <a:gd name="T5" fmla="*/ 5 h 50"/>
                  <a:gd name="T6" fmla="*/ 1 w 72"/>
                  <a:gd name="T7" fmla="*/ 5 h 50"/>
                  <a:gd name="T8" fmla="*/ 7 w 72"/>
                  <a:gd name="T9" fmla="*/ 2 h 50"/>
                  <a:gd name="T10" fmla="*/ 67 w 72"/>
                  <a:gd name="T11" fmla="*/ 36 h 50"/>
                  <a:gd name="T12" fmla="*/ 71 w 72"/>
                  <a:gd name="T13" fmla="*/ 45 h 50"/>
                  <a:gd name="T14" fmla="*/ 71 w 72"/>
                  <a:gd name="T15" fmla="*/ 45 h 50"/>
                  <a:gd name="T16" fmla="*/ 64 w 72"/>
                  <a:gd name="T17" fmla="*/ 4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0">
                    <a:moveTo>
                      <a:pt x="64" y="48"/>
                    </a:moveTo>
                    <a:cubicBezTo>
                      <a:pt x="5" y="14"/>
                      <a:pt x="5" y="14"/>
                      <a:pt x="5" y="14"/>
                    </a:cubicBezTo>
                    <a:cubicBezTo>
                      <a:pt x="2" y="12"/>
                      <a:pt x="0" y="8"/>
                      <a:pt x="1" y="5"/>
                    </a:cubicBezTo>
                    <a:cubicBezTo>
                      <a:pt x="1" y="5"/>
                      <a:pt x="1" y="5"/>
                      <a:pt x="1" y="5"/>
                    </a:cubicBezTo>
                    <a:cubicBezTo>
                      <a:pt x="2" y="1"/>
                      <a:pt x="5" y="0"/>
                      <a:pt x="7" y="2"/>
                    </a:cubicBezTo>
                    <a:cubicBezTo>
                      <a:pt x="67" y="36"/>
                      <a:pt x="67" y="36"/>
                      <a:pt x="67" y="36"/>
                    </a:cubicBezTo>
                    <a:cubicBezTo>
                      <a:pt x="70" y="38"/>
                      <a:pt x="72" y="42"/>
                      <a:pt x="71" y="45"/>
                    </a:cubicBezTo>
                    <a:cubicBezTo>
                      <a:pt x="71" y="45"/>
                      <a:pt x="71" y="45"/>
                      <a:pt x="71" y="45"/>
                    </a:cubicBezTo>
                    <a:cubicBezTo>
                      <a:pt x="70" y="49"/>
                      <a:pt x="67" y="50"/>
                      <a:pt x="64" y="4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3" name="ïşḻïḋe"/>
              <p:cNvSpPr/>
              <p:nvPr/>
            </p:nvSpPr>
            <p:spPr bwMode="auto">
              <a:xfrm>
                <a:off x="5603911" y="2112144"/>
                <a:ext cx="112626" cy="97032"/>
              </a:xfrm>
              <a:custGeom>
                <a:avLst/>
                <a:gdLst>
                  <a:gd name="T0" fmla="*/ 24 w 31"/>
                  <a:gd name="T1" fmla="*/ 25 h 27"/>
                  <a:gd name="T2" fmla="*/ 5 w 31"/>
                  <a:gd name="T3" fmla="*/ 14 h 27"/>
                  <a:gd name="T4" fmla="*/ 1 w 31"/>
                  <a:gd name="T5" fmla="*/ 5 h 27"/>
                  <a:gd name="T6" fmla="*/ 1 w 31"/>
                  <a:gd name="T7" fmla="*/ 5 h 27"/>
                  <a:gd name="T8" fmla="*/ 7 w 31"/>
                  <a:gd name="T9" fmla="*/ 2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2"/>
                    </a:cubicBezTo>
                    <a:cubicBezTo>
                      <a:pt x="27" y="13"/>
                      <a:pt x="27" y="13"/>
                      <a:pt x="27" y="13"/>
                    </a:cubicBezTo>
                    <a:cubicBezTo>
                      <a:pt x="30" y="15"/>
                      <a:pt x="31" y="19"/>
                      <a:pt x="31" y="22"/>
                    </a:cubicBezTo>
                    <a:cubicBezTo>
                      <a:pt x="31" y="22"/>
                      <a:pt x="31" y="22"/>
                      <a:pt x="31" y="22"/>
                    </a:cubicBezTo>
                    <a:cubicBezTo>
                      <a:pt x="30" y="26"/>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4" name="îš1ïdé"/>
              <p:cNvSpPr/>
              <p:nvPr/>
            </p:nvSpPr>
            <p:spPr bwMode="auto">
              <a:xfrm>
                <a:off x="5867282" y="2690868"/>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5" name="îŝ1îḑè"/>
              <p:cNvSpPr/>
              <p:nvPr/>
            </p:nvSpPr>
            <p:spPr bwMode="auto">
              <a:xfrm>
                <a:off x="5560594" y="2299277"/>
                <a:ext cx="86635" cy="81438"/>
              </a:xfrm>
              <a:custGeom>
                <a:avLst/>
                <a:gdLst>
                  <a:gd name="T0" fmla="*/ 17 w 24"/>
                  <a:gd name="T1" fmla="*/ 21 h 23"/>
                  <a:gd name="T2" fmla="*/ 4 w 24"/>
                  <a:gd name="T3" fmla="*/ 14 h 23"/>
                  <a:gd name="T4" fmla="*/ 1 w 24"/>
                  <a:gd name="T5" fmla="*/ 5 h 23"/>
                  <a:gd name="T6" fmla="*/ 1 w 24"/>
                  <a:gd name="T7" fmla="*/ 5 h 23"/>
                  <a:gd name="T8" fmla="*/ 7 w 24"/>
                  <a:gd name="T9" fmla="*/ 2 h 23"/>
                  <a:gd name="T10" fmla="*/ 20 w 24"/>
                  <a:gd name="T11" fmla="*/ 9 h 23"/>
                  <a:gd name="T12" fmla="*/ 24 w 24"/>
                  <a:gd name="T13" fmla="*/ 18 h 23"/>
                  <a:gd name="T14" fmla="*/ 24 w 24"/>
                  <a:gd name="T15" fmla="*/ 18 h 23"/>
                  <a:gd name="T16" fmla="*/ 17 w 24"/>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3">
                    <a:moveTo>
                      <a:pt x="17" y="21"/>
                    </a:moveTo>
                    <a:cubicBezTo>
                      <a:pt x="4" y="14"/>
                      <a:pt x="4" y="14"/>
                      <a:pt x="4" y="14"/>
                    </a:cubicBezTo>
                    <a:cubicBezTo>
                      <a:pt x="2" y="13"/>
                      <a:pt x="0" y="8"/>
                      <a:pt x="1" y="5"/>
                    </a:cubicBezTo>
                    <a:cubicBezTo>
                      <a:pt x="1" y="5"/>
                      <a:pt x="1" y="5"/>
                      <a:pt x="1" y="5"/>
                    </a:cubicBezTo>
                    <a:cubicBezTo>
                      <a:pt x="1" y="2"/>
                      <a:pt x="4" y="0"/>
                      <a:pt x="7" y="2"/>
                    </a:cubicBezTo>
                    <a:cubicBezTo>
                      <a:pt x="20" y="9"/>
                      <a:pt x="20" y="9"/>
                      <a:pt x="20" y="9"/>
                    </a:cubicBezTo>
                    <a:cubicBezTo>
                      <a:pt x="23" y="11"/>
                      <a:pt x="24" y="15"/>
                      <a:pt x="24" y="18"/>
                    </a:cubicBezTo>
                    <a:cubicBezTo>
                      <a:pt x="24" y="18"/>
                      <a:pt x="24" y="18"/>
                      <a:pt x="24" y="18"/>
                    </a:cubicBezTo>
                    <a:cubicBezTo>
                      <a:pt x="23" y="22"/>
                      <a:pt x="20" y="23"/>
                      <a:pt x="17"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6" name="iSḷïḍe"/>
              <p:cNvSpPr/>
              <p:nvPr/>
            </p:nvSpPr>
            <p:spPr bwMode="auto">
              <a:xfrm>
                <a:off x="5517276" y="2486409"/>
                <a:ext cx="98765" cy="90101"/>
              </a:xfrm>
              <a:custGeom>
                <a:avLst/>
                <a:gdLst>
                  <a:gd name="T0" fmla="*/ 20 w 27"/>
                  <a:gd name="T1" fmla="*/ 23 h 25"/>
                  <a:gd name="T2" fmla="*/ 4 w 27"/>
                  <a:gd name="T3" fmla="*/ 14 h 25"/>
                  <a:gd name="T4" fmla="*/ 1 w 27"/>
                  <a:gd name="T5" fmla="*/ 5 h 25"/>
                  <a:gd name="T6" fmla="*/ 1 w 27"/>
                  <a:gd name="T7" fmla="*/ 5 h 25"/>
                  <a:gd name="T8" fmla="*/ 7 w 27"/>
                  <a:gd name="T9" fmla="*/ 2 h 25"/>
                  <a:gd name="T10" fmla="*/ 23 w 27"/>
                  <a:gd name="T11" fmla="*/ 11 h 25"/>
                  <a:gd name="T12" fmla="*/ 27 w 27"/>
                  <a:gd name="T13" fmla="*/ 20 h 25"/>
                  <a:gd name="T14" fmla="*/ 27 w 27"/>
                  <a:gd name="T15" fmla="*/ 20 h 25"/>
                  <a:gd name="T16" fmla="*/ 20 w 27"/>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25">
                    <a:moveTo>
                      <a:pt x="20" y="23"/>
                    </a:moveTo>
                    <a:cubicBezTo>
                      <a:pt x="4" y="14"/>
                      <a:pt x="4" y="14"/>
                      <a:pt x="4" y="14"/>
                    </a:cubicBezTo>
                    <a:cubicBezTo>
                      <a:pt x="2" y="13"/>
                      <a:pt x="0" y="9"/>
                      <a:pt x="1" y="5"/>
                    </a:cubicBezTo>
                    <a:cubicBezTo>
                      <a:pt x="1" y="5"/>
                      <a:pt x="1" y="5"/>
                      <a:pt x="1" y="5"/>
                    </a:cubicBezTo>
                    <a:cubicBezTo>
                      <a:pt x="1" y="2"/>
                      <a:pt x="4" y="0"/>
                      <a:pt x="7" y="2"/>
                    </a:cubicBezTo>
                    <a:cubicBezTo>
                      <a:pt x="23" y="11"/>
                      <a:pt x="23" y="11"/>
                      <a:pt x="23" y="11"/>
                    </a:cubicBezTo>
                    <a:cubicBezTo>
                      <a:pt x="26" y="13"/>
                      <a:pt x="27" y="17"/>
                      <a:pt x="27" y="20"/>
                    </a:cubicBezTo>
                    <a:cubicBezTo>
                      <a:pt x="27" y="20"/>
                      <a:pt x="27" y="20"/>
                      <a:pt x="27" y="20"/>
                    </a:cubicBezTo>
                    <a:cubicBezTo>
                      <a:pt x="26" y="24"/>
                      <a:pt x="23" y="25"/>
                      <a:pt x="20"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7" name="íṧļíḍe"/>
              <p:cNvSpPr/>
              <p:nvPr/>
            </p:nvSpPr>
            <p:spPr bwMode="auto">
              <a:xfrm>
                <a:off x="5643764" y="2557449"/>
                <a:ext cx="190598" cy="143815"/>
              </a:xfrm>
              <a:custGeom>
                <a:avLst/>
                <a:gdLst>
                  <a:gd name="T0" fmla="*/ 45 w 53"/>
                  <a:gd name="T1" fmla="*/ 38 h 40"/>
                  <a:gd name="T2" fmla="*/ 4 w 53"/>
                  <a:gd name="T3" fmla="*/ 15 h 40"/>
                  <a:gd name="T4" fmla="*/ 1 w 53"/>
                  <a:gd name="T5" fmla="*/ 5 h 40"/>
                  <a:gd name="T6" fmla="*/ 1 w 53"/>
                  <a:gd name="T7" fmla="*/ 5 h 40"/>
                  <a:gd name="T8" fmla="*/ 7 w 53"/>
                  <a:gd name="T9" fmla="*/ 2 h 40"/>
                  <a:gd name="T10" fmla="*/ 48 w 53"/>
                  <a:gd name="T11" fmla="*/ 26 h 40"/>
                  <a:gd name="T12" fmla="*/ 52 w 53"/>
                  <a:gd name="T13" fmla="*/ 35 h 40"/>
                  <a:gd name="T14" fmla="*/ 52 w 53"/>
                  <a:gd name="T15" fmla="*/ 35 h 40"/>
                  <a:gd name="T16" fmla="*/ 45 w 53"/>
                  <a:gd name="T17" fmla="*/ 3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0">
                    <a:moveTo>
                      <a:pt x="45" y="38"/>
                    </a:moveTo>
                    <a:cubicBezTo>
                      <a:pt x="4" y="15"/>
                      <a:pt x="4" y="15"/>
                      <a:pt x="4" y="15"/>
                    </a:cubicBezTo>
                    <a:cubicBezTo>
                      <a:pt x="2" y="13"/>
                      <a:pt x="0" y="9"/>
                      <a:pt x="1" y="5"/>
                    </a:cubicBezTo>
                    <a:cubicBezTo>
                      <a:pt x="1" y="5"/>
                      <a:pt x="1" y="5"/>
                      <a:pt x="1" y="5"/>
                    </a:cubicBezTo>
                    <a:cubicBezTo>
                      <a:pt x="1" y="2"/>
                      <a:pt x="4" y="0"/>
                      <a:pt x="7" y="2"/>
                    </a:cubicBezTo>
                    <a:cubicBezTo>
                      <a:pt x="48" y="26"/>
                      <a:pt x="48" y="26"/>
                      <a:pt x="48" y="26"/>
                    </a:cubicBezTo>
                    <a:cubicBezTo>
                      <a:pt x="51" y="27"/>
                      <a:pt x="53" y="32"/>
                      <a:pt x="52" y="35"/>
                    </a:cubicBezTo>
                    <a:cubicBezTo>
                      <a:pt x="52" y="35"/>
                      <a:pt x="52" y="35"/>
                      <a:pt x="52" y="35"/>
                    </a:cubicBezTo>
                    <a:cubicBezTo>
                      <a:pt x="51" y="39"/>
                      <a:pt x="48" y="40"/>
                      <a:pt x="45"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8" name="íṩḷíde"/>
              <p:cNvSpPr/>
              <p:nvPr/>
            </p:nvSpPr>
            <p:spPr bwMode="auto">
              <a:xfrm>
                <a:off x="5496483" y="2579975"/>
                <a:ext cx="147281" cy="117824"/>
              </a:xfrm>
              <a:custGeom>
                <a:avLst/>
                <a:gdLst>
                  <a:gd name="T0" fmla="*/ 34 w 41"/>
                  <a:gd name="T1" fmla="*/ 31 h 33"/>
                  <a:gd name="T2" fmla="*/ 4 w 41"/>
                  <a:gd name="T3" fmla="*/ 14 h 33"/>
                  <a:gd name="T4" fmla="*/ 1 w 41"/>
                  <a:gd name="T5" fmla="*/ 5 h 33"/>
                  <a:gd name="T6" fmla="*/ 1 w 41"/>
                  <a:gd name="T7" fmla="*/ 5 h 33"/>
                  <a:gd name="T8" fmla="*/ 7 w 41"/>
                  <a:gd name="T9" fmla="*/ 2 h 33"/>
                  <a:gd name="T10" fmla="*/ 37 w 41"/>
                  <a:gd name="T11" fmla="*/ 19 h 33"/>
                  <a:gd name="T12" fmla="*/ 41 w 41"/>
                  <a:gd name="T13" fmla="*/ 28 h 33"/>
                  <a:gd name="T14" fmla="*/ 41 w 41"/>
                  <a:gd name="T15" fmla="*/ 28 h 33"/>
                  <a:gd name="T16" fmla="*/ 34 w 41"/>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33">
                    <a:moveTo>
                      <a:pt x="34" y="31"/>
                    </a:moveTo>
                    <a:cubicBezTo>
                      <a:pt x="4" y="14"/>
                      <a:pt x="4" y="14"/>
                      <a:pt x="4" y="14"/>
                    </a:cubicBezTo>
                    <a:cubicBezTo>
                      <a:pt x="2" y="13"/>
                      <a:pt x="0" y="9"/>
                      <a:pt x="1" y="5"/>
                    </a:cubicBezTo>
                    <a:cubicBezTo>
                      <a:pt x="1" y="5"/>
                      <a:pt x="1" y="5"/>
                      <a:pt x="1" y="5"/>
                    </a:cubicBezTo>
                    <a:cubicBezTo>
                      <a:pt x="1" y="2"/>
                      <a:pt x="4" y="0"/>
                      <a:pt x="7" y="2"/>
                    </a:cubicBezTo>
                    <a:cubicBezTo>
                      <a:pt x="37" y="19"/>
                      <a:pt x="37" y="19"/>
                      <a:pt x="37" y="19"/>
                    </a:cubicBezTo>
                    <a:cubicBezTo>
                      <a:pt x="40" y="21"/>
                      <a:pt x="41" y="25"/>
                      <a:pt x="41" y="28"/>
                    </a:cubicBezTo>
                    <a:cubicBezTo>
                      <a:pt x="41" y="28"/>
                      <a:pt x="41" y="28"/>
                      <a:pt x="41" y="28"/>
                    </a:cubicBezTo>
                    <a:cubicBezTo>
                      <a:pt x="40" y="32"/>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9" name="îṡlíḓè"/>
              <p:cNvSpPr/>
              <p:nvPr/>
            </p:nvSpPr>
            <p:spPr bwMode="auto">
              <a:xfrm>
                <a:off x="6147981" y="2853742"/>
                <a:ext cx="112626" cy="93566"/>
              </a:xfrm>
              <a:custGeom>
                <a:avLst/>
                <a:gdLst>
                  <a:gd name="T0" fmla="*/ 24 w 31"/>
                  <a:gd name="T1" fmla="*/ 25 h 26"/>
                  <a:gd name="T2" fmla="*/ 5 w 31"/>
                  <a:gd name="T3" fmla="*/ 14 h 26"/>
                  <a:gd name="T4" fmla="*/ 1 w 31"/>
                  <a:gd name="T5" fmla="*/ 5 h 26"/>
                  <a:gd name="T6" fmla="*/ 1 w 31"/>
                  <a:gd name="T7" fmla="*/ 5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5"/>
                    </a:cubicBezTo>
                    <a:cubicBezTo>
                      <a:pt x="1" y="5"/>
                      <a:pt x="1" y="5"/>
                      <a:pt x="1" y="5"/>
                    </a:cubicBezTo>
                    <a:cubicBezTo>
                      <a:pt x="2" y="1"/>
                      <a:pt x="5" y="0"/>
                      <a:pt x="8" y="1"/>
                    </a:cubicBezTo>
                    <a:cubicBezTo>
                      <a:pt x="27" y="12"/>
                      <a:pt x="27" y="12"/>
                      <a:pt x="27" y="12"/>
                    </a:cubicBezTo>
                    <a:cubicBezTo>
                      <a:pt x="30"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0" name="ï$1iḋé"/>
              <p:cNvSpPr/>
              <p:nvPr/>
            </p:nvSpPr>
            <p:spPr bwMode="auto">
              <a:xfrm>
                <a:off x="5747726" y="2193581"/>
                <a:ext cx="232183" cy="166340"/>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1" name="îŝľiďê"/>
              <p:cNvSpPr/>
              <p:nvPr/>
            </p:nvSpPr>
            <p:spPr bwMode="auto">
              <a:xfrm>
                <a:off x="5626437" y="2018578"/>
                <a:ext cx="370799" cy="244312"/>
              </a:xfrm>
              <a:custGeom>
                <a:avLst/>
                <a:gdLst>
                  <a:gd name="T0" fmla="*/ 95 w 103"/>
                  <a:gd name="T1" fmla="*/ 66 h 68"/>
                  <a:gd name="T2" fmla="*/ 5 w 103"/>
                  <a:gd name="T3" fmla="*/ 14 h 68"/>
                  <a:gd name="T4" fmla="*/ 1 w 103"/>
                  <a:gd name="T5" fmla="*/ 5 h 68"/>
                  <a:gd name="T6" fmla="*/ 1 w 103"/>
                  <a:gd name="T7" fmla="*/ 5 h 68"/>
                  <a:gd name="T8" fmla="*/ 7 w 103"/>
                  <a:gd name="T9" fmla="*/ 2 h 68"/>
                  <a:gd name="T10" fmla="*/ 98 w 103"/>
                  <a:gd name="T11" fmla="*/ 54 h 68"/>
                  <a:gd name="T12" fmla="*/ 102 w 103"/>
                  <a:gd name="T13" fmla="*/ 63 h 68"/>
                  <a:gd name="T14" fmla="*/ 102 w 103"/>
                  <a:gd name="T15" fmla="*/ 63 h 68"/>
                  <a:gd name="T16" fmla="*/ 95 w 103"/>
                  <a:gd name="T17" fmla="*/ 66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8">
                    <a:moveTo>
                      <a:pt x="95" y="66"/>
                    </a:moveTo>
                    <a:cubicBezTo>
                      <a:pt x="5" y="14"/>
                      <a:pt x="5" y="14"/>
                      <a:pt x="5" y="14"/>
                    </a:cubicBezTo>
                    <a:cubicBezTo>
                      <a:pt x="2" y="12"/>
                      <a:pt x="0" y="8"/>
                      <a:pt x="1" y="5"/>
                    </a:cubicBezTo>
                    <a:cubicBezTo>
                      <a:pt x="1" y="5"/>
                      <a:pt x="1" y="5"/>
                      <a:pt x="1" y="5"/>
                    </a:cubicBezTo>
                    <a:cubicBezTo>
                      <a:pt x="2" y="1"/>
                      <a:pt x="4" y="0"/>
                      <a:pt x="7" y="2"/>
                    </a:cubicBezTo>
                    <a:cubicBezTo>
                      <a:pt x="98" y="54"/>
                      <a:pt x="98" y="54"/>
                      <a:pt x="98" y="54"/>
                    </a:cubicBezTo>
                    <a:cubicBezTo>
                      <a:pt x="101" y="56"/>
                      <a:pt x="103" y="60"/>
                      <a:pt x="102" y="63"/>
                    </a:cubicBezTo>
                    <a:cubicBezTo>
                      <a:pt x="102" y="63"/>
                      <a:pt x="102" y="63"/>
                      <a:pt x="102" y="63"/>
                    </a:cubicBezTo>
                    <a:cubicBezTo>
                      <a:pt x="101" y="67"/>
                      <a:pt x="98" y="68"/>
                      <a:pt x="95" y="6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2" name="îSļïḑé"/>
              <p:cNvSpPr/>
              <p:nvPr/>
            </p:nvSpPr>
            <p:spPr bwMode="auto">
              <a:xfrm>
                <a:off x="5583119" y="2205710"/>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2"/>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4"/>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3" name="î$ľïḑé"/>
              <p:cNvSpPr/>
              <p:nvPr/>
            </p:nvSpPr>
            <p:spPr bwMode="auto">
              <a:xfrm>
                <a:off x="6011097" y="2346059"/>
                <a:ext cx="112626" cy="97032"/>
              </a:xfrm>
              <a:custGeom>
                <a:avLst/>
                <a:gdLst>
                  <a:gd name="T0" fmla="*/ 23 w 31"/>
                  <a:gd name="T1" fmla="*/ 25 h 27"/>
                  <a:gd name="T2" fmla="*/ 4 w 31"/>
                  <a:gd name="T3" fmla="*/ 14 h 27"/>
                  <a:gd name="T4" fmla="*/ 0 w 31"/>
                  <a:gd name="T5" fmla="*/ 5 h 27"/>
                  <a:gd name="T6" fmla="*/ 0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2"/>
                      <a:pt x="0" y="8"/>
                      <a:pt x="0" y="5"/>
                    </a:cubicBezTo>
                    <a:cubicBezTo>
                      <a:pt x="0" y="5"/>
                      <a:pt x="0" y="5"/>
                      <a:pt x="0" y="5"/>
                    </a:cubicBezTo>
                    <a:cubicBezTo>
                      <a:pt x="1" y="1"/>
                      <a:pt x="4" y="0"/>
                      <a:pt x="7" y="2"/>
                    </a:cubicBezTo>
                    <a:cubicBezTo>
                      <a:pt x="26" y="13"/>
                      <a:pt x="26" y="13"/>
                      <a:pt x="26" y="13"/>
                    </a:cubicBezTo>
                    <a:cubicBezTo>
                      <a:pt x="29" y="14"/>
                      <a:pt x="31" y="18"/>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4" name="ïsḷïďè"/>
              <p:cNvSpPr/>
              <p:nvPr/>
            </p:nvSpPr>
            <p:spPr bwMode="auto">
              <a:xfrm>
                <a:off x="6518780" y="2202245"/>
                <a:ext cx="112626" cy="97032"/>
              </a:xfrm>
              <a:custGeom>
                <a:avLst/>
                <a:gdLst>
                  <a:gd name="T0" fmla="*/ 23 w 31"/>
                  <a:gd name="T1" fmla="*/ 25 h 27"/>
                  <a:gd name="T2" fmla="*/ 5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5" y="14"/>
                      <a:pt x="5" y="14"/>
                      <a:pt x="5" y="14"/>
                    </a:cubicBezTo>
                    <a:cubicBezTo>
                      <a:pt x="2" y="13"/>
                      <a:pt x="0" y="8"/>
                      <a:pt x="1" y="5"/>
                    </a:cubicBezTo>
                    <a:cubicBezTo>
                      <a:pt x="1" y="5"/>
                      <a:pt x="1" y="5"/>
                      <a:pt x="1" y="5"/>
                    </a:cubicBezTo>
                    <a:cubicBezTo>
                      <a:pt x="2" y="2"/>
                      <a:pt x="5"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5" name="iṧlíďe"/>
              <p:cNvSpPr/>
              <p:nvPr/>
            </p:nvSpPr>
            <p:spPr bwMode="auto">
              <a:xfrm>
                <a:off x="5539802" y="2392843"/>
                <a:ext cx="270302" cy="187132"/>
              </a:xfrm>
              <a:custGeom>
                <a:avLst/>
                <a:gdLst>
                  <a:gd name="T0" fmla="*/ 67 w 75"/>
                  <a:gd name="T1" fmla="*/ 50 h 52"/>
                  <a:gd name="T2" fmla="*/ 4 w 75"/>
                  <a:gd name="T3" fmla="*/ 14 h 52"/>
                  <a:gd name="T4" fmla="*/ 1 w 75"/>
                  <a:gd name="T5" fmla="*/ 5 h 52"/>
                  <a:gd name="T6" fmla="*/ 1 w 75"/>
                  <a:gd name="T7" fmla="*/ 5 h 52"/>
                  <a:gd name="T8" fmla="*/ 7 w 75"/>
                  <a:gd name="T9" fmla="*/ 2 h 52"/>
                  <a:gd name="T10" fmla="*/ 70 w 75"/>
                  <a:gd name="T11" fmla="*/ 38 h 52"/>
                  <a:gd name="T12" fmla="*/ 74 w 75"/>
                  <a:gd name="T13" fmla="*/ 47 h 52"/>
                  <a:gd name="T14" fmla="*/ 74 w 75"/>
                  <a:gd name="T15" fmla="*/ 47 h 52"/>
                  <a:gd name="T16" fmla="*/ 67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7" y="50"/>
                    </a:moveTo>
                    <a:cubicBezTo>
                      <a:pt x="4" y="14"/>
                      <a:pt x="4" y="14"/>
                      <a:pt x="4" y="14"/>
                    </a:cubicBezTo>
                    <a:cubicBezTo>
                      <a:pt x="2" y="13"/>
                      <a:pt x="0" y="8"/>
                      <a:pt x="1" y="5"/>
                    </a:cubicBezTo>
                    <a:cubicBezTo>
                      <a:pt x="1" y="5"/>
                      <a:pt x="1" y="5"/>
                      <a:pt x="1" y="5"/>
                    </a:cubicBezTo>
                    <a:cubicBezTo>
                      <a:pt x="1" y="2"/>
                      <a:pt x="4" y="0"/>
                      <a:pt x="7" y="2"/>
                    </a:cubicBezTo>
                    <a:cubicBezTo>
                      <a:pt x="70" y="38"/>
                      <a:pt x="70" y="38"/>
                      <a:pt x="70" y="38"/>
                    </a:cubicBezTo>
                    <a:cubicBezTo>
                      <a:pt x="73" y="40"/>
                      <a:pt x="75" y="44"/>
                      <a:pt x="74" y="47"/>
                    </a:cubicBezTo>
                    <a:cubicBezTo>
                      <a:pt x="74" y="47"/>
                      <a:pt x="74" y="47"/>
                      <a:pt x="74" y="47"/>
                    </a:cubicBezTo>
                    <a:cubicBezTo>
                      <a:pt x="73" y="51"/>
                      <a:pt x="70" y="52"/>
                      <a:pt x="67"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6" name="iśļïďé"/>
              <p:cNvSpPr/>
              <p:nvPr/>
            </p:nvSpPr>
            <p:spPr bwMode="auto">
              <a:xfrm>
                <a:off x="5596980" y="1684166"/>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2"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7" name="îśľïḓê"/>
              <p:cNvSpPr/>
              <p:nvPr/>
            </p:nvSpPr>
            <p:spPr bwMode="auto">
              <a:xfrm>
                <a:off x="5380393" y="2619827"/>
                <a:ext cx="235648" cy="168073"/>
              </a:xfrm>
              <a:custGeom>
                <a:avLst/>
                <a:gdLst>
                  <a:gd name="T0" fmla="*/ 58 w 65"/>
                  <a:gd name="T1" fmla="*/ 45 h 47"/>
                  <a:gd name="T2" fmla="*/ 4 w 65"/>
                  <a:gd name="T3" fmla="*/ 14 h 47"/>
                  <a:gd name="T4" fmla="*/ 1 w 65"/>
                  <a:gd name="T5" fmla="*/ 5 h 47"/>
                  <a:gd name="T6" fmla="*/ 1 w 65"/>
                  <a:gd name="T7" fmla="*/ 5 h 47"/>
                  <a:gd name="T8" fmla="*/ 7 w 65"/>
                  <a:gd name="T9" fmla="*/ 2 h 47"/>
                  <a:gd name="T10" fmla="*/ 61 w 65"/>
                  <a:gd name="T11" fmla="*/ 33 h 47"/>
                  <a:gd name="T12" fmla="*/ 64 w 65"/>
                  <a:gd name="T13" fmla="*/ 42 h 47"/>
                  <a:gd name="T14" fmla="*/ 64 w 65"/>
                  <a:gd name="T15" fmla="*/ 42 h 47"/>
                  <a:gd name="T16" fmla="*/ 58 w 65"/>
                  <a:gd name="T17" fmla="*/ 4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7">
                    <a:moveTo>
                      <a:pt x="58" y="45"/>
                    </a:moveTo>
                    <a:cubicBezTo>
                      <a:pt x="4" y="14"/>
                      <a:pt x="4" y="14"/>
                      <a:pt x="4" y="14"/>
                    </a:cubicBezTo>
                    <a:cubicBezTo>
                      <a:pt x="1" y="13"/>
                      <a:pt x="0" y="9"/>
                      <a:pt x="1" y="5"/>
                    </a:cubicBezTo>
                    <a:cubicBezTo>
                      <a:pt x="1" y="5"/>
                      <a:pt x="1" y="5"/>
                      <a:pt x="1" y="5"/>
                    </a:cubicBezTo>
                    <a:cubicBezTo>
                      <a:pt x="1" y="2"/>
                      <a:pt x="4" y="0"/>
                      <a:pt x="7" y="2"/>
                    </a:cubicBezTo>
                    <a:cubicBezTo>
                      <a:pt x="61" y="33"/>
                      <a:pt x="61" y="33"/>
                      <a:pt x="61" y="33"/>
                    </a:cubicBezTo>
                    <a:cubicBezTo>
                      <a:pt x="63" y="34"/>
                      <a:pt x="65" y="39"/>
                      <a:pt x="64" y="42"/>
                    </a:cubicBezTo>
                    <a:cubicBezTo>
                      <a:pt x="64" y="42"/>
                      <a:pt x="64" y="42"/>
                      <a:pt x="64" y="42"/>
                    </a:cubicBezTo>
                    <a:cubicBezTo>
                      <a:pt x="64" y="45"/>
                      <a:pt x="61" y="47"/>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8" name="îšḷïḑé"/>
              <p:cNvSpPr/>
              <p:nvPr/>
            </p:nvSpPr>
            <p:spPr bwMode="auto">
              <a:xfrm>
                <a:off x="5576188" y="3278255"/>
                <a:ext cx="154211" cy="121289"/>
              </a:xfrm>
              <a:custGeom>
                <a:avLst/>
                <a:gdLst>
                  <a:gd name="T0" fmla="*/ 36 w 43"/>
                  <a:gd name="T1" fmla="*/ 32 h 34"/>
                  <a:gd name="T2" fmla="*/ 4 w 43"/>
                  <a:gd name="T3" fmla="*/ 14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2"/>
                    </a:moveTo>
                    <a:cubicBezTo>
                      <a:pt x="4" y="14"/>
                      <a:pt x="4" y="14"/>
                      <a:pt x="4" y="14"/>
                    </a:cubicBezTo>
                    <a:cubicBezTo>
                      <a:pt x="2" y="13"/>
                      <a:pt x="0" y="8"/>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9" name="işḷîde"/>
              <p:cNvSpPr/>
              <p:nvPr/>
            </p:nvSpPr>
            <p:spPr bwMode="auto">
              <a:xfrm>
                <a:off x="5787578" y="3403009"/>
                <a:ext cx="213123" cy="152478"/>
              </a:xfrm>
              <a:custGeom>
                <a:avLst/>
                <a:gdLst>
                  <a:gd name="T0" fmla="*/ 51 w 59"/>
                  <a:gd name="T1" fmla="*/ 40 h 42"/>
                  <a:gd name="T2" fmla="*/ 5 w 59"/>
                  <a:gd name="T3" fmla="*/ 14 h 42"/>
                  <a:gd name="T4" fmla="*/ 1 w 59"/>
                  <a:gd name="T5" fmla="*/ 4 h 42"/>
                  <a:gd name="T6" fmla="*/ 1 w 59"/>
                  <a:gd name="T7" fmla="*/ 4 h 42"/>
                  <a:gd name="T8" fmla="*/ 8 w 59"/>
                  <a:gd name="T9" fmla="*/ 1 h 42"/>
                  <a:gd name="T10" fmla="*/ 54 w 59"/>
                  <a:gd name="T11" fmla="*/ 28 h 42"/>
                  <a:gd name="T12" fmla="*/ 58 w 59"/>
                  <a:gd name="T13" fmla="*/ 37 h 42"/>
                  <a:gd name="T14" fmla="*/ 58 w 59"/>
                  <a:gd name="T15" fmla="*/ 37 h 42"/>
                  <a:gd name="T16" fmla="*/ 51 w 59"/>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2">
                    <a:moveTo>
                      <a:pt x="51" y="40"/>
                    </a:moveTo>
                    <a:cubicBezTo>
                      <a:pt x="5" y="14"/>
                      <a:pt x="5" y="14"/>
                      <a:pt x="5" y="14"/>
                    </a:cubicBezTo>
                    <a:cubicBezTo>
                      <a:pt x="2" y="12"/>
                      <a:pt x="0" y="8"/>
                      <a:pt x="1" y="4"/>
                    </a:cubicBezTo>
                    <a:cubicBezTo>
                      <a:pt x="1" y="4"/>
                      <a:pt x="1" y="4"/>
                      <a:pt x="1" y="4"/>
                    </a:cubicBezTo>
                    <a:cubicBezTo>
                      <a:pt x="2" y="1"/>
                      <a:pt x="5" y="0"/>
                      <a:pt x="8" y="1"/>
                    </a:cubicBezTo>
                    <a:cubicBezTo>
                      <a:pt x="54" y="28"/>
                      <a:pt x="54" y="28"/>
                      <a:pt x="54" y="28"/>
                    </a:cubicBezTo>
                    <a:cubicBezTo>
                      <a:pt x="57" y="30"/>
                      <a:pt x="59" y="34"/>
                      <a:pt x="58" y="37"/>
                    </a:cubicBezTo>
                    <a:cubicBezTo>
                      <a:pt x="58" y="37"/>
                      <a:pt x="58" y="37"/>
                      <a:pt x="58" y="37"/>
                    </a:cubicBezTo>
                    <a:cubicBezTo>
                      <a:pt x="57" y="41"/>
                      <a:pt x="54"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0" name="ïṥḷiďe"/>
              <p:cNvSpPr/>
              <p:nvPr/>
            </p:nvSpPr>
            <p:spPr bwMode="auto">
              <a:xfrm>
                <a:off x="5376927" y="3803265"/>
                <a:ext cx="159409" cy="123023"/>
              </a:xfrm>
              <a:custGeom>
                <a:avLst/>
                <a:gdLst>
                  <a:gd name="T0" fmla="*/ 36 w 44"/>
                  <a:gd name="T1" fmla="*/ 32 h 34"/>
                  <a:gd name="T2" fmla="*/ 5 w 44"/>
                  <a:gd name="T3" fmla="*/ 14 h 34"/>
                  <a:gd name="T4" fmla="*/ 1 w 44"/>
                  <a:gd name="T5" fmla="*/ 5 h 34"/>
                  <a:gd name="T6" fmla="*/ 1 w 44"/>
                  <a:gd name="T7" fmla="*/ 5 h 34"/>
                  <a:gd name="T8" fmla="*/ 8 w 44"/>
                  <a:gd name="T9" fmla="*/ 2 h 34"/>
                  <a:gd name="T10" fmla="*/ 39 w 44"/>
                  <a:gd name="T11" fmla="*/ 20 h 34"/>
                  <a:gd name="T12" fmla="*/ 43 w 44"/>
                  <a:gd name="T13" fmla="*/ 29 h 34"/>
                  <a:gd name="T14" fmla="*/ 43 w 44"/>
                  <a:gd name="T15" fmla="*/ 29 h 34"/>
                  <a:gd name="T16" fmla="*/ 36 w 44"/>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4">
                    <a:moveTo>
                      <a:pt x="36" y="32"/>
                    </a:moveTo>
                    <a:cubicBezTo>
                      <a:pt x="5" y="14"/>
                      <a:pt x="5" y="14"/>
                      <a:pt x="5" y="14"/>
                    </a:cubicBezTo>
                    <a:cubicBezTo>
                      <a:pt x="2" y="12"/>
                      <a:pt x="0" y="8"/>
                      <a:pt x="1" y="5"/>
                    </a:cubicBezTo>
                    <a:cubicBezTo>
                      <a:pt x="1" y="5"/>
                      <a:pt x="1" y="5"/>
                      <a:pt x="1" y="5"/>
                    </a:cubicBezTo>
                    <a:cubicBezTo>
                      <a:pt x="2" y="1"/>
                      <a:pt x="5" y="0"/>
                      <a:pt x="8" y="2"/>
                    </a:cubicBezTo>
                    <a:cubicBezTo>
                      <a:pt x="39" y="20"/>
                      <a:pt x="39" y="20"/>
                      <a:pt x="39" y="20"/>
                    </a:cubicBezTo>
                    <a:cubicBezTo>
                      <a:pt x="42" y="21"/>
                      <a:pt x="44" y="26"/>
                      <a:pt x="43" y="29"/>
                    </a:cubicBezTo>
                    <a:cubicBezTo>
                      <a:pt x="43" y="29"/>
                      <a:pt x="43" y="29"/>
                      <a:pt x="43" y="29"/>
                    </a:cubicBezTo>
                    <a:cubicBezTo>
                      <a:pt x="42" y="32"/>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1" name="îṩ1íḓè"/>
              <p:cNvSpPr/>
              <p:nvPr/>
            </p:nvSpPr>
            <p:spPr bwMode="auto">
              <a:xfrm>
                <a:off x="5564059" y="3910693"/>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1"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2" name="ïṧľîḋè"/>
              <p:cNvSpPr/>
              <p:nvPr/>
            </p:nvSpPr>
            <p:spPr bwMode="auto">
              <a:xfrm>
                <a:off x="5283361" y="3215877"/>
                <a:ext cx="116092" cy="97032"/>
              </a:xfrm>
              <a:custGeom>
                <a:avLst/>
                <a:gdLst>
                  <a:gd name="T0" fmla="*/ 25 w 32"/>
                  <a:gd name="T1" fmla="*/ 26 h 27"/>
                  <a:gd name="T2" fmla="*/ 5 w 32"/>
                  <a:gd name="T3" fmla="*/ 14 h 27"/>
                  <a:gd name="T4" fmla="*/ 1 w 32"/>
                  <a:gd name="T5" fmla="*/ 5 h 27"/>
                  <a:gd name="T6" fmla="*/ 1 w 32"/>
                  <a:gd name="T7" fmla="*/ 5 h 27"/>
                  <a:gd name="T8" fmla="*/ 8 w 32"/>
                  <a:gd name="T9" fmla="*/ 2 h 27"/>
                  <a:gd name="T10" fmla="*/ 27 w 32"/>
                  <a:gd name="T11" fmla="*/ 13 h 27"/>
                  <a:gd name="T12" fmla="*/ 31 w 32"/>
                  <a:gd name="T13" fmla="*/ 22 h 27"/>
                  <a:gd name="T14" fmla="*/ 31 w 32"/>
                  <a:gd name="T15" fmla="*/ 22 h 27"/>
                  <a:gd name="T16" fmla="*/ 25 w 32"/>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6"/>
                    </a:moveTo>
                    <a:cubicBezTo>
                      <a:pt x="5" y="14"/>
                      <a:pt x="5" y="14"/>
                      <a:pt x="5" y="14"/>
                    </a:cubicBezTo>
                    <a:cubicBezTo>
                      <a:pt x="2" y="13"/>
                      <a:pt x="0" y="9"/>
                      <a:pt x="1" y="5"/>
                    </a:cubicBezTo>
                    <a:cubicBezTo>
                      <a:pt x="1" y="5"/>
                      <a:pt x="1" y="5"/>
                      <a:pt x="1" y="5"/>
                    </a:cubicBezTo>
                    <a:cubicBezTo>
                      <a:pt x="2" y="2"/>
                      <a:pt x="5" y="0"/>
                      <a:pt x="8" y="2"/>
                    </a:cubicBezTo>
                    <a:cubicBezTo>
                      <a:pt x="27" y="13"/>
                      <a:pt x="27" y="13"/>
                      <a:pt x="27" y="13"/>
                    </a:cubicBezTo>
                    <a:cubicBezTo>
                      <a:pt x="30" y="15"/>
                      <a:pt x="32" y="19"/>
                      <a:pt x="31" y="22"/>
                    </a:cubicBezTo>
                    <a:cubicBezTo>
                      <a:pt x="31" y="22"/>
                      <a:pt x="31" y="22"/>
                      <a:pt x="31" y="22"/>
                    </a:cubicBezTo>
                    <a:cubicBezTo>
                      <a:pt x="30" y="26"/>
                      <a:pt x="27" y="27"/>
                      <a:pt x="25" y="2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3" name="i$ľîḍe"/>
              <p:cNvSpPr/>
              <p:nvPr/>
            </p:nvSpPr>
            <p:spPr bwMode="auto">
              <a:xfrm>
                <a:off x="5356135" y="3364890"/>
                <a:ext cx="259906" cy="181935"/>
              </a:xfrm>
              <a:custGeom>
                <a:avLst/>
                <a:gdLst>
                  <a:gd name="T0" fmla="*/ 65 w 72"/>
                  <a:gd name="T1" fmla="*/ 49 h 51"/>
                  <a:gd name="T2" fmla="*/ 5 w 72"/>
                  <a:gd name="T3" fmla="*/ 15 h 51"/>
                  <a:gd name="T4" fmla="*/ 1 w 72"/>
                  <a:gd name="T5" fmla="*/ 5 h 51"/>
                  <a:gd name="T6" fmla="*/ 1 w 72"/>
                  <a:gd name="T7" fmla="*/ 5 h 51"/>
                  <a:gd name="T8" fmla="*/ 8 w 72"/>
                  <a:gd name="T9" fmla="*/ 2 h 51"/>
                  <a:gd name="T10" fmla="*/ 68 w 72"/>
                  <a:gd name="T11" fmla="*/ 36 h 51"/>
                  <a:gd name="T12" fmla="*/ 71 w 72"/>
                  <a:gd name="T13" fmla="*/ 46 h 51"/>
                  <a:gd name="T14" fmla="*/ 71 w 72"/>
                  <a:gd name="T15" fmla="*/ 46 h 51"/>
                  <a:gd name="T16" fmla="*/ 65 w 72"/>
                  <a:gd name="T17" fmla="*/ 4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1">
                    <a:moveTo>
                      <a:pt x="65" y="49"/>
                    </a:moveTo>
                    <a:cubicBezTo>
                      <a:pt x="5" y="15"/>
                      <a:pt x="5" y="15"/>
                      <a:pt x="5" y="15"/>
                    </a:cubicBezTo>
                    <a:cubicBezTo>
                      <a:pt x="2" y="13"/>
                      <a:pt x="0" y="9"/>
                      <a:pt x="1" y="5"/>
                    </a:cubicBezTo>
                    <a:cubicBezTo>
                      <a:pt x="1" y="5"/>
                      <a:pt x="1" y="5"/>
                      <a:pt x="1" y="5"/>
                    </a:cubicBezTo>
                    <a:cubicBezTo>
                      <a:pt x="2" y="2"/>
                      <a:pt x="5" y="0"/>
                      <a:pt x="8" y="2"/>
                    </a:cubicBezTo>
                    <a:cubicBezTo>
                      <a:pt x="68" y="36"/>
                      <a:pt x="68" y="36"/>
                      <a:pt x="68" y="36"/>
                    </a:cubicBezTo>
                    <a:cubicBezTo>
                      <a:pt x="70" y="38"/>
                      <a:pt x="72" y="42"/>
                      <a:pt x="71" y="46"/>
                    </a:cubicBezTo>
                    <a:cubicBezTo>
                      <a:pt x="71" y="46"/>
                      <a:pt x="71" y="46"/>
                      <a:pt x="71" y="46"/>
                    </a:cubicBezTo>
                    <a:cubicBezTo>
                      <a:pt x="71" y="49"/>
                      <a:pt x="68" y="51"/>
                      <a:pt x="65" y="49"/>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4" name="îṩ1îḋe"/>
              <p:cNvSpPr/>
              <p:nvPr/>
            </p:nvSpPr>
            <p:spPr bwMode="auto">
              <a:xfrm>
                <a:off x="5312817" y="3555487"/>
                <a:ext cx="114359" cy="97032"/>
              </a:xfrm>
              <a:custGeom>
                <a:avLst/>
                <a:gdLst>
                  <a:gd name="T0" fmla="*/ 25 w 32"/>
                  <a:gd name="T1" fmla="*/ 25 h 27"/>
                  <a:gd name="T2" fmla="*/ 5 w 32"/>
                  <a:gd name="T3" fmla="*/ 14 h 27"/>
                  <a:gd name="T4" fmla="*/ 1 w 32"/>
                  <a:gd name="T5" fmla="*/ 4 h 27"/>
                  <a:gd name="T6" fmla="*/ 1 w 32"/>
                  <a:gd name="T7" fmla="*/ 4 h 27"/>
                  <a:gd name="T8" fmla="*/ 8 w 32"/>
                  <a:gd name="T9" fmla="*/ 1 h 27"/>
                  <a:gd name="T10" fmla="*/ 27 w 32"/>
                  <a:gd name="T11" fmla="*/ 12 h 27"/>
                  <a:gd name="T12" fmla="*/ 31 w 32"/>
                  <a:gd name="T13" fmla="*/ 22 h 27"/>
                  <a:gd name="T14" fmla="*/ 31 w 32"/>
                  <a:gd name="T15" fmla="*/ 22 h 27"/>
                  <a:gd name="T16" fmla="*/ 25 w 32"/>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30" y="14"/>
                      <a:pt x="32" y="18"/>
                      <a:pt x="31" y="22"/>
                    </a:cubicBezTo>
                    <a:cubicBezTo>
                      <a:pt x="31" y="22"/>
                      <a:pt x="31" y="22"/>
                      <a:pt x="31" y="22"/>
                    </a:cubicBezTo>
                    <a:cubicBezTo>
                      <a:pt x="30" y="25"/>
                      <a:pt x="27" y="27"/>
                      <a:pt x="25"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5" name="íṥlíďè"/>
              <p:cNvSpPr/>
              <p:nvPr/>
            </p:nvSpPr>
            <p:spPr bwMode="auto">
              <a:xfrm>
                <a:off x="5579653" y="4130746"/>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2"/>
                      <a:pt x="4" y="0"/>
                      <a:pt x="7" y="2"/>
                    </a:cubicBezTo>
                    <a:cubicBezTo>
                      <a:pt x="59" y="32"/>
                      <a:pt x="59" y="32"/>
                      <a:pt x="59" y="32"/>
                    </a:cubicBezTo>
                    <a:cubicBezTo>
                      <a:pt x="62" y="34"/>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6" name="iṣlíḋè"/>
              <p:cNvSpPr/>
              <p:nvPr/>
            </p:nvSpPr>
            <p:spPr bwMode="auto">
              <a:xfrm>
                <a:off x="5269499" y="3742620"/>
                <a:ext cx="90101" cy="81438"/>
              </a:xfrm>
              <a:custGeom>
                <a:avLst/>
                <a:gdLst>
                  <a:gd name="T0" fmla="*/ 18 w 25"/>
                  <a:gd name="T1" fmla="*/ 21 h 23"/>
                  <a:gd name="T2" fmla="*/ 5 w 25"/>
                  <a:gd name="T3" fmla="*/ 14 h 23"/>
                  <a:gd name="T4" fmla="*/ 1 w 25"/>
                  <a:gd name="T5" fmla="*/ 5 h 23"/>
                  <a:gd name="T6" fmla="*/ 1 w 25"/>
                  <a:gd name="T7" fmla="*/ 5 h 23"/>
                  <a:gd name="T8" fmla="*/ 8 w 25"/>
                  <a:gd name="T9" fmla="*/ 1 h 23"/>
                  <a:gd name="T10" fmla="*/ 20 w 25"/>
                  <a:gd name="T11" fmla="*/ 9 h 23"/>
                  <a:gd name="T12" fmla="*/ 24 w 25"/>
                  <a:gd name="T13" fmla="*/ 18 h 23"/>
                  <a:gd name="T14" fmla="*/ 24 w 25"/>
                  <a:gd name="T15" fmla="*/ 18 h 23"/>
                  <a:gd name="T16" fmla="*/ 18 w 25"/>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3">
                    <a:moveTo>
                      <a:pt x="18" y="21"/>
                    </a:moveTo>
                    <a:cubicBezTo>
                      <a:pt x="5" y="14"/>
                      <a:pt x="5" y="14"/>
                      <a:pt x="5" y="14"/>
                    </a:cubicBezTo>
                    <a:cubicBezTo>
                      <a:pt x="2" y="12"/>
                      <a:pt x="0" y="8"/>
                      <a:pt x="1" y="5"/>
                    </a:cubicBezTo>
                    <a:cubicBezTo>
                      <a:pt x="1" y="5"/>
                      <a:pt x="1" y="5"/>
                      <a:pt x="1" y="5"/>
                    </a:cubicBezTo>
                    <a:cubicBezTo>
                      <a:pt x="2" y="1"/>
                      <a:pt x="5" y="0"/>
                      <a:pt x="8" y="1"/>
                    </a:cubicBezTo>
                    <a:cubicBezTo>
                      <a:pt x="20" y="9"/>
                      <a:pt x="20" y="9"/>
                      <a:pt x="20" y="9"/>
                    </a:cubicBezTo>
                    <a:cubicBezTo>
                      <a:pt x="23" y="10"/>
                      <a:pt x="25" y="14"/>
                      <a:pt x="24" y="18"/>
                    </a:cubicBezTo>
                    <a:cubicBezTo>
                      <a:pt x="24" y="18"/>
                      <a:pt x="24" y="18"/>
                      <a:pt x="24" y="18"/>
                    </a:cubicBezTo>
                    <a:cubicBezTo>
                      <a:pt x="23" y="21"/>
                      <a:pt x="20" y="23"/>
                      <a:pt x="18"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7" name="ï$líḓê"/>
              <p:cNvSpPr/>
              <p:nvPr/>
            </p:nvSpPr>
            <p:spPr bwMode="auto">
              <a:xfrm>
                <a:off x="5226181" y="3929752"/>
                <a:ext cx="100497" cy="90101"/>
              </a:xfrm>
              <a:custGeom>
                <a:avLst/>
                <a:gdLst>
                  <a:gd name="T0" fmla="*/ 21 w 28"/>
                  <a:gd name="T1" fmla="*/ 23 h 25"/>
                  <a:gd name="T2" fmla="*/ 5 w 28"/>
                  <a:gd name="T3" fmla="*/ 14 h 25"/>
                  <a:gd name="T4" fmla="*/ 1 w 28"/>
                  <a:gd name="T5" fmla="*/ 5 h 25"/>
                  <a:gd name="T6" fmla="*/ 1 w 28"/>
                  <a:gd name="T7" fmla="*/ 5 h 25"/>
                  <a:gd name="T8" fmla="*/ 8 w 28"/>
                  <a:gd name="T9" fmla="*/ 1 h 25"/>
                  <a:gd name="T10" fmla="*/ 23 w 28"/>
                  <a:gd name="T11" fmla="*/ 10 h 25"/>
                  <a:gd name="T12" fmla="*/ 27 w 28"/>
                  <a:gd name="T13" fmla="*/ 20 h 25"/>
                  <a:gd name="T14" fmla="*/ 27 w 28"/>
                  <a:gd name="T15" fmla="*/ 20 h 25"/>
                  <a:gd name="T16" fmla="*/ 21 w 28"/>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5">
                    <a:moveTo>
                      <a:pt x="21" y="23"/>
                    </a:moveTo>
                    <a:cubicBezTo>
                      <a:pt x="5" y="14"/>
                      <a:pt x="5" y="14"/>
                      <a:pt x="5" y="14"/>
                    </a:cubicBezTo>
                    <a:cubicBezTo>
                      <a:pt x="2" y="12"/>
                      <a:pt x="0" y="8"/>
                      <a:pt x="1" y="5"/>
                    </a:cubicBezTo>
                    <a:cubicBezTo>
                      <a:pt x="1" y="5"/>
                      <a:pt x="1" y="5"/>
                      <a:pt x="1" y="5"/>
                    </a:cubicBezTo>
                    <a:cubicBezTo>
                      <a:pt x="2" y="1"/>
                      <a:pt x="5" y="0"/>
                      <a:pt x="8" y="1"/>
                    </a:cubicBezTo>
                    <a:cubicBezTo>
                      <a:pt x="23" y="10"/>
                      <a:pt x="23" y="10"/>
                      <a:pt x="23" y="10"/>
                    </a:cubicBezTo>
                    <a:cubicBezTo>
                      <a:pt x="26" y="12"/>
                      <a:pt x="28" y="16"/>
                      <a:pt x="27" y="20"/>
                    </a:cubicBezTo>
                    <a:cubicBezTo>
                      <a:pt x="27" y="20"/>
                      <a:pt x="27" y="20"/>
                      <a:pt x="27" y="20"/>
                    </a:cubicBezTo>
                    <a:cubicBezTo>
                      <a:pt x="26" y="23"/>
                      <a:pt x="23" y="25"/>
                      <a:pt x="21"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8" name="iśḷíḍê"/>
              <p:cNvSpPr/>
              <p:nvPr/>
            </p:nvSpPr>
            <p:spPr bwMode="auto">
              <a:xfrm>
                <a:off x="5352669" y="4000793"/>
                <a:ext cx="194063" cy="140350"/>
              </a:xfrm>
              <a:custGeom>
                <a:avLst/>
                <a:gdLst>
                  <a:gd name="T0" fmla="*/ 46 w 54"/>
                  <a:gd name="T1" fmla="*/ 38 h 39"/>
                  <a:gd name="T2" fmla="*/ 5 w 54"/>
                  <a:gd name="T3" fmla="*/ 14 h 39"/>
                  <a:gd name="T4" fmla="*/ 1 w 54"/>
                  <a:gd name="T5" fmla="*/ 5 h 39"/>
                  <a:gd name="T6" fmla="*/ 1 w 54"/>
                  <a:gd name="T7" fmla="*/ 5 h 39"/>
                  <a:gd name="T8" fmla="*/ 8 w 54"/>
                  <a:gd name="T9" fmla="*/ 2 h 39"/>
                  <a:gd name="T10" fmla="*/ 49 w 54"/>
                  <a:gd name="T11" fmla="*/ 25 h 39"/>
                  <a:gd name="T12" fmla="*/ 53 w 54"/>
                  <a:gd name="T13" fmla="*/ 35 h 39"/>
                  <a:gd name="T14" fmla="*/ 53 w 54"/>
                  <a:gd name="T15" fmla="*/ 35 h 39"/>
                  <a:gd name="T16" fmla="*/ 46 w 54"/>
                  <a:gd name="T17" fmla="*/ 3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39">
                    <a:moveTo>
                      <a:pt x="46" y="38"/>
                    </a:moveTo>
                    <a:cubicBezTo>
                      <a:pt x="5" y="14"/>
                      <a:pt x="5" y="14"/>
                      <a:pt x="5" y="14"/>
                    </a:cubicBezTo>
                    <a:cubicBezTo>
                      <a:pt x="2" y="12"/>
                      <a:pt x="0" y="8"/>
                      <a:pt x="1" y="5"/>
                    </a:cubicBezTo>
                    <a:cubicBezTo>
                      <a:pt x="1" y="5"/>
                      <a:pt x="1" y="5"/>
                      <a:pt x="1" y="5"/>
                    </a:cubicBezTo>
                    <a:cubicBezTo>
                      <a:pt x="2" y="1"/>
                      <a:pt x="5" y="0"/>
                      <a:pt x="8" y="2"/>
                    </a:cubicBezTo>
                    <a:cubicBezTo>
                      <a:pt x="49" y="25"/>
                      <a:pt x="49" y="25"/>
                      <a:pt x="49" y="25"/>
                    </a:cubicBezTo>
                    <a:cubicBezTo>
                      <a:pt x="52" y="27"/>
                      <a:pt x="54" y="31"/>
                      <a:pt x="53" y="35"/>
                    </a:cubicBezTo>
                    <a:cubicBezTo>
                      <a:pt x="53" y="35"/>
                      <a:pt x="53" y="35"/>
                      <a:pt x="53" y="35"/>
                    </a:cubicBezTo>
                    <a:cubicBezTo>
                      <a:pt x="52" y="38"/>
                      <a:pt x="49" y="39"/>
                      <a:pt x="46"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9" name="ï$1îḑé"/>
              <p:cNvSpPr/>
              <p:nvPr/>
            </p:nvSpPr>
            <p:spPr bwMode="auto">
              <a:xfrm>
                <a:off x="5203657" y="4023318"/>
                <a:ext cx="152478" cy="117824"/>
              </a:xfrm>
              <a:custGeom>
                <a:avLst/>
                <a:gdLst>
                  <a:gd name="T0" fmla="*/ 34 w 42"/>
                  <a:gd name="T1" fmla="*/ 31 h 33"/>
                  <a:gd name="T2" fmla="*/ 5 w 42"/>
                  <a:gd name="T3" fmla="*/ 14 h 33"/>
                  <a:gd name="T4" fmla="*/ 1 w 42"/>
                  <a:gd name="T5" fmla="*/ 5 h 33"/>
                  <a:gd name="T6" fmla="*/ 1 w 42"/>
                  <a:gd name="T7" fmla="*/ 5 h 33"/>
                  <a:gd name="T8" fmla="*/ 8 w 42"/>
                  <a:gd name="T9" fmla="*/ 2 h 33"/>
                  <a:gd name="T10" fmla="*/ 37 w 42"/>
                  <a:gd name="T11" fmla="*/ 19 h 33"/>
                  <a:gd name="T12" fmla="*/ 41 w 42"/>
                  <a:gd name="T13" fmla="*/ 28 h 33"/>
                  <a:gd name="T14" fmla="*/ 41 w 42"/>
                  <a:gd name="T15" fmla="*/ 28 h 33"/>
                  <a:gd name="T16" fmla="*/ 34 w 42"/>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33">
                    <a:moveTo>
                      <a:pt x="34" y="31"/>
                    </a:moveTo>
                    <a:cubicBezTo>
                      <a:pt x="5" y="14"/>
                      <a:pt x="5" y="14"/>
                      <a:pt x="5" y="14"/>
                    </a:cubicBezTo>
                    <a:cubicBezTo>
                      <a:pt x="2" y="12"/>
                      <a:pt x="0" y="8"/>
                      <a:pt x="1" y="5"/>
                    </a:cubicBezTo>
                    <a:cubicBezTo>
                      <a:pt x="1" y="5"/>
                      <a:pt x="1" y="5"/>
                      <a:pt x="1" y="5"/>
                    </a:cubicBezTo>
                    <a:cubicBezTo>
                      <a:pt x="2" y="1"/>
                      <a:pt x="5" y="0"/>
                      <a:pt x="8" y="2"/>
                    </a:cubicBezTo>
                    <a:cubicBezTo>
                      <a:pt x="37" y="19"/>
                      <a:pt x="37" y="19"/>
                      <a:pt x="37" y="19"/>
                    </a:cubicBezTo>
                    <a:cubicBezTo>
                      <a:pt x="40" y="20"/>
                      <a:pt x="42" y="24"/>
                      <a:pt x="41" y="28"/>
                    </a:cubicBezTo>
                    <a:cubicBezTo>
                      <a:pt x="41" y="28"/>
                      <a:pt x="41" y="28"/>
                      <a:pt x="41" y="28"/>
                    </a:cubicBezTo>
                    <a:cubicBezTo>
                      <a:pt x="40" y="31"/>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0" name="išliďe"/>
              <p:cNvSpPr/>
              <p:nvPr/>
            </p:nvSpPr>
            <p:spPr bwMode="auto">
              <a:xfrm>
                <a:off x="5860352" y="4291888"/>
                <a:ext cx="110893" cy="97032"/>
              </a:xfrm>
              <a:custGeom>
                <a:avLst/>
                <a:gdLst>
                  <a:gd name="T0" fmla="*/ 23 w 31"/>
                  <a:gd name="T1" fmla="*/ 25 h 27"/>
                  <a:gd name="T2" fmla="*/ 4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3"/>
                      <a:pt x="0" y="8"/>
                      <a:pt x="1" y="5"/>
                    </a:cubicBezTo>
                    <a:cubicBezTo>
                      <a:pt x="1" y="5"/>
                      <a:pt x="1" y="5"/>
                      <a:pt x="1" y="5"/>
                    </a:cubicBezTo>
                    <a:cubicBezTo>
                      <a:pt x="1" y="2"/>
                      <a:pt x="4"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1" name="iṥḷiḓé"/>
              <p:cNvSpPr/>
              <p:nvPr/>
            </p:nvSpPr>
            <p:spPr bwMode="auto">
              <a:xfrm>
                <a:off x="5456632" y="3636925"/>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2" name="ïṧḻiḓè"/>
              <p:cNvSpPr/>
              <p:nvPr/>
            </p:nvSpPr>
            <p:spPr bwMode="auto">
              <a:xfrm>
                <a:off x="5333609" y="3458456"/>
                <a:ext cx="372532" cy="247777"/>
              </a:xfrm>
              <a:custGeom>
                <a:avLst/>
                <a:gdLst>
                  <a:gd name="T0" fmla="*/ 96 w 103"/>
                  <a:gd name="T1" fmla="*/ 67 h 69"/>
                  <a:gd name="T2" fmla="*/ 5 w 103"/>
                  <a:gd name="T3" fmla="*/ 15 h 69"/>
                  <a:gd name="T4" fmla="*/ 1 w 103"/>
                  <a:gd name="T5" fmla="*/ 5 h 69"/>
                  <a:gd name="T6" fmla="*/ 1 w 103"/>
                  <a:gd name="T7" fmla="*/ 5 h 69"/>
                  <a:gd name="T8" fmla="*/ 8 w 103"/>
                  <a:gd name="T9" fmla="*/ 2 h 69"/>
                  <a:gd name="T10" fmla="*/ 99 w 103"/>
                  <a:gd name="T11" fmla="*/ 55 h 69"/>
                  <a:gd name="T12" fmla="*/ 103 w 103"/>
                  <a:gd name="T13" fmla="*/ 64 h 69"/>
                  <a:gd name="T14" fmla="*/ 103 w 103"/>
                  <a:gd name="T15" fmla="*/ 64 h 69"/>
                  <a:gd name="T16" fmla="*/ 96 w 103"/>
                  <a:gd name="T17" fmla="*/ 6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9">
                    <a:moveTo>
                      <a:pt x="96" y="67"/>
                    </a:moveTo>
                    <a:cubicBezTo>
                      <a:pt x="5" y="15"/>
                      <a:pt x="5" y="15"/>
                      <a:pt x="5" y="15"/>
                    </a:cubicBezTo>
                    <a:cubicBezTo>
                      <a:pt x="2" y="13"/>
                      <a:pt x="0" y="9"/>
                      <a:pt x="1" y="5"/>
                    </a:cubicBezTo>
                    <a:cubicBezTo>
                      <a:pt x="1" y="5"/>
                      <a:pt x="1" y="5"/>
                      <a:pt x="1" y="5"/>
                    </a:cubicBezTo>
                    <a:cubicBezTo>
                      <a:pt x="2" y="2"/>
                      <a:pt x="5" y="0"/>
                      <a:pt x="8" y="2"/>
                    </a:cubicBezTo>
                    <a:cubicBezTo>
                      <a:pt x="99" y="55"/>
                      <a:pt x="99" y="55"/>
                      <a:pt x="99" y="55"/>
                    </a:cubicBezTo>
                    <a:cubicBezTo>
                      <a:pt x="102" y="56"/>
                      <a:pt x="103" y="60"/>
                      <a:pt x="103" y="64"/>
                    </a:cubicBezTo>
                    <a:cubicBezTo>
                      <a:pt x="103" y="64"/>
                      <a:pt x="103" y="64"/>
                      <a:pt x="103" y="64"/>
                    </a:cubicBezTo>
                    <a:cubicBezTo>
                      <a:pt x="102" y="67"/>
                      <a:pt x="99" y="69"/>
                      <a:pt x="96" y="67"/>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3" name="ïsļíḑê"/>
              <p:cNvSpPr/>
              <p:nvPr/>
            </p:nvSpPr>
            <p:spPr bwMode="auto">
              <a:xfrm>
                <a:off x="5290292" y="3649054"/>
                <a:ext cx="235648" cy="161142"/>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4" name="iş1íḑê"/>
              <p:cNvSpPr/>
              <p:nvPr/>
            </p:nvSpPr>
            <p:spPr bwMode="auto">
              <a:xfrm>
                <a:off x="5720003" y="3789403"/>
                <a:ext cx="110893" cy="93566"/>
              </a:xfrm>
              <a:custGeom>
                <a:avLst/>
                <a:gdLst>
                  <a:gd name="T0" fmla="*/ 24 w 31"/>
                  <a:gd name="T1" fmla="*/ 25 h 26"/>
                  <a:gd name="T2" fmla="*/ 5 w 31"/>
                  <a:gd name="T3" fmla="*/ 14 h 26"/>
                  <a:gd name="T4" fmla="*/ 1 w 31"/>
                  <a:gd name="T5" fmla="*/ 4 h 26"/>
                  <a:gd name="T6" fmla="*/ 1 w 31"/>
                  <a:gd name="T7" fmla="*/ 4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29"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5" name="íṡḻïḋè"/>
              <p:cNvSpPr/>
              <p:nvPr/>
            </p:nvSpPr>
            <p:spPr bwMode="auto">
              <a:xfrm>
                <a:off x="5246974" y="3836186"/>
                <a:ext cx="270302" cy="187132"/>
              </a:xfrm>
              <a:custGeom>
                <a:avLst/>
                <a:gdLst>
                  <a:gd name="T0" fmla="*/ 68 w 75"/>
                  <a:gd name="T1" fmla="*/ 50 h 52"/>
                  <a:gd name="T2" fmla="*/ 5 w 75"/>
                  <a:gd name="T3" fmla="*/ 14 h 52"/>
                  <a:gd name="T4" fmla="*/ 1 w 75"/>
                  <a:gd name="T5" fmla="*/ 5 h 52"/>
                  <a:gd name="T6" fmla="*/ 1 w 75"/>
                  <a:gd name="T7" fmla="*/ 5 h 52"/>
                  <a:gd name="T8" fmla="*/ 8 w 75"/>
                  <a:gd name="T9" fmla="*/ 1 h 52"/>
                  <a:gd name="T10" fmla="*/ 70 w 75"/>
                  <a:gd name="T11" fmla="*/ 38 h 52"/>
                  <a:gd name="T12" fmla="*/ 74 w 75"/>
                  <a:gd name="T13" fmla="*/ 47 h 52"/>
                  <a:gd name="T14" fmla="*/ 74 w 75"/>
                  <a:gd name="T15" fmla="*/ 47 h 52"/>
                  <a:gd name="T16" fmla="*/ 68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8" y="50"/>
                    </a:moveTo>
                    <a:cubicBezTo>
                      <a:pt x="5" y="14"/>
                      <a:pt x="5" y="14"/>
                      <a:pt x="5" y="14"/>
                    </a:cubicBezTo>
                    <a:cubicBezTo>
                      <a:pt x="2" y="12"/>
                      <a:pt x="0" y="8"/>
                      <a:pt x="1" y="5"/>
                    </a:cubicBezTo>
                    <a:cubicBezTo>
                      <a:pt x="1" y="5"/>
                      <a:pt x="1" y="5"/>
                      <a:pt x="1" y="5"/>
                    </a:cubicBezTo>
                    <a:cubicBezTo>
                      <a:pt x="2" y="1"/>
                      <a:pt x="5" y="0"/>
                      <a:pt x="8" y="1"/>
                    </a:cubicBezTo>
                    <a:cubicBezTo>
                      <a:pt x="70" y="38"/>
                      <a:pt x="70" y="38"/>
                      <a:pt x="70" y="38"/>
                    </a:cubicBezTo>
                    <a:cubicBezTo>
                      <a:pt x="73" y="39"/>
                      <a:pt x="75" y="43"/>
                      <a:pt x="74" y="47"/>
                    </a:cubicBezTo>
                    <a:cubicBezTo>
                      <a:pt x="74" y="47"/>
                      <a:pt x="74" y="47"/>
                      <a:pt x="74" y="47"/>
                    </a:cubicBezTo>
                    <a:cubicBezTo>
                      <a:pt x="74" y="50"/>
                      <a:pt x="71" y="52"/>
                      <a:pt x="68"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6" name="išliḋè"/>
              <p:cNvSpPr/>
              <p:nvPr/>
            </p:nvSpPr>
            <p:spPr bwMode="auto">
              <a:xfrm>
                <a:off x="5305886" y="3122311"/>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9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9"/>
                      <a:pt x="1" y="5"/>
                    </a:cubicBezTo>
                    <a:cubicBezTo>
                      <a:pt x="1" y="5"/>
                      <a:pt x="1" y="5"/>
                      <a:pt x="1" y="5"/>
                    </a:cubicBezTo>
                    <a:cubicBezTo>
                      <a:pt x="2" y="2"/>
                      <a:pt x="5" y="0"/>
                      <a:pt x="8" y="2"/>
                    </a:cubicBezTo>
                    <a:cubicBezTo>
                      <a:pt x="54" y="29"/>
                      <a:pt x="54" y="29"/>
                      <a:pt x="54" y="29"/>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7" name="i$ļiḑé"/>
              <p:cNvSpPr/>
              <p:nvPr/>
            </p:nvSpPr>
            <p:spPr bwMode="auto">
              <a:xfrm>
                <a:off x="5089298" y="4061437"/>
                <a:ext cx="237381" cy="166340"/>
              </a:xfrm>
              <a:custGeom>
                <a:avLst/>
                <a:gdLst>
                  <a:gd name="T0" fmla="*/ 58 w 66"/>
                  <a:gd name="T1" fmla="*/ 45 h 46"/>
                  <a:gd name="T2" fmla="*/ 5 w 66"/>
                  <a:gd name="T3" fmla="*/ 14 h 46"/>
                  <a:gd name="T4" fmla="*/ 1 w 66"/>
                  <a:gd name="T5" fmla="*/ 5 h 46"/>
                  <a:gd name="T6" fmla="*/ 1 w 66"/>
                  <a:gd name="T7" fmla="*/ 5 h 46"/>
                  <a:gd name="T8" fmla="*/ 8 w 66"/>
                  <a:gd name="T9" fmla="*/ 2 h 46"/>
                  <a:gd name="T10" fmla="*/ 61 w 66"/>
                  <a:gd name="T11" fmla="*/ 32 h 46"/>
                  <a:gd name="T12" fmla="*/ 65 w 66"/>
                  <a:gd name="T13" fmla="*/ 42 h 46"/>
                  <a:gd name="T14" fmla="*/ 65 w 66"/>
                  <a:gd name="T15" fmla="*/ 42 h 46"/>
                  <a:gd name="T16" fmla="*/ 58 w 66"/>
                  <a:gd name="T17" fmla="*/ 4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46">
                    <a:moveTo>
                      <a:pt x="58" y="45"/>
                    </a:moveTo>
                    <a:cubicBezTo>
                      <a:pt x="5" y="14"/>
                      <a:pt x="5" y="14"/>
                      <a:pt x="5" y="14"/>
                    </a:cubicBezTo>
                    <a:cubicBezTo>
                      <a:pt x="2" y="12"/>
                      <a:pt x="0" y="8"/>
                      <a:pt x="1" y="5"/>
                    </a:cubicBezTo>
                    <a:cubicBezTo>
                      <a:pt x="1" y="5"/>
                      <a:pt x="1" y="5"/>
                      <a:pt x="1" y="5"/>
                    </a:cubicBezTo>
                    <a:cubicBezTo>
                      <a:pt x="2" y="1"/>
                      <a:pt x="5" y="0"/>
                      <a:pt x="8" y="2"/>
                    </a:cubicBezTo>
                    <a:cubicBezTo>
                      <a:pt x="61" y="32"/>
                      <a:pt x="61" y="32"/>
                      <a:pt x="61" y="32"/>
                    </a:cubicBezTo>
                    <a:cubicBezTo>
                      <a:pt x="64" y="34"/>
                      <a:pt x="66" y="38"/>
                      <a:pt x="65" y="42"/>
                    </a:cubicBezTo>
                    <a:cubicBezTo>
                      <a:pt x="65" y="42"/>
                      <a:pt x="65" y="42"/>
                      <a:pt x="65" y="42"/>
                    </a:cubicBezTo>
                    <a:cubicBezTo>
                      <a:pt x="64" y="45"/>
                      <a:pt x="61" y="46"/>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8" name="ïṣľïḓè"/>
              <p:cNvSpPr/>
              <p:nvPr/>
            </p:nvSpPr>
            <p:spPr bwMode="auto">
              <a:xfrm>
                <a:off x="5240043" y="2352990"/>
                <a:ext cx="1221558" cy="1637407"/>
              </a:xfrm>
              <a:custGeom>
                <a:avLst/>
                <a:gdLst>
                  <a:gd name="T0" fmla="*/ 298 w 339"/>
                  <a:gd name="T1" fmla="*/ 325 h 455"/>
                  <a:gd name="T2" fmla="*/ 339 w 339"/>
                  <a:gd name="T3" fmla="*/ 152 h 455"/>
                  <a:gd name="T4" fmla="*/ 266 w 339"/>
                  <a:gd name="T5" fmla="*/ 100 h 455"/>
                  <a:gd name="T6" fmla="*/ 153 w 339"/>
                  <a:gd name="T7" fmla="*/ 34 h 455"/>
                  <a:gd name="T8" fmla="*/ 76 w 339"/>
                  <a:gd name="T9" fmla="*/ 0 h 455"/>
                  <a:gd name="T10" fmla="*/ 35 w 339"/>
                  <a:gd name="T11" fmla="*/ 173 h 455"/>
                  <a:gd name="T12" fmla="*/ 120 w 339"/>
                  <a:gd name="T13" fmla="*/ 444 h 455"/>
                  <a:gd name="T14" fmla="*/ 298 w 339"/>
                  <a:gd name="T15" fmla="*/ 325 h 4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9" h="455">
                    <a:moveTo>
                      <a:pt x="298" y="325"/>
                    </a:moveTo>
                    <a:cubicBezTo>
                      <a:pt x="339" y="152"/>
                      <a:pt x="339" y="152"/>
                      <a:pt x="339" y="152"/>
                    </a:cubicBezTo>
                    <a:cubicBezTo>
                      <a:pt x="266" y="100"/>
                      <a:pt x="266" y="100"/>
                      <a:pt x="266" y="100"/>
                    </a:cubicBezTo>
                    <a:cubicBezTo>
                      <a:pt x="230" y="74"/>
                      <a:pt x="192" y="52"/>
                      <a:pt x="153" y="34"/>
                    </a:cubicBezTo>
                    <a:cubicBezTo>
                      <a:pt x="76" y="0"/>
                      <a:pt x="76" y="0"/>
                      <a:pt x="76" y="0"/>
                    </a:cubicBezTo>
                    <a:cubicBezTo>
                      <a:pt x="35" y="173"/>
                      <a:pt x="35" y="173"/>
                      <a:pt x="35" y="173"/>
                    </a:cubicBezTo>
                    <a:cubicBezTo>
                      <a:pt x="35" y="173"/>
                      <a:pt x="0" y="298"/>
                      <a:pt x="120" y="444"/>
                    </a:cubicBezTo>
                    <a:cubicBezTo>
                      <a:pt x="272" y="455"/>
                      <a:pt x="298" y="325"/>
                      <a:pt x="298" y="325"/>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9" name="ïṧľíḓê"/>
              <p:cNvSpPr/>
              <p:nvPr/>
            </p:nvSpPr>
            <p:spPr bwMode="auto">
              <a:xfrm>
                <a:off x="4839788" y="1734415"/>
                <a:ext cx="1438146" cy="1885184"/>
              </a:xfrm>
              <a:custGeom>
                <a:avLst/>
                <a:gdLst>
                  <a:gd name="T0" fmla="*/ 313 w 399"/>
                  <a:gd name="T1" fmla="*/ 118 h 524"/>
                  <a:gd name="T2" fmla="*/ 180 w 399"/>
                  <a:gd name="T3" fmla="*/ 40 h 524"/>
                  <a:gd name="T4" fmla="*/ 89 w 399"/>
                  <a:gd name="T5" fmla="*/ 0 h 524"/>
                  <a:gd name="T6" fmla="*/ 60 w 399"/>
                  <a:gd name="T7" fmla="*/ 11 h 524"/>
                  <a:gd name="T8" fmla="*/ 84 w 399"/>
                  <a:gd name="T9" fmla="*/ 24 h 524"/>
                  <a:gd name="T10" fmla="*/ 41 w 399"/>
                  <a:gd name="T11" fmla="*/ 204 h 524"/>
                  <a:gd name="T12" fmla="*/ 141 w 399"/>
                  <a:gd name="T13" fmla="*/ 522 h 524"/>
                  <a:gd name="T14" fmla="*/ 212 w 399"/>
                  <a:gd name="T15" fmla="*/ 518 h 524"/>
                  <a:gd name="T16" fmla="*/ 211 w 399"/>
                  <a:gd name="T17" fmla="*/ 520 h 524"/>
                  <a:gd name="T18" fmla="*/ 237 w 399"/>
                  <a:gd name="T19" fmla="*/ 510 h 524"/>
                  <a:gd name="T20" fmla="*/ 244 w 399"/>
                  <a:gd name="T21" fmla="*/ 507 h 524"/>
                  <a:gd name="T22" fmla="*/ 245 w 399"/>
                  <a:gd name="T23" fmla="*/ 507 h 524"/>
                  <a:gd name="T24" fmla="*/ 245 w 399"/>
                  <a:gd name="T25" fmla="*/ 507 h 524"/>
                  <a:gd name="T26" fmla="*/ 350 w 399"/>
                  <a:gd name="T27" fmla="*/ 382 h 524"/>
                  <a:gd name="T28" fmla="*/ 399 w 399"/>
                  <a:gd name="T29" fmla="*/ 179 h 524"/>
                  <a:gd name="T30" fmla="*/ 313 w 399"/>
                  <a:gd name="T31" fmla="*/ 118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9" h="524">
                    <a:moveTo>
                      <a:pt x="313" y="118"/>
                    </a:moveTo>
                    <a:cubicBezTo>
                      <a:pt x="270" y="87"/>
                      <a:pt x="226" y="61"/>
                      <a:pt x="180" y="40"/>
                    </a:cubicBezTo>
                    <a:cubicBezTo>
                      <a:pt x="89" y="0"/>
                      <a:pt x="89" y="0"/>
                      <a:pt x="89" y="0"/>
                    </a:cubicBezTo>
                    <a:cubicBezTo>
                      <a:pt x="60" y="11"/>
                      <a:pt x="60" y="11"/>
                      <a:pt x="60" y="11"/>
                    </a:cubicBezTo>
                    <a:cubicBezTo>
                      <a:pt x="60" y="11"/>
                      <a:pt x="73" y="18"/>
                      <a:pt x="84" y="24"/>
                    </a:cubicBezTo>
                    <a:cubicBezTo>
                      <a:pt x="41" y="204"/>
                      <a:pt x="41" y="204"/>
                      <a:pt x="41" y="204"/>
                    </a:cubicBezTo>
                    <a:cubicBezTo>
                      <a:pt x="41" y="204"/>
                      <a:pt x="0" y="350"/>
                      <a:pt x="141" y="522"/>
                    </a:cubicBezTo>
                    <a:cubicBezTo>
                      <a:pt x="168" y="524"/>
                      <a:pt x="191" y="522"/>
                      <a:pt x="212" y="518"/>
                    </a:cubicBezTo>
                    <a:cubicBezTo>
                      <a:pt x="211" y="519"/>
                      <a:pt x="211" y="520"/>
                      <a:pt x="211" y="520"/>
                    </a:cubicBezTo>
                    <a:cubicBezTo>
                      <a:pt x="237" y="510"/>
                      <a:pt x="237" y="510"/>
                      <a:pt x="237" y="510"/>
                    </a:cubicBezTo>
                    <a:cubicBezTo>
                      <a:pt x="240" y="509"/>
                      <a:pt x="242" y="508"/>
                      <a:pt x="244" y="507"/>
                    </a:cubicBezTo>
                    <a:cubicBezTo>
                      <a:pt x="245" y="507"/>
                      <a:pt x="245" y="507"/>
                      <a:pt x="245" y="507"/>
                    </a:cubicBezTo>
                    <a:cubicBezTo>
                      <a:pt x="245" y="507"/>
                      <a:pt x="245" y="507"/>
                      <a:pt x="245" y="507"/>
                    </a:cubicBezTo>
                    <a:cubicBezTo>
                      <a:pt x="332" y="471"/>
                      <a:pt x="350" y="382"/>
                      <a:pt x="350" y="382"/>
                    </a:cubicBezTo>
                    <a:cubicBezTo>
                      <a:pt x="399" y="179"/>
                      <a:pt x="399" y="179"/>
                      <a:pt x="399" y="179"/>
                    </a:cubicBezTo>
                    <a:lnTo>
                      <a:pt x="313" y="118"/>
                    </a:ln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0" name="iṧḻïḓè"/>
              <p:cNvSpPr/>
              <p:nvPr/>
            </p:nvSpPr>
            <p:spPr bwMode="auto">
              <a:xfrm>
                <a:off x="5056376" y="1734415"/>
                <a:ext cx="1221558" cy="698281"/>
              </a:xfrm>
              <a:custGeom>
                <a:avLst/>
                <a:gdLst>
                  <a:gd name="T0" fmla="*/ 120 w 339"/>
                  <a:gd name="T1" fmla="*/ 40 h 194"/>
                  <a:gd name="T2" fmla="*/ 29 w 339"/>
                  <a:gd name="T3" fmla="*/ 0 h 194"/>
                  <a:gd name="T4" fmla="*/ 0 w 339"/>
                  <a:gd name="T5" fmla="*/ 11 h 194"/>
                  <a:gd name="T6" fmla="*/ 24 w 339"/>
                  <a:gd name="T7" fmla="*/ 24 h 194"/>
                  <a:gd name="T8" fmla="*/ 8 w 339"/>
                  <a:gd name="T9" fmla="*/ 89 h 194"/>
                  <a:gd name="T10" fmla="*/ 169 w 339"/>
                  <a:gd name="T11" fmla="*/ 194 h 194"/>
                  <a:gd name="T12" fmla="*/ 310 w 339"/>
                  <a:gd name="T13" fmla="*/ 190 h 194"/>
                  <a:gd name="T14" fmla="*/ 339 w 339"/>
                  <a:gd name="T15" fmla="*/ 179 h 194"/>
                  <a:gd name="T16" fmla="*/ 253 w 339"/>
                  <a:gd name="T17" fmla="*/ 118 h 194"/>
                  <a:gd name="T18" fmla="*/ 120 w 339"/>
                  <a:gd name="T19" fmla="*/ 4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9" h="194">
                    <a:moveTo>
                      <a:pt x="120" y="40"/>
                    </a:moveTo>
                    <a:cubicBezTo>
                      <a:pt x="29" y="0"/>
                      <a:pt x="29" y="0"/>
                      <a:pt x="29" y="0"/>
                    </a:cubicBezTo>
                    <a:cubicBezTo>
                      <a:pt x="0" y="11"/>
                      <a:pt x="0" y="11"/>
                      <a:pt x="0" y="11"/>
                    </a:cubicBezTo>
                    <a:cubicBezTo>
                      <a:pt x="0" y="11"/>
                      <a:pt x="13" y="18"/>
                      <a:pt x="24" y="24"/>
                    </a:cubicBezTo>
                    <a:cubicBezTo>
                      <a:pt x="8" y="89"/>
                      <a:pt x="8" y="89"/>
                      <a:pt x="8" y="89"/>
                    </a:cubicBezTo>
                    <a:cubicBezTo>
                      <a:pt x="169" y="194"/>
                      <a:pt x="169" y="194"/>
                      <a:pt x="169" y="194"/>
                    </a:cubicBezTo>
                    <a:cubicBezTo>
                      <a:pt x="310" y="190"/>
                      <a:pt x="310" y="190"/>
                      <a:pt x="310" y="190"/>
                    </a:cubicBezTo>
                    <a:cubicBezTo>
                      <a:pt x="339" y="179"/>
                      <a:pt x="339" y="179"/>
                      <a:pt x="339" y="179"/>
                    </a:cubicBezTo>
                    <a:cubicBezTo>
                      <a:pt x="253" y="118"/>
                      <a:pt x="253" y="118"/>
                      <a:pt x="253" y="118"/>
                    </a:cubicBezTo>
                    <a:cubicBezTo>
                      <a:pt x="210" y="87"/>
                      <a:pt x="166" y="61"/>
                      <a:pt x="120" y="4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1" name="î$ļîdê"/>
              <p:cNvSpPr/>
              <p:nvPr/>
            </p:nvSpPr>
            <p:spPr bwMode="auto">
              <a:xfrm>
                <a:off x="5056376" y="1734415"/>
                <a:ext cx="691350" cy="318818"/>
              </a:xfrm>
              <a:custGeom>
                <a:avLst/>
                <a:gdLst>
                  <a:gd name="T0" fmla="*/ 163 w 192"/>
                  <a:gd name="T1" fmla="*/ 89 h 89"/>
                  <a:gd name="T2" fmla="*/ 192 w 192"/>
                  <a:gd name="T3" fmla="*/ 77 h 89"/>
                  <a:gd name="T4" fmla="*/ 120 w 192"/>
                  <a:gd name="T5" fmla="*/ 40 h 89"/>
                  <a:gd name="T6" fmla="*/ 29 w 192"/>
                  <a:gd name="T7" fmla="*/ 0 h 89"/>
                  <a:gd name="T8" fmla="*/ 0 w 192"/>
                  <a:gd name="T9" fmla="*/ 11 h 89"/>
                  <a:gd name="T10" fmla="*/ 24 w 192"/>
                  <a:gd name="T11" fmla="*/ 24 h 89"/>
                  <a:gd name="T12" fmla="*/ 23 w 192"/>
                  <a:gd name="T13" fmla="*/ 28 h 89"/>
                  <a:gd name="T14" fmla="*/ 163 w 192"/>
                  <a:gd name="T15" fmla="*/ 89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89">
                    <a:moveTo>
                      <a:pt x="163" y="89"/>
                    </a:moveTo>
                    <a:cubicBezTo>
                      <a:pt x="192" y="77"/>
                      <a:pt x="192" y="77"/>
                      <a:pt x="192" y="77"/>
                    </a:cubicBezTo>
                    <a:cubicBezTo>
                      <a:pt x="168" y="64"/>
                      <a:pt x="144" y="51"/>
                      <a:pt x="120" y="40"/>
                    </a:cubicBezTo>
                    <a:cubicBezTo>
                      <a:pt x="29" y="0"/>
                      <a:pt x="29" y="0"/>
                      <a:pt x="29" y="0"/>
                    </a:cubicBezTo>
                    <a:cubicBezTo>
                      <a:pt x="0" y="11"/>
                      <a:pt x="0" y="11"/>
                      <a:pt x="0" y="11"/>
                    </a:cubicBezTo>
                    <a:cubicBezTo>
                      <a:pt x="0" y="11"/>
                      <a:pt x="13" y="18"/>
                      <a:pt x="24" y="24"/>
                    </a:cubicBezTo>
                    <a:cubicBezTo>
                      <a:pt x="23" y="28"/>
                      <a:pt x="23" y="28"/>
                      <a:pt x="23" y="28"/>
                    </a:cubicBezTo>
                    <a:cubicBezTo>
                      <a:pt x="79" y="53"/>
                      <a:pt x="163" y="89"/>
                      <a:pt x="163" y="8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2" name="iṧḻíḋè"/>
              <p:cNvSpPr/>
              <p:nvPr/>
            </p:nvSpPr>
            <p:spPr bwMode="auto">
              <a:xfrm>
                <a:off x="5467028" y="1964864"/>
                <a:ext cx="360403" cy="168073"/>
              </a:xfrm>
              <a:custGeom>
                <a:avLst/>
                <a:gdLst>
                  <a:gd name="T0" fmla="*/ 55 w 100"/>
                  <a:gd name="T1" fmla="*/ 0 h 47"/>
                  <a:gd name="T2" fmla="*/ 0 w 100"/>
                  <a:gd name="T3" fmla="*/ 21 h 47"/>
                  <a:gd name="T4" fmla="*/ 46 w 100"/>
                  <a:gd name="T5" fmla="*/ 47 h 47"/>
                  <a:gd name="T6" fmla="*/ 100 w 100"/>
                  <a:gd name="T7" fmla="*/ 27 h 47"/>
                  <a:gd name="T8" fmla="*/ 55 w 100"/>
                  <a:gd name="T9" fmla="*/ 0 h 47"/>
                </a:gdLst>
                <a:ahLst/>
                <a:cxnLst>
                  <a:cxn ang="0">
                    <a:pos x="T0" y="T1"/>
                  </a:cxn>
                  <a:cxn ang="0">
                    <a:pos x="T2" y="T3"/>
                  </a:cxn>
                  <a:cxn ang="0">
                    <a:pos x="T4" y="T5"/>
                  </a:cxn>
                  <a:cxn ang="0">
                    <a:pos x="T6" y="T7"/>
                  </a:cxn>
                  <a:cxn ang="0">
                    <a:pos x="T8" y="T9"/>
                  </a:cxn>
                </a:cxnLst>
                <a:rect l="0" t="0" r="r" b="b"/>
                <a:pathLst>
                  <a:path w="100" h="47">
                    <a:moveTo>
                      <a:pt x="55" y="0"/>
                    </a:moveTo>
                    <a:cubicBezTo>
                      <a:pt x="0" y="21"/>
                      <a:pt x="0" y="21"/>
                      <a:pt x="0" y="21"/>
                    </a:cubicBezTo>
                    <a:cubicBezTo>
                      <a:pt x="46" y="47"/>
                      <a:pt x="46" y="47"/>
                      <a:pt x="46" y="47"/>
                    </a:cubicBezTo>
                    <a:cubicBezTo>
                      <a:pt x="100" y="27"/>
                      <a:pt x="100" y="27"/>
                      <a:pt x="100" y="27"/>
                    </a:cubicBezTo>
                    <a:cubicBezTo>
                      <a:pt x="85" y="17"/>
                      <a:pt x="70" y="9"/>
                      <a:pt x="55" y="0"/>
                    </a:cubicBezTo>
                    <a:close/>
                  </a:path>
                </a:pathLst>
              </a:custGeom>
              <a:solidFill>
                <a:srgbClr val="7E23D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3" name="íSľíḍê"/>
              <p:cNvSpPr/>
              <p:nvPr/>
            </p:nvSpPr>
            <p:spPr bwMode="auto">
              <a:xfrm>
                <a:off x="4735826" y="1772534"/>
                <a:ext cx="1438146" cy="1926768"/>
              </a:xfrm>
              <a:custGeom>
                <a:avLst/>
                <a:gdLst>
                  <a:gd name="T0" fmla="*/ 350 w 399"/>
                  <a:gd name="T1" fmla="*/ 383 h 535"/>
                  <a:gd name="T2" fmla="*/ 399 w 399"/>
                  <a:gd name="T3" fmla="*/ 179 h 535"/>
                  <a:gd name="T4" fmla="*/ 313 w 399"/>
                  <a:gd name="T5" fmla="*/ 118 h 535"/>
                  <a:gd name="T6" fmla="*/ 180 w 399"/>
                  <a:gd name="T7" fmla="*/ 41 h 535"/>
                  <a:gd name="T8" fmla="*/ 89 w 399"/>
                  <a:gd name="T9" fmla="*/ 0 h 535"/>
                  <a:gd name="T10" fmla="*/ 41 w 399"/>
                  <a:gd name="T11" fmla="*/ 204 h 535"/>
                  <a:gd name="T12" fmla="*/ 141 w 399"/>
                  <a:gd name="T13" fmla="*/ 522 h 535"/>
                  <a:gd name="T14" fmla="*/ 350 w 399"/>
                  <a:gd name="T15" fmla="*/ 383 h 5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9" h="535">
                    <a:moveTo>
                      <a:pt x="350" y="383"/>
                    </a:moveTo>
                    <a:cubicBezTo>
                      <a:pt x="399" y="179"/>
                      <a:pt x="399" y="179"/>
                      <a:pt x="399" y="179"/>
                    </a:cubicBezTo>
                    <a:cubicBezTo>
                      <a:pt x="313" y="118"/>
                      <a:pt x="313" y="118"/>
                      <a:pt x="313" y="118"/>
                    </a:cubicBezTo>
                    <a:cubicBezTo>
                      <a:pt x="270" y="87"/>
                      <a:pt x="226" y="61"/>
                      <a:pt x="180" y="41"/>
                    </a:cubicBezTo>
                    <a:cubicBezTo>
                      <a:pt x="89" y="0"/>
                      <a:pt x="89" y="0"/>
                      <a:pt x="89" y="0"/>
                    </a:cubicBezTo>
                    <a:cubicBezTo>
                      <a:pt x="41" y="204"/>
                      <a:pt x="41" y="204"/>
                      <a:pt x="41" y="204"/>
                    </a:cubicBezTo>
                    <a:cubicBezTo>
                      <a:pt x="41" y="204"/>
                      <a:pt x="0" y="350"/>
                      <a:pt x="141" y="522"/>
                    </a:cubicBezTo>
                    <a:cubicBezTo>
                      <a:pt x="319" y="535"/>
                      <a:pt x="350" y="383"/>
                      <a:pt x="350" y="383"/>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4" name="íṩļíďè"/>
              <p:cNvSpPr/>
              <p:nvPr/>
            </p:nvSpPr>
            <p:spPr bwMode="auto">
              <a:xfrm>
                <a:off x="4929889" y="1888625"/>
                <a:ext cx="1150515" cy="1691121"/>
              </a:xfrm>
              <a:custGeom>
                <a:avLst/>
                <a:gdLst>
                  <a:gd name="T0" fmla="*/ 98 w 319"/>
                  <a:gd name="T1" fmla="*/ 468 h 470"/>
                  <a:gd name="T2" fmla="*/ 7 w 319"/>
                  <a:gd name="T3" fmla="*/ 266 h 470"/>
                  <a:gd name="T4" fmla="*/ 9 w 319"/>
                  <a:gd name="T5" fmla="*/ 178 h 470"/>
                  <a:gd name="T6" fmla="*/ 51 w 319"/>
                  <a:gd name="T7" fmla="*/ 0 h 470"/>
                  <a:gd name="T8" fmla="*/ 117 w 319"/>
                  <a:gd name="T9" fmla="*/ 29 h 470"/>
                  <a:gd name="T10" fmla="*/ 246 w 319"/>
                  <a:gd name="T11" fmla="*/ 104 h 470"/>
                  <a:gd name="T12" fmla="*/ 319 w 319"/>
                  <a:gd name="T13" fmla="*/ 157 h 470"/>
                  <a:gd name="T14" fmla="*/ 274 w 319"/>
                  <a:gd name="T15" fmla="*/ 345 h 470"/>
                  <a:gd name="T16" fmla="*/ 274 w 319"/>
                  <a:gd name="T17" fmla="*/ 346 h 470"/>
                  <a:gd name="T18" fmla="*/ 241 w 319"/>
                  <a:gd name="T19" fmla="*/ 411 h 470"/>
                  <a:gd name="T20" fmla="*/ 98 w 319"/>
                  <a:gd name="T21" fmla="*/ 468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9" h="470">
                    <a:moveTo>
                      <a:pt x="98" y="468"/>
                    </a:moveTo>
                    <a:cubicBezTo>
                      <a:pt x="35" y="388"/>
                      <a:pt x="13" y="314"/>
                      <a:pt x="7" y="266"/>
                    </a:cubicBezTo>
                    <a:cubicBezTo>
                      <a:pt x="0" y="213"/>
                      <a:pt x="9" y="178"/>
                      <a:pt x="9" y="178"/>
                    </a:cubicBezTo>
                    <a:cubicBezTo>
                      <a:pt x="51" y="0"/>
                      <a:pt x="51" y="0"/>
                      <a:pt x="51" y="0"/>
                    </a:cubicBezTo>
                    <a:cubicBezTo>
                      <a:pt x="117" y="29"/>
                      <a:pt x="117" y="29"/>
                      <a:pt x="117" y="29"/>
                    </a:cubicBezTo>
                    <a:cubicBezTo>
                      <a:pt x="161" y="49"/>
                      <a:pt x="204" y="74"/>
                      <a:pt x="246" y="104"/>
                    </a:cubicBezTo>
                    <a:cubicBezTo>
                      <a:pt x="319" y="157"/>
                      <a:pt x="319" y="157"/>
                      <a:pt x="319" y="157"/>
                    </a:cubicBezTo>
                    <a:cubicBezTo>
                      <a:pt x="274" y="345"/>
                      <a:pt x="274" y="345"/>
                      <a:pt x="274" y="345"/>
                    </a:cubicBezTo>
                    <a:cubicBezTo>
                      <a:pt x="274" y="346"/>
                      <a:pt x="274" y="346"/>
                      <a:pt x="274" y="346"/>
                    </a:cubicBezTo>
                    <a:cubicBezTo>
                      <a:pt x="274" y="347"/>
                      <a:pt x="267" y="380"/>
                      <a:pt x="241" y="411"/>
                    </a:cubicBezTo>
                    <a:cubicBezTo>
                      <a:pt x="208" y="451"/>
                      <a:pt x="160" y="470"/>
                      <a:pt x="98" y="468"/>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5" name="ïṧ1ídè"/>
              <p:cNvSpPr/>
              <p:nvPr/>
            </p:nvSpPr>
            <p:spPr bwMode="auto">
              <a:xfrm>
                <a:off x="4120715" y="4681746"/>
                <a:ext cx="852491" cy="492088"/>
              </a:xfrm>
              <a:custGeom>
                <a:avLst/>
                <a:gdLst>
                  <a:gd name="T0" fmla="*/ 195 w 237"/>
                  <a:gd name="T1" fmla="*/ 24 h 137"/>
                  <a:gd name="T2" fmla="*/ 42 w 237"/>
                  <a:gd name="T3" fmla="*/ 24 h 137"/>
                  <a:gd name="T4" fmla="*/ 42 w 237"/>
                  <a:gd name="T5" fmla="*/ 113 h 137"/>
                  <a:gd name="T6" fmla="*/ 195 w 237"/>
                  <a:gd name="T7" fmla="*/ 113 h 137"/>
                  <a:gd name="T8" fmla="*/ 195 w 237"/>
                  <a:gd name="T9" fmla="*/ 24 h 137"/>
                  <a:gd name="T10" fmla="*/ 116 w 237"/>
                  <a:gd name="T11" fmla="*/ 69 h 137"/>
                  <a:gd name="T12" fmla="*/ 77 w 237"/>
                  <a:gd name="T13" fmla="*/ 69 h 137"/>
                  <a:gd name="T14" fmla="*/ 77 w 237"/>
                  <a:gd name="T15" fmla="*/ 47 h 137"/>
                  <a:gd name="T16" fmla="*/ 116 w 237"/>
                  <a:gd name="T17" fmla="*/ 47 h 137"/>
                  <a:gd name="T18" fmla="*/ 116 w 237"/>
                  <a:gd name="T19" fmla="*/ 6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4"/>
                    </a:moveTo>
                    <a:cubicBezTo>
                      <a:pt x="153" y="0"/>
                      <a:pt x="84" y="0"/>
                      <a:pt x="42" y="24"/>
                    </a:cubicBezTo>
                    <a:cubicBezTo>
                      <a:pt x="0" y="49"/>
                      <a:pt x="0" y="88"/>
                      <a:pt x="42" y="113"/>
                    </a:cubicBezTo>
                    <a:cubicBezTo>
                      <a:pt x="84" y="137"/>
                      <a:pt x="153" y="137"/>
                      <a:pt x="195" y="113"/>
                    </a:cubicBezTo>
                    <a:cubicBezTo>
                      <a:pt x="237" y="88"/>
                      <a:pt x="237" y="49"/>
                      <a:pt x="195" y="24"/>
                    </a:cubicBezTo>
                    <a:close/>
                    <a:moveTo>
                      <a:pt x="116" y="69"/>
                    </a:moveTo>
                    <a:cubicBezTo>
                      <a:pt x="105" y="76"/>
                      <a:pt x="88" y="76"/>
                      <a:pt x="77" y="69"/>
                    </a:cubicBezTo>
                    <a:cubicBezTo>
                      <a:pt x="66" y="63"/>
                      <a:pt x="66" y="53"/>
                      <a:pt x="77" y="47"/>
                    </a:cubicBezTo>
                    <a:cubicBezTo>
                      <a:pt x="88" y="40"/>
                      <a:pt x="105" y="40"/>
                      <a:pt x="116" y="47"/>
                    </a:cubicBezTo>
                    <a:cubicBezTo>
                      <a:pt x="127" y="53"/>
                      <a:pt x="127" y="63"/>
                      <a:pt x="116" y="69"/>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6" name="íSľiḑè"/>
              <p:cNvSpPr/>
              <p:nvPr/>
            </p:nvSpPr>
            <p:spPr bwMode="auto">
              <a:xfrm>
                <a:off x="4732361" y="5016159"/>
                <a:ext cx="1081208" cy="521545"/>
              </a:xfrm>
              <a:custGeom>
                <a:avLst/>
                <a:gdLst>
                  <a:gd name="T0" fmla="*/ 48 w 300"/>
                  <a:gd name="T1" fmla="*/ 0 h 145"/>
                  <a:gd name="T2" fmla="*/ 27 w 300"/>
                  <a:gd name="T3" fmla="*/ 16 h 145"/>
                  <a:gd name="T4" fmla="*/ 0 w 300"/>
                  <a:gd name="T5" fmla="*/ 28 h 145"/>
                  <a:gd name="T6" fmla="*/ 21 w 300"/>
                  <a:gd name="T7" fmla="*/ 40 h 145"/>
                  <a:gd name="T8" fmla="*/ 52 w 300"/>
                  <a:gd name="T9" fmla="*/ 42 h 145"/>
                  <a:gd name="T10" fmla="*/ 67 w 300"/>
                  <a:gd name="T11" fmla="*/ 50 h 145"/>
                  <a:gd name="T12" fmla="*/ 61 w 300"/>
                  <a:gd name="T13" fmla="*/ 54 h 145"/>
                  <a:gd name="T14" fmla="*/ 72 w 300"/>
                  <a:gd name="T15" fmla="*/ 61 h 145"/>
                  <a:gd name="T16" fmla="*/ 85 w 300"/>
                  <a:gd name="T17" fmla="*/ 54 h 145"/>
                  <a:gd name="T18" fmla="*/ 105 w 300"/>
                  <a:gd name="T19" fmla="*/ 65 h 145"/>
                  <a:gd name="T20" fmla="*/ 85 w 300"/>
                  <a:gd name="T21" fmla="*/ 77 h 145"/>
                  <a:gd name="T22" fmla="*/ 100 w 300"/>
                  <a:gd name="T23" fmla="*/ 86 h 145"/>
                  <a:gd name="T24" fmla="*/ 115 w 300"/>
                  <a:gd name="T25" fmla="*/ 94 h 145"/>
                  <a:gd name="T26" fmla="*/ 133 w 300"/>
                  <a:gd name="T27" fmla="*/ 84 h 145"/>
                  <a:gd name="T28" fmla="*/ 160 w 300"/>
                  <a:gd name="T29" fmla="*/ 99 h 145"/>
                  <a:gd name="T30" fmla="*/ 149 w 300"/>
                  <a:gd name="T31" fmla="*/ 105 h 145"/>
                  <a:gd name="T32" fmla="*/ 167 w 300"/>
                  <a:gd name="T33" fmla="*/ 115 h 145"/>
                  <a:gd name="T34" fmla="*/ 177 w 300"/>
                  <a:gd name="T35" fmla="*/ 109 h 145"/>
                  <a:gd name="T36" fmla="*/ 185 w 300"/>
                  <a:gd name="T37" fmla="*/ 114 h 145"/>
                  <a:gd name="T38" fmla="*/ 177 w 300"/>
                  <a:gd name="T39" fmla="*/ 130 h 145"/>
                  <a:gd name="T40" fmla="*/ 203 w 300"/>
                  <a:gd name="T41" fmla="*/ 145 h 145"/>
                  <a:gd name="T42" fmla="*/ 300 w 300"/>
                  <a:gd name="T43" fmla="*/ 145 h 145"/>
                  <a:gd name="T44" fmla="*/ 48 w 300"/>
                  <a:gd name="T4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5">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0"/>
                      <a:pt x="67" y="50"/>
                      <a:pt x="67" y="50"/>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5"/>
                      <a:pt x="203" y="145"/>
                      <a:pt x="203" y="145"/>
                    </a:cubicBezTo>
                    <a:cubicBezTo>
                      <a:pt x="300" y="145"/>
                      <a:pt x="300" y="145"/>
                      <a:pt x="300" y="145"/>
                    </a:cubicBezTo>
                    <a:lnTo>
                      <a:pt x="48" y="0"/>
                    </a:ln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7" name="i$ļíḓe"/>
              <p:cNvSpPr/>
              <p:nvPr/>
            </p:nvSpPr>
            <p:spPr bwMode="auto">
              <a:xfrm>
                <a:off x="4158835" y="4652291"/>
                <a:ext cx="779717" cy="493822"/>
              </a:xfrm>
              <a:custGeom>
                <a:avLst/>
                <a:gdLst>
                  <a:gd name="T0" fmla="*/ 216 w 216"/>
                  <a:gd name="T1" fmla="*/ 68 h 137"/>
                  <a:gd name="T2" fmla="*/ 216 w 216"/>
                  <a:gd name="T3" fmla="*/ 39 h 137"/>
                  <a:gd name="T4" fmla="*/ 207 w 216"/>
                  <a:gd name="T5" fmla="*/ 44 h 137"/>
                  <a:gd name="T6" fmla="*/ 184 w 216"/>
                  <a:gd name="T7" fmla="*/ 24 h 137"/>
                  <a:gd name="T8" fmla="*/ 31 w 216"/>
                  <a:gd name="T9" fmla="*/ 24 h 137"/>
                  <a:gd name="T10" fmla="*/ 6 w 216"/>
                  <a:gd name="T11" fmla="*/ 47 h 137"/>
                  <a:gd name="T12" fmla="*/ 0 w 216"/>
                  <a:gd name="T13" fmla="*/ 39 h 137"/>
                  <a:gd name="T14" fmla="*/ 0 w 216"/>
                  <a:gd name="T15" fmla="*/ 68 h 137"/>
                  <a:gd name="T16" fmla="*/ 31 w 216"/>
                  <a:gd name="T17" fmla="*/ 112 h 137"/>
                  <a:gd name="T18" fmla="*/ 184 w 216"/>
                  <a:gd name="T19" fmla="*/ 112 h 137"/>
                  <a:gd name="T20" fmla="*/ 216 w 216"/>
                  <a:gd name="T21" fmla="*/ 68 h 137"/>
                  <a:gd name="T22" fmla="*/ 105 w 216"/>
                  <a:gd name="T23" fmla="*/ 49 h 137"/>
                  <a:gd name="T24" fmla="*/ 65 w 216"/>
                  <a:gd name="T25" fmla="*/ 49 h 137"/>
                  <a:gd name="T26" fmla="*/ 65 w 216"/>
                  <a:gd name="T27" fmla="*/ 26 h 137"/>
                  <a:gd name="T28" fmla="*/ 105 w 216"/>
                  <a:gd name="T29" fmla="*/ 26 h 137"/>
                  <a:gd name="T30" fmla="*/ 105 w 216"/>
                  <a:gd name="T31" fmla="*/ 4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 h="137">
                    <a:moveTo>
                      <a:pt x="216" y="68"/>
                    </a:moveTo>
                    <a:cubicBezTo>
                      <a:pt x="216" y="39"/>
                      <a:pt x="216" y="39"/>
                      <a:pt x="216" y="39"/>
                    </a:cubicBezTo>
                    <a:cubicBezTo>
                      <a:pt x="207" y="44"/>
                      <a:pt x="207" y="44"/>
                      <a:pt x="207" y="44"/>
                    </a:cubicBezTo>
                    <a:cubicBezTo>
                      <a:pt x="202" y="36"/>
                      <a:pt x="194" y="30"/>
                      <a:pt x="184" y="24"/>
                    </a:cubicBezTo>
                    <a:cubicBezTo>
                      <a:pt x="142" y="0"/>
                      <a:pt x="73" y="0"/>
                      <a:pt x="31" y="24"/>
                    </a:cubicBezTo>
                    <a:cubicBezTo>
                      <a:pt x="20" y="31"/>
                      <a:pt x="11" y="39"/>
                      <a:pt x="6" y="47"/>
                    </a:cubicBezTo>
                    <a:cubicBezTo>
                      <a:pt x="0" y="39"/>
                      <a:pt x="0" y="39"/>
                      <a:pt x="0" y="39"/>
                    </a:cubicBezTo>
                    <a:cubicBezTo>
                      <a:pt x="0" y="68"/>
                      <a:pt x="0" y="68"/>
                      <a:pt x="0" y="68"/>
                    </a:cubicBezTo>
                    <a:cubicBezTo>
                      <a:pt x="0" y="84"/>
                      <a:pt x="10" y="100"/>
                      <a:pt x="31" y="112"/>
                    </a:cubicBezTo>
                    <a:cubicBezTo>
                      <a:pt x="73" y="137"/>
                      <a:pt x="142" y="137"/>
                      <a:pt x="184" y="112"/>
                    </a:cubicBezTo>
                    <a:cubicBezTo>
                      <a:pt x="205" y="100"/>
                      <a:pt x="216" y="84"/>
                      <a:pt x="216" y="68"/>
                    </a:cubicBezTo>
                    <a:close/>
                    <a:moveTo>
                      <a:pt x="105" y="49"/>
                    </a:moveTo>
                    <a:cubicBezTo>
                      <a:pt x="94" y="55"/>
                      <a:pt x="76" y="55"/>
                      <a:pt x="65" y="49"/>
                    </a:cubicBezTo>
                    <a:cubicBezTo>
                      <a:pt x="55" y="43"/>
                      <a:pt x="55" y="33"/>
                      <a:pt x="65" y="26"/>
                    </a:cubicBezTo>
                    <a:cubicBezTo>
                      <a:pt x="76" y="20"/>
                      <a:pt x="94" y="20"/>
                      <a:pt x="105" y="26"/>
                    </a:cubicBezTo>
                    <a:cubicBezTo>
                      <a:pt x="116" y="33"/>
                      <a:pt x="116" y="43"/>
                      <a:pt x="105" y="4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8" name="îṥļiďé"/>
              <p:cNvSpPr/>
              <p:nvPr/>
            </p:nvSpPr>
            <p:spPr bwMode="auto">
              <a:xfrm>
                <a:off x="4158835" y="4792639"/>
                <a:ext cx="356937" cy="327482"/>
              </a:xfrm>
              <a:custGeom>
                <a:avLst/>
                <a:gdLst>
                  <a:gd name="T0" fmla="*/ 99 w 99"/>
                  <a:gd name="T1" fmla="*/ 52 h 91"/>
                  <a:gd name="T2" fmla="*/ 52 w 99"/>
                  <a:gd name="T3" fmla="*/ 29 h 91"/>
                  <a:gd name="T4" fmla="*/ 11 w 99"/>
                  <a:gd name="T5" fmla="*/ 2 h 91"/>
                  <a:gd name="T6" fmla="*/ 6 w 99"/>
                  <a:gd name="T7" fmla="*/ 8 h 91"/>
                  <a:gd name="T8" fmla="*/ 0 w 99"/>
                  <a:gd name="T9" fmla="*/ 0 h 91"/>
                  <a:gd name="T10" fmla="*/ 0 w 99"/>
                  <a:gd name="T11" fmla="*/ 29 h 91"/>
                  <a:gd name="T12" fmla="*/ 31 w 99"/>
                  <a:gd name="T13" fmla="*/ 73 h 91"/>
                  <a:gd name="T14" fmla="*/ 99 w 99"/>
                  <a:gd name="T15" fmla="*/ 91 h 91"/>
                  <a:gd name="T16" fmla="*/ 99 w 99"/>
                  <a:gd name="T17" fmla="*/ 5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91">
                    <a:moveTo>
                      <a:pt x="99" y="52"/>
                    </a:moveTo>
                    <a:cubicBezTo>
                      <a:pt x="52" y="29"/>
                      <a:pt x="52" y="29"/>
                      <a:pt x="52" y="29"/>
                    </a:cubicBezTo>
                    <a:cubicBezTo>
                      <a:pt x="11" y="2"/>
                      <a:pt x="11" y="2"/>
                      <a:pt x="11" y="2"/>
                    </a:cubicBezTo>
                    <a:cubicBezTo>
                      <a:pt x="9" y="4"/>
                      <a:pt x="7" y="6"/>
                      <a:pt x="6" y="8"/>
                    </a:cubicBezTo>
                    <a:cubicBezTo>
                      <a:pt x="0" y="0"/>
                      <a:pt x="0" y="0"/>
                      <a:pt x="0" y="0"/>
                    </a:cubicBezTo>
                    <a:cubicBezTo>
                      <a:pt x="0" y="29"/>
                      <a:pt x="0" y="29"/>
                      <a:pt x="0" y="29"/>
                    </a:cubicBezTo>
                    <a:cubicBezTo>
                      <a:pt x="0" y="45"/>
                      <a:pt x="10" y="61"/>
                      <a:pt x="31" y="73"/>
                    </a:cubicBezTo>
                    <a:cubicBezTo>
                      <a:pt x="50" y="84"/>
                      <a:pt x="74" y="90"/>
                      <a:pt x="99" y="91"/>
                    </a:cubicBezTo>
                    <a:lnTo>
                      <a:pt x="99" y="52"/>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9" name="íṣľïḑè"/>
              <p:cNvSpPr/>
              <p:nvPr/>
            </p:nvSpPr>
            <p:spPr bwMode="auto">
              <a:xfrm>
                <a:off x="4120715" y="4544863"/>
                <a:ext cx="852491" cy="492088"/>
              </a:xfrm>
              <a:custGeom>
                <a:avLst/>
                <a:gdLst>
                  <a:gd name="T0" fmla="*/ 195 w 237"/>
                  <a:gd name="T1" fmla="*/ 25 h 137"/>
                  <a:gd name="T2" fmla="*/ 42 w 237"/>
                  <a:gd name="T3" fmla="*/ 25 h 137"/>
                  <a:gd name="T4" fmla="*/ 42 w 237"/>
                  <a:gd name="T5" fmla="*/ 113 h 137"/>
                  <a:gd name="T6" fmla="*/ 195 w 237"/>
                  <a:gd name="T7" fmla="*/ 113 h 137"/>
                  <a:gd name="T8" fmla="*/ 195 w 237"/>
                  <a:gd name="T9" fmla="*/ 25 h 137"/>
                  <a:gd name="T10" fmla="*/ 116 w 237"/>
                  <a:gd name="T11" fmla="*/ 70 h 137"/>
                  <a:gd name="T12" fmla="*/ 77 w 237"/>
                  <a:gd name="T13" fmla="*/ 70 h 137"/>
                  <a:gd name="T14" fmla="*/ 77 w 237"/>
                  <a:gd name="T15" fmla="*/ 47 h 137"/>
                  <a:gd name="T16" fmla="*/ 116 w 237"/>
                  <a:gd name="T17" fmla="*/ 47 h 137"/>
                  <a:gd name="T18" fmla="*/ 116 w 237"/>
                  <a:gd name="T19" fmla="*/ 7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5"/>
                    </a:moveTo>
                    <a:cubicBezTo>
                      <a:pt x="153" y="0"/>
                      <a:pt x="84" y="0"/>
                      <a:pt x="42" y="25"/>
                    </a:cubicBezTo>
                    <a:cubicBezTo>
                      <a:pt x="0" y="49"/>
                      <a:pt x="0" y="89"/>
                      <a:pt x="42" y="113"/>
                    </a:cubicBezTo>
                    <a:cubicBezTo>
                      <a:pt x="84" y="137"/>
                      <a:pt x="153" y="137"/>
                      <a:pt x="195" y="113"/>
                    </a:cubicBezTo>
                    <a:cubicBezTo>
                      <a:pt x="237" y="89"/>
                      <a:pt x="237" y="49"/>
                      <a:pt x="195" y="25"/>
                    </a:cubicBezTo>
                    <a:close/>
                    <a:moveTo>
                      <a:pt x="116" y="70"/>
                    </a:moveTo>
                    <a:cubicBezTo>
                      <a:pt x="105" y="76"/>
                      <a:pt x="88" y="76"/>
                      <a:pt x="77" y="70"/>
                    </a:cubicBezTo>
                    <a:cubicBezTo>
                      <a:pt x="66" y="63"/>
                      <a:pt x="66" y="53"/>
                      <a:pt x="77" y="47"/>
                    </a:cubicBezTo>
                    <a:cubicBezTo>
                      <a:pt x="88" y="41"/>
                      <a:pt x="105" y="41"/>
                      <a:pt x="116" y="47"/>
                    </a:cubicBezTo>
                    <a:cubicBezTo>
                      <a:pt x="127" y="53"/>
                      <a:pt x="127" y="63"/>
                      <a:pt x="116" y="70"/>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0" name="ïsľiḓè"/>
              <p:cNvSpPr/>
              <p:nvPr/>
            </p:nvSpPr>
            <p:spPr bwMode="auto">
              <a:xfrm>
                <a:off x="4347700" y="4688677"/>
                <a:ext cx="265104" cy="194063"/>
              </a:xfrm>
              <a:custGeom>
                <a:avLst/>
                <a:gdLst>
                  <a:gd name="T0" fmla="*/ 74 w 74"/>
                  <a:gd name="T1" fmla="*/ 0 h 54"/>
                  <a:gd name="T2" fmla="*/ 16 w 74"/>
                  <a:gd name="T3" fmla="*/ 0 h 54"/>
                  <a:gd name="T4" fmla="*/ 0 w 74"/>
                  <a:gd name="T5" fmla="*/ 5 h 54"/>
                  <a:gd name="T6" fmla="*/ 0 w 74"/>
                  <a:gd name="T7" fmla="*/ 54 h 54"/>
                  <a:gd name="T8" fmla="*/ 74 w 74"/>
                  <a:gd name="T9" fmla="*/ 54 h 54"/>
                  <a:gd name="T10" fmla="*/ 74 w 74"/>
                  <a:gd name="T11" fmla="*/ 0 h 54"/>
                  <a:gd name="T12" fmla="*/ 53 w 74"/>
                  <a:gd name="T13" fmla="*/ 39 h 54"/>
                  <a:gd name="T14" fmla="*/ 13 w 74"/>
                  <a:gd name="T15" fmla="*/ 39 h 54"/>
                  <a:gd name="T16" fmla="*/ 13 w 74"/>
                  <a:gd name="T17" fmla="*/ 16 h 54"/>
                  <a:gd name="T18" fmla="*/ 53 w 74"/>
                  <a:gd name="T19" fmla="*/ 16 h 54"/>
                  <a:gd name="T20" fmla="*/ 53 w 74"/>
                  <a:gd name="T21" fmla="*/ 3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 h="54">
                    <a:moveTo>
                      <a:pt x="74" y="0"/>
                    </a:moveTo>
                    <a:cubicBezTo>
                      <a:pt x="16" y="0"/>
                      <a:pt x="16" y="0"/>
                      <a:pt x="16" y="0"/>
                    </a:cubicBezTo>
                    <a:cubicBezTo>
                      <a:pt x="10" y="1"/>
                      <a:pt x="5" y="3"/>
                      <a:pt x="0" y="5"/>
                    </a:cubicBezTo>
                    <a:cubicBezTo>
                      <a:pt x="0" y="54"/>
                      <a:pt x="0" y="54"/>
                      <a:pt x="0" y="54"/>
                    </a:cubicBezTo>
                    <a:cubicBezTo>
                      <a:pt x="74" y="54"/>
                      <a:pt x="74" y="54"/>
                      <a:pt x="74" y="54"/>
                    </a:cubicBezTo>
                    <a:lnTo>
                      <a:pt x="74" y="0"/>
                    </a:lnTo>
                    <a:close/>
                    <a:moveTo>
                      <a:pt x="53" y="39"/>
                    </a:moveTo>
                    <a:cubicBezTo>
                      <a:pt x="42" y="45"/>
                      <a:pt x="24" y="45"/>
                      <a:pt x="13" y="39"/>
                    </a:cubicBezTo>
                    <a:cubicBezTo>
                      <a:pt x="3" y="33"/>
                      <a:pt x="3" y="23"/>
                      <a:pt x="13" y="16"/>
                    </a:cubicBezTo>
                    <a:cubicBezTo>
                      <a:pt x="24" y="10"/>
                      <a:pt x="42" y="10"/>
                      <a:pt x="53" y="16"/>
                    </a:cubicBezTo>
                    <a:cubicBezTo>
                      <a:pt x="64" y="23"/>
                      <a:pt x="64" y="33"/>
                      <a:pt x="53" y="3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1" name="ïŝḷíde"/>
              <p:cNvSpPr/>
              <p:nvPr/>
            </p:nvSpPr>
            <p:spPr bwMode="auto">
              <a:xfrm>
                <a:off x="4170964" y="4572586"/>
                <a:ext cx="751994" cy="436642"/>
              </a:xfrm>
              <a:custGeom>
                <a:avLst/>
                <a:gdLst>
                  <a:gd name="T0" fmla="*/ 172 w 209"/>
                  <a:gd name="T1" fmla="*/ 22 h 121"/>
                  <a:gd name="T2" fmla="*/ 37 w 209"/>
                  <a:gd name="T3" fmla="*/ 22 h 121"/>
                  <a:gd name="T4" fmla="*/ 37 w 209"/>
                  <a:gd name="T5" fmla="*/ 100 h 121"/>
                  <a:gd name="T6" fmla="*/ 172 w 209"/>
                  <a:gd name="T7" fmla="*/ 100 h 121"/>
                  <a:gd name="T8" fmla="*/ 172 w 209"/>
                  <a:gd name="T9" fmla="*/ 22 h 121"/>
                  <a:gd name="T10" fmla="*/ 102 w 209"/>
                  <a:gd name="T11" fmla="*/ 62 h 121"/>
                  <a:gd name="T12" fmla="*/ 63 w 209"/>
                  <a:gd name="T13" fmla="*/ 62 h 121"/>
                  <a:gd name="T14" fmla="*/ 63 w 209"/>
                  <a:gd name="T15" fmla="*/ 39 h 121"/>
                  <a:gd name="T16" fmla="*/ 102 w 209"/>
                  <a:gd name="T17" fmla="*/ 39 h 121"/>
                  <a:gd name="T18" fmla="*/ 102 w 209"/>
                  <a:gd name="T19" fmla="*/ 62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9" h="121">
                    <a:moveTo>
                      <a:pt x="172" y="22"/>
                    </a:moveTo>
                    <a:cubicBezTo>
                      <a:pt x="135" y="0"/>
                      <a:pt x="75" y="0"/>
                      <a:pt x="37" y="22"/>
                    </a:cubicBezTo>
                    <a:cubicBezTo>
                      <a:pt x="0" y="43"/>
                      <a:pt x="0" y="78"/>
                      <a:pt x="37" y="100"/>
                    </a:cubicBezTo>
                    <a:cubicBezTo>
                      <a:pt x="75" y="121"/>
                      <a:pt x="135" y="121"/>
                      <a:pt x="172" y="100"/>
                    </a:cubicBezTo>
                    <a:cubicBezTo>
                      <a:pt x="209" y="78"/>
                      <a:pt x="209" y="43"/>
                      <a:pt x="172" y="22"/>
                    </a:cubicBezTo>
                    <a:close/>
                    <a:moveTo>
                      <a:pt x="102" y="62"/>
                    </a:moveTo>
                    <a:cubicBezTo>
                      <a:pt x="91" y="68"/>
                      <a:pt x="74" y="68"/>
                      <a:pt x="63" y="62"/>
                    </a:cubicBezTo>
                    <a:cubicBezTo>
                      <a:pt x="52" y="55"/>
                      <a:pt x="52" y="45"/>
                      <a:pt x="63" y="39"/>
                    </a:cubicBezTo>
                    <a:cubicBezTo>
                      <a:pt x="74" y="33"/>
                      <a:pt x="91" y="33"/>
                      <a:pt x="102" y="39"/>
                    </a:cubicBezTo>
                    <a:cubicBezTo>
                      <a:pt x="113" y="45"/>
                      <a:pt x="113" y="55"/>
                      <a:pt x="102" y="62"/>
                    </a:cubicBez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2" name="ï$ľiḋe"/>
              <p:cNvSpPr/>
              <p:nvPr/>
            </p:nvSpPr>
            <p:spPr bwMode="auto">
              <a:xfrm>
                <a:off x="4198687" y="4572586"/>
                <a:ext cx="700013" cy="233916"/>
              </a:xfrm>
              <a:custGeom>
                <a:avLst/>
                <a:gdLst>
                  <a:gd name="T0" fmla="*/ 29 w 194"/>
                  <a:gd name="T1" fmla="*/ 30 h 65"/>
                  <a:gd name="T2" fmla="*/ 164 w 194"/>
                  <a:gd name="T3" fmla="*/ 30 h 65"/>
                  <a:gd name="T4" fmla="*/ 192 w 194"/>
                  <a:gd name="T5" fmla="*/ 65 h 65"/>
                  <a:gd name="T6" fmla="*/ 164 w 194"/>
                  <a:gd name="T7" fmla="*/ 22 h 65"/>
                  <a:gd name="T8" fmla="*/ 29 w 194"/>
                  <a:gd name="T9" fmla="*/ 22 h 65"/>
                  <a:gd name="T10" fmla="*/ 2 w 194"/>
                  <a:gd name="T11" fmla="*/ 65 h 65"/>
                  <a:gd name="T12" fmla="*/ 29 w 194"/>
                  <a:gd name="T13" fmla="*/ 30 h 65"/>
                </a:gdLst>
                <a:ahLst/>
                <a:cxnLst>
                  <a:cxn ang="0">
                    <a:pos x="T0" y="T1"/>
                  </a:cxn>
                  <a:cxn ang="0">
                    <a:pos x="T2" y="T3"/>
                  </a:cxn>
                  <a:cxn ang="0">
                    <a:pos x="T4" y="T5"/>
                  </a:cxn>
                  <a:cxn ang="0">
                    <a:pos x="T6" y="T7"/>
                  </a:cxn>
                  <a:cxn ang="0">
                    <a:pos x="T8" y="T9"/>
                  </a:cxn>
                  <a:cxn ang="0">
                    <a:pos x="T10" y="T11"/>
                  </a:cxn>
                  <a:cxn ang="0">
                    <a:pos x="T12" y="T13"/>
                  </a:cxn>
                </a:cxnLst>
                <a:rect l="0" t="0" r="r" b="b"/>
                <a:pathLst>
                  <a:path w="194" h="65">
                    <a:moveTo>
                      <a:pt x="29" y="30"/>
                    </a:moveTo>
                    <a:cubicBezTo>
                      <a:pt x="67" y="8"/>
                      <a:pt x="127" y="8"/>
                      <a:pt x="164" y="30"/>
                    </a:cubicBezTo>
                    <a:cubicBezTo>
                      <a:pt x="181" y="40"/>
                      <a:pt x="190" y="52"/>
                      <a:pt x="192" y="65"/>
                    </a:cubicBezTo>
                    <a:cubicBezTo>
                      <a:pt x="194" y="49"/>
                      <a:pt x="185" y="34"/>
                      <a:pt x="164" y="22"/>
                    </a:cubicBezTo>
                    <a:cubicBezTo>
                      <a:pt x="127" y="0"/>
                      <a:pt x="67" y="0"/>
                      <a:pt x="29" y="22"/>
                    </a:cubicBezTo>
                    <a:cubicBezTo>
                      <a:pt x="9" y="34"/>
                      <a:pt x="0" y="49"/>
                      <a:pt x="2" y="65"/>
                    </a:cubicBezTo>
                    <a:cubicBezTo>
                      <a:pt x="3" y="52"/>
                      <a:pt x="12" y="40"/>
                      <a:pt x="29" y="3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3" name="íSḷîďè"/>
              <p:cNvSpPr/>
              <p:nvPr/>
            </p:nvSpPr>
            <p:spPr bwMode="auto">
              <a:xfrm>
                <a:off x="4732361" y="4983237"/>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6 h 146"/>
                  <a:gd name="T20" fmla="*/ 85 w 300"/>
                  <a:gd name="T21" fmla="*/ 77 h 146"/>
                  <a:gd name="T22" fmla="*/ 100 w 300"/>
                  <a:gd name="T23" fmla="*/ 86 h 146"/>
                  <a:gd name="T24" fmla="*/ 115 w 300"/>
                  <a:gd name="T25" fmla="*/ 94 h 146"/>
                  <a:gd name="T26" fmla="*/ 133 w 300"/>
                  <a:gd name="T27" fmla="*/ 84 h 146"/>
                  <a:gd name="T28" fmla="*/ 160 w 300"/>
                  <a:gd name="T29" fmla="*/ 100 h 146"/>
                  <a:gd name="T30" fmla="*/ 149 w 300"/>
                  <a:gd name="T31" fmla="*/ 105 h 146"/>
                  <a:gd name="T32" fmla="*/ 167 w 300"/>
                  <a:gd name="T33" fmla="*/ 115 h 146"/>
                  <a:gd name="T34" fmla="*/ 177 w 300"/>
                  <a:gd name="T35" fmla="*/ 110 h 146"/>
                  <a:gd name="T36" fmla="*/ 185 w 300"/>
                  <a:gd name="T37" fmla="*/ 114 h 146"/>
                  <a:gd name="T38" fmla="*/ 177 w 300"/>
                  <a:gd name="T39" fmla="*/ 131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6"/>
                      <a:pt x="105" y="66"/>
                      <a:pt x="105" y="66"/>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100"/>
                      <a:pt x="160" y="100"/>
                      <a:pt x="160" y="100"/>
                    </a:cubicBezTo>
                    <a:cubicBezTo>
                      <a:pt x="149" y="105"/>
                      <a:pt x="149" y="105"/>
                      <a:pt x="149" y="105"/>
                    </a:cubicBezTo>
                    <a:cubicBezTo>
                      <a:pt x="167" y="115"/>
                      <a:pt x="167" y="115"/>
                      <a:pt x="167" y="115"/>
                    </a:cubicBezTo>
                    <a:cubicBezTo>
                      <a:pt x="177" y="110"/>
                      <a:pt x="177" y="110"/>
                      <a:pt x="177" y="110"/>
                    </a:cubicBezTo>
                    <a:cubicBezTo>
                      <a:pt x="185" y="114"/>
                      <a:pt x="185" y="114"/>
                      <a:pt x="185" y="114"/>
                    </a:cubicBezTo>
                    <a:cubicBezTo>
                      <a:pt x="177" y="131"/>
                      <a:pt x="177" y="131"/>
                      <a:pt x="177" y="131"/>
                    </a:cubicBezTo>
                    <a:cubicBezTo>
                      <a:pt x="203" y="146"/>
                      <a:pt x="203" y="146"/>
                      <a:pt x="203" y="146"/>
                    </a:cubicBezTo>
                    <a:cubicBezTo>
                      <a:pt x="300" y="146"/>
                      <a:pt x="300" y="146"/>
                      <a:pt x="300" y="146"/>
                    </a:cubicBezTo>
                    <a:lnTo>
                      <a:pt x="48" y="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4" name="ïšḻíďè"/>
              <p:cNvSpPr/>
              <p:nvPr/>
            </p:nvSpPr>
            <p:spPr bwMode="auto">
              <a:xfrm>
                <a:off x="4732361" y="4908731"/>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5 h 146"/>
                  <a:gd name="T20" fmla="*/ 85 w 300"/>
                  <a:gd name="T21" fmla="*/ 77 h 146"/>
                  <a:gd name="T22" fmla="*/ 100 w 300"/>
                  <a:gd name="T23" fmla="*/ 86 h 146"/>
                  <a:gd name="T24" fmla="*/ 115 w 300"/>
                  <a:gd name="T25" fmla="*/ 94 h 146"/>
                  <a:gd name="T26" fmla="*/ 133 w 300"/>
                  <a:gd name="T27" fmla="*/ 84 h 146"/>
                  <a:gd name="T28" fmla="*/ 160 w 300"/>
                  <a:gd name="T29" fmla="*/ 99 h 146"/>
                  <a:gd name="T30" fmla="*/ 149 w 300"/>
                  <a:gd name="T31" fmla="*/ 105 h 146"/>
                  <a:gd name="T32" fmla="*/ 167 w 300"/>
                  <a:gd name="T33" fmla="*/ 115 h 146"/>
                  <a:gd name="T34" fmla="*/ 177 w 300"/>
                  <a:gd name="T35" fmla="*/ 109 h 146"/>
                  <a:gd name="T36" fmla="*/ 185 w 300"/>
                  <a:gd name="T37" fmla="*/ 114 h 146"/>
                  <a:gd name="T38" fmla="*/ 177 w 300"/>
                  <a:gd name="T39" fmla="*/ 130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6"/>
                      <a:pt x="203" y="146"/>
                      <a:pt x="203" y="146"/>
                    </a:cubicBezTo>
                    <a:cubicBezTo>
                      <a:pt x="300" y="146"/>
                      <a:pt x="300" y="146"/>
                      <a:pt x="300" y="146"/>
                    </a:cubicBezTo>
                    <a:lnTo>
                      <a:pt x="48" y="0"/>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5" name="iṩľiḋè"/>
              <p:cNvSpPr/>
              <p:nvPr/>
            </p:nvSpPr>
            <p:spPr bwMode="auto">
              <a:xfrm>
                <a:off x="5463562" y="5433740"/>
                <a:ext cx="350007" cy="74507"/>
              </a:xfrm>
              <a:prstGeom prst="rect">
                <a:avLst/>
              </a:prstGeom>
              <a:solidFill>
                <a:srgbClr val="E8A2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56" name="ïsļíḍe"/>
              <p:cNvSpPr/>
              <p:nvPr/>
            </p:nvSpPr>
            <p:spPr bwMode="auto">
              <a:xfrm>
                <a:off x="5333609" y="5300322"/>
                <a:ext cx="36387" cy="97032"/>
              </a:xfrm>
              <a:custGeom>
                <a:avLst/>
                <a:gdLst>
                  <a:gd name="T0" fmla="*/ 0 w 21"/>
                  <a:gd name="T1" fmla="*/ 56 h 56"/>
                  <a:gd name="T2" fmla="*/ 0 w 21"/>
                  <a:gd name="T3" fmla="*/ 12 h 56"/>
                  <a:gd name="T4" fmla="*/ 21 w 21"/>
                  <a:gd name="T5" fmla="*/ 0 h 56"/>
                  <a:gd name="T6" fmla="*/ 21 w 21"/>
                  <a:gd name="T7" fmla="*/ 46 h 56"/>
                  <a:gd name="T8" fmla="*/ 0 w 21"/>
                  <a:gd name="T9" fmla="*/ 56 h 56"/>
                </a:gdLst>
                <a:ahLst/>
                <a:cxnLst>
                  <a:cxn ang="0">
                    <a:pos x="T0" y="T1"/>
                  </a:cxn>
                  <a:cxn ang="0">
                    <a:pos x="T2" y="T3"/>
                  </a:cxn>
                  <a:cxn ang="0">
                    <a:pos x="T4" y="T5"/>
                  </a:cxn>
                  <a:cxn ang="0">
                    <a:pos x="T6" y="T7"/>
                  </a:cxn>
                  <a:cxn ang="0">
                    <a:pos x="T8" y="T9"/>
                  </a:cxn>
                </a:cxnLst>
                <a:rect l="0" t="0" r="r" b="b"/>
                <a:pathLst>
                  <a:path w="21" h="56">
                    <a:moveTo>
                      <a:pt x="0" y="56"/>
                    </a:moveTo>
                    <a:lnTo>
                      <a:pt x="0" y="12"/>
                    </a:lnTo>
                    <a:lnTo>
                      <a:pt x="21" y="0"/>
                    </a:lnTo>
                    <a:lnTo>
                      <a:pt x="21" y="46"/>
                    </a:lnTo>
                    <a:lnTo>
                      <a:pt x="0" y="56"/>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7" name="í$ľíḋé"/>
              <p:cNvSpPr/>
              <p:nvPr/>
            </p:nvSpPr>
            <p:spPr bwMode="auto">
              <a:xfrm>
                <a:off x="5269499" y="5286461"/>
                <a:ext cx="64111" cy="110893"/>
              </a:xfrm>
              <a:custGeom>
                <a:avLst/>
                <a:gdLst>
                  <a:gd name="T0" fmla="*/ 0 w 37"/>
                  <a:gd name="T1" fmla="*/ 0 h 64"/>
                  <a:gd name="T2" fmla="*/ 0 w 37"/>
                  <a:gd name="T3" fmla="*/ 43 h 64"/>
                  <a:gd name="T4" fmla="*/ 37 w 37"/>
                  <a:gd name="T5" fmla="*/ 64 h 64"/>
                  <a:gd name="T6" fmla="*/ 37 w 37"/>
                  <a:gd name="T7" fmla="*/ 20 h 64"/>
                  <a:gd name="T8" fmla="*/ 0 w 37"/>
                  <a:gd name="T9" fmla="*/ 0 h 64"/>
                </a:gdLst>
                <a:ahLst/>
                <a:cxnLst>
                  <a:cxn ang="0">
                    <a:pos x="T0" y="T1"/>
                  </a:cxn>
                  <a:cxn ang="0">
                    <a:pos x="T2" y="T3"/>
                  </a:cxn>
                  <a:cxn ang="0">
                    <a:pos x="T4" y="T5"/>
                  </a:cxn>
                  <a:cxn ang="0">
                    <a:pos x="T6" y="T7"/>
                  </a:cxn>
                  <a:cxn ang="0">
                    <a:pos x="T8" y="T9"/>
                  </a:cxn>
                </a:cxnLst>
                <a:rect l="0" t="0" r="r" b="b"/>
                <a:pathLst>
                  <a:path w="37" h="64">
                    <a:moveTo>
                      <a:pt x="0" y="0"/>
                    </a:moveTo>
                    <a:lnTo>
                      <a:pt x="0" y="43"/>
                    </a:lnTo>
                    <a:lnTo>
                      <a:pt x="37" y="64"/>
                    </a:lnTo>
                    <a:lnTo>
                      <a:pt x="37" y="20"/>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8" name="i$ľiḑé"/>
              <p:cNvSpPr/>
              <p:nvPr/>
            </p:nvSpPr>
            <p:spPr bwMode="auto">
              <a:xfrm>
                <a:off x="5146477" y="5210222"/>
                <a:ext cx="65843" cy="110893"/>
              </a:xfrm>
              <a:custGeom>
                <a:avLst/>
                <a:gdLst>
                  <a:gd name="T0" fmla="*/ 38 w 38"/>
                  <a:gd name="T1" fmla="*/ 0 h 64"/>
                  <a:gd name="T2" fmla="*/ 38 w 38"/>
                  <a:gd name="T3" fmla="*/ 44 h 64"/>
                  <a:gd name="T4" fmla="*/ 0 w 38"/>
                  <a:gd name="T5" fmla="*/ 64 h 64"/>
                  <a:gd name="T6" fmla="*/ 0 w 38"/>
                  <a:gd name="T7" fmla="*/ 21 h 64"/>
                  <a:gd name="T8" fmla="*/ 38 w 38"/>
                  <a:gd name="T9" fmla="*/ 0 h 64"/>
                </a:gdLst>
                <a:ahLst/>
                <a:cxnLst>
                  <a:cxn ang="0">
                    <a:pos x="T0" y="T1"/>
                  </a:cxn>
                  <a:cxn ang="0">
                    <a:pos x="T2" y="T3"/>
                  </a:cxn>
                  <a:cxn ang="0">
                    <a:pos x="T4" y="T5"/>
                  </a:cxn>
                  <a:cxn ang="0">
                    <a:pos x="T6" y="T7"/>
                  </a:cxn>
                  <a:cxn ang="0">
                    <a:pos x="T8" y="T9"/>
                  </a:cxn>
                </a:cxnLst>
                <a:rect l="0" t="0" r="r" b="b"/>
                <a:pathLst>
                  <a:path w="38" h="64">
                    <a:moveTo>
                      <a:pt x="38" y="0"/>
                    </a:moveTo>
                    <a:lnTo>
                      <a:pt x="38" y="44"/>
                    </a:lnTo>
                    <a:lnTo>
                      <a:pt x="0" y="64"/>
                    </a:lnTo>
                    <a:lnTo>
                      <a:pt x="0" y="21"/>
                    </a:lnTo>
                    <a:lnTo>
                      <a:pt x="38"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9" name="îśliḋê"/>
              <p:cNvSpPr/>
              <p:nvPr/>
            </p:nvSpPr>
            <p:spPr bwMode="auto">
              <a:xfrm>
                <a:off x="5039049" y="5184231"/>
                <a:ext cx="107428" cy="136884"/>
              </a:xfrm>
              <a:custGeom>
                <a:avLst/>
                <a:gdLst>
                  <a:gd name="T0" fmla="*/ 0 w 62"/>
                  <a:gd name="T1" fmla="*/ 0 h 79"/>
                  <a:gd name="T2" fmla="*/ 0 w 62"/>
                  <a:gd name="T3" fmla="*/ 44 h 79"/>
                  <a:gd name="T4" fmla="*/ 62 w 62"/>
                  <a:gd name="T5" fmla="*/ 79 h 79"/>
                  <a:gd name="T6" fmla="*/ 62 w 62"/>
                  <a:gd name="T7" fmla="*/ 36 h 79"/>
                  <a:gd name="T8" fmla="*/ 0 w 62"/>
                  <a:gd name="T9" fmla="*/ 0 h 79"/>
                </a:gdLst>
                <a:ahLst/>
                <a:cxnLst>
                  <a:cxn ang="0">
                    <a:pos x="T0" y="T1"/>
                  </a:cxn>
                  <a:cxn ang="0">
                    <a:pos x="T2" y="T3"/>
                  </a:cxn>
                  <a:cxn ang="0">
                    <a:pos x="T4" y="T5"/>
                  </a:cxn>
                  <a:cxn ang="0">
                    <a:pos x="T6" y="T7"/>
                  </a:cxn>
                  <a:cxn ang="0">
                    <a:pos x="T8" y="T9"/>
                  </a:cxn>
                </a:cxnLst>
                <a:rect l="0" t="0" r="r" b="b"/>
                <a:pathLst>
                  <a:path w="62" h="79">
                    <a:moveTo>
                      <a:pt x="0" y="0"/>
                    </a:moveTo>
                    <a:lnTo>
                      <a:pt x="0" y="44"/>
                    </a:lnTo>
                    <a:lnTo>
                      <a:pt x="62" y="79"/>
                    </a:lnTo>
                    <a:lnTo>
                      <a:pt x="62" y="36"/>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0" name="íŝḷiḋé"/>
              <p:cNvSpPr/>
              <p:nvPr/>
            </p:nvSpPr>
            <p:spPr bwMode="auto">
              <a:xfrm>
                <a:off x="5369996" y="5380027"/>
                <a:ext cx="93566" cy="128220"/>
              </a:xfrm>
              <a:custGeom>
                <a:avLst/>
                <a:gdLst>
                  <a:gd name="T0" fmla="*/ 0 w 54"/>
                  <a:gd name="T1" fmla="*/ 0 h 74"/>
                  <a:gd name="T2" fmla="*/ 0 w 54"/>
                  <a:gd name="T3" fmla="*/ 43 h 74"/>
                  <a:gd name="T4" fmla="*/ 54 w 54"/>
                  <a:gd name="T5" fmla="*/ 74 h 74"/>
                  <a:gd name="T6" fmla="*/ 54 w 54"/>
                  <a:gd name="T7" fmla="*/ 31 h 74"/>
                  <a:gd name="T8" fmla="*/ 0 w 54"/>
                  <a:gd name="T9" fmla="*/ 0 h 74"/>
                </a:gdLst>
                <a:ahLst/>
                <a:cxnLst>
                  <a:cxn ang="0">
                    <a:pos x="T0" y="T1"/>
                  </a:cxn>
                  <a:cxn ang="0">
                    <a:pos x="T2" y="T3"/>
                  </a:cxn>
                  <a:cxn ang="0">
                    <a:pos x="T4" y="T5"/>
                  </a:cxn>
                  <a:cxn ang="0">
                    <a:pos x="T6" y="T7"/>
                  </a:cxn>
                  <a:cxn ang="0">
                    <a:pos x="T8" y="T9"/>
                  </a:cxn>
                </a:cxnLst>
                <a:rect l="0" t="0" r="r" b="b"/>
                <a:pathLst>
                  <a:path w="54" h="74">
                    <a:moveTo>
                      <a:pt x="0" y="0"/>
                    </a:moveTo>
                    <a:lnTo>
                      <a:pt x="0" y="43"/>
                    </a:lnTo>
                    <a:lnTo>
                      <a:pt x="54" y="74"/>
                    </a:lnTo>
                    <a:lnTo>
                      <a:pt x="54" y="31"/>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1" name="îṧḻiḋe"/>
              <p:cNvSpPr/>
              <p:nvPr/>
            </p:nvSpPr>
            <p:spPr bwMode="auto">
              <a:xfrm>
                <a:off x="4952414" y="5102794"/>
                <a:ext cx="39853" cy="100497"/>
              </a:xfrm>
              <a:custGeom>
                <a:avLst/>
                <a:gdLst>
                  <a:gd name="T0" fmla="*/ 23 w 23"/>
                  <a:gd name="T1" fmla="*/ 14 h 58"/>
                  <a:gd name="T2" fmla="*/ 23 w 23"/>
                  <a:gd name="T3" fmla="*/ 58 h 58"/>
                  <a:gd name="T4" fmla="*/ 0 w 23"/>
                  <a:gd name="T5" fmla="*/ 43 h 58"/>
                  <a:gd name="T6" fmla="*/ 0 w 23"/>
                  <a:gd name="T7" fmla="*/ 0 h 58"/>
                  <a:gd name="T8" fmla="*/ 23 w 23"/>
                  <a:gd name="T9" fmla="*/ 14 h 58"/>
                </a:gdLst>
                <a:ahLst/>
                <a:cxnLst>
                  <a:cxn ang="0">
                    <a:pos x="T0" y="T1"/>
                  </a:cxn>
                  <a:cxn ang="0">
                    <a:pos x="T2" y="T3"/>
                  </a:cxn>
                  <a:cxn ang="0">
                    <a:pos x="T4" y="T5"/>
                  </a:cxn>
                  <a:cxn ang="0">
                    <a:pos x="T6" y="T7"/>
                  </a:cxn>
                  <a:cxn ang="0">
                    <a:pos x="T8" y="T9"/>
                  </a:cxn>
                </a:cxnLst>
                <a:rect l="0" t="0" r="r" b="b"/>
                <a:pathLst>
                  <a:path w="23" h="58">
                    <a:moveTo>
                      <a:pt x="23" y="14"/>
                    </a:moveTo>
                    <a:lnTo>
                      <a:pt x="23" y="58"/>
                    </a:lnTo>
                    <a:lnTo>
                      <a:pt x="0" y="43"/>
                    </a:lnTo>
                    <a:lnTo>
                      <a:pt x="0" y="0"/>
                    </a:lnTo>
                    <a:lnTo>
                      <a:pt x="23" y="14"/>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2" name="îSļîḋé"/>
              <p:cNvSpPr/>
              <p:nvPr/>
            </p:nvSpPr>
            <p:spPr bwMode="auto">
              <a:xfrm>
                <a:off x="4808600" y="5052545"/>
                <a:ext cx="110893" cy="81438"/>
              </a:xfrm>
              <a:custGeom>
                <a:avLst/>
                <a:gdLst>
                  <a:gd name="T0" fmla="*/ 0 w 64"/>
                  <a:gd name="T1" fmla="*/ 0 h 47"/>
                  <a:gd name="T2" fmla="*/ 0 w 64"/>
                  <a:gd name="T3" fmla="*/ 43 h 47"/>
                  <a:gd name="T4" fmla="*/ 64 w 64"/>
                  <a:gd name="T5" fmla="*/ 47 h 47"/>
                  <a:gd name="T6" fmla="*/ 64 w 64"/>
                  <a:gd name="T7" fmla="*/ 4 h 47"/>
                  <a:gd name="T8" fmla="*/ 0 w 64"/>
                  <a:gd name="T9" fmla="*/ 0 h 47"/>
                </a:gdLst>
                <a:ahLst/>
                <a:cxnLst>
                  <a:cxn ang="0">
                    <a:pos x="T0" y="T1"/>
                  </a:cxn>
                  <a:cxn ang="0">
                    <a:pos x="T2" y="T3"/>
                  </a:cxn>
                  <a:cxn ang="0">
                    <a:pos x="T4" y="T5"/>
                  </a:cxn>
                  <a:cxn ang="0">
                    <a:pos x="T6" y="T7"/>
                  </a:cxn>
                  <a:cxn ang="0">
                    <a:pos x="T8" y="T9"/>
                  </a:cxn>
                </a:cxnLst>
                <a:rect l="0" t="0" r="r" b="b"/>
                <a:pathLst>
                  <a:path w="64" h="47">
                    <a:moveTo>
                      <a:pt x="0" y="0"/>
                    </a:moveTo>
                    <a:lnTo>
                      <a:pt x="0" y="43"/>
                    </a:lnTo>
                    <a:lnTo>
                      <a:pt x="64" y="47"/>
                    </a:lnTo>
                    <a:lnTo>
                      <a:pt x="64" y="4"/>
                    </a:lnTo>
                    <a:lnTo>
                      <a:pt x="0"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3" name="ïṥḷidé"/>
              <p:cNvSpPr/>
              <p:nvPr/>
            </p:nvSpPr>
            <p:spPr bwMode="auto">
              <a:xfrm>
                <a:off x="4912562" y="4972841"/>
                <a:ext cx="734667" cy="407186"/>
              </a:xfrm>
              <a:custGeom>
                <a:avLst/>
                <a:gdLst>
                  <a:gd name="T0" fmla="*/ 383 w 424"/>
                  <a:gd name="T1" fmla="*/ 235 h 235"/>
                  <a:gd name="T2" fmla="*/ 0 w 424"/>
                  <a:gd name="T3" fmla="*/ 12 h 235"/>
                  <a:gd name="T4" fmla="*/ 21 w 424"/>
                  <a:gd name="T5" fmla="*/ 0 h 235"/>
                  <a:gd name="T6" fmla="*/ 424 w 424"/>
                  <a:gd name="T7" fmla="*/ 233 h 235"/>
                  <a:gd name="T8" fmla="*/ 383 w 424"/>
                  <a:gd name="T9" fmla="*/ 235 h 235"/>
                </a:gdLst>
                <a:ahLst/>
                <a:cxnLst>
                  <a:cxn ang="0">
                    <a:pos x="T0" y="T1"/>
                  </a:cxn>
                  <a:cxn ang="0">
                    <a:pos x="T2" y="T3"/>
                  </a:cxn>
                  <a:cxn ang="0">
                    <a:pos x="T4" y="T5"/>
                  </a:cxn>
                  <a:cxn ang="0">
                    <a:pos x="T6" y="T7"/>
                  </a:cxn>
                  <a:cxn ang="0">
                    <a:pos x="T8" y="T9"/>
                  </a:cxn>
                </a:cxnLst>
                <a:rect l="0" t="0" r="r" b="b"/>
                <a:pathLst>
                  <a:path w="424" h="235">
                    <a:moveTo>
                      <a:pt x="383" y="235"/>
                    </a:moveTo>
                    <a:lnTo>
                      <a:pt x="0" y="12"/>
                    </a:lnTo>
                    <a:lnTo>
                      <a:pt x="21" y="0"/>
                    </a:lnTo>
                    <a:lnTo>
                      <a:pt x="424" y="233"/>
                    </a:lnTo>
                    <a:lnTo>
                      <a:pt x="383" y="235"/>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4" name="išḻïḍe"/>
              <p:cNvSpPr/>
              <p:nvPr/>
            </p:nvSpPr>
            <p:spPr bwMode="auto">
              <a:xfrm>
                <a:off x="4912562" y="4972841"/>
                <a:ext cx="734667" cy="407186"/>
              </a:xfrm>
              <a:custGeom>
                <a:avLst/>
                <a:gdLst>
                  <a:gd name="T0" fmla="*/ 21 w 424"/>
                  <a:gd name="T1" fmla="*/ 10 h 235"/>
                  <a:gd name="T2" fmla="*/ 406 w 424"/>
                  <a:gd name="T3" fmla="*/ 235 h 235"/>
                  <a:gd name="T4" fmla="*/ 424 w 424"/>
                  <a:gd name="T5" fmla="*/ 233 h 235"/>
                  <a:gd name="T6" fmla="*/ 21 w 424"/>
                  <a:gd name="T7" fmla="*/ 0 h 235"/>
                  <a:gd name="T8" fmla="*/ 0 w 424"/>
                  <a:gd name="T9" fmla="*/ 12 h 235"/>
                  <a:gd name="T10" fmla="*/ 8 w 424"/>
                  <a:gd name="T11" fmla="*/ 19 h 235"/>
                  <a:gd name="T12" fmla="*/ 21 w 424"/>
                  <a:gd name="T13" fmla="*/ 10 h 235"/>
                </a:gdLst>
                <a:ahLst/>
                <a:cxnLst>
                  <a:cxn ang="0">
                    <a:pos x="T0" y="T1"/>
                  </a:cxn>
                  <a:cxn ang="0">
                    <a:pos x="T2" y="T3"/>
                  </a:cxn>
                  <a:cxn ang="0">
                    <a:pos x="T4" y="T5"/>
                  </a:cxn>
                  <a:cxn ang="0">
                    <a:pos x="T6" y="T7"/>
                  </a:cxn>
                  <a:cxn ang="0">
                    <a:pos x="T8" y="T9"/>
                  </a:cxn>
                  <a:cxn ang="0">
                    <a:pos x="T10" y="T11"/>
                  </a:cxn>
                  <a:cxn ang="0">
                    <a:pos x="T12" y="T13"/>
                  </a:cxn>
                </a:cxnLst>
                <a:rect l="0" t="0" r="r" b="b"/>
                <a:pathLst>
                  <a:path w="424" h="235">
                    <a:moveTo>
                      <a:pt x="21" y="10"/>
                    </a:moveTo>
                    <a:lnTo>
                      <a:pt x="406" y="235"/>
                    </a:lnTo>
                    <a:lnTo>
                      <a:pt x="424" y="233"/>
                    </a:lnTo>
                    <a:lnTo>
                      <a:pt x="21" y="0"/>
                    </a:lnTo>
                    <a:lnTo>
                      <a:pt x="0" y="12"/>
                    </a:lnTo>
                    <a:lnTo>
                      <a:pt x="8" y="19"/>
                    </a:lnTo>
                    <a:lnTo>
                      <a:pt x="21" y="1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5" name="işḻîďê"/>
              <p:cNvSpPr/>
              <p:nvPr/>
            </p:nvSpPr>
            <p:spPr bwMode="auto">
              <a:xfrm>
                <a:off x="4732361" y="5009228"/>
                <a:ext cx="76239" cy="117824"/>
              </a:xfrm>
              <a:custGeom>
                <a:avLst/>
                <a:gdLst>
                  <a:gd name="T0" fmla="*/ 44 w 44"/>
                  <a:gd name="T1" fmla="*/ 68 h 68"/>
                  <a:gd name="T2" fmla="*/ 44 w 44"/>
                  <a:gd name="T3" fmla="*/ 25 h 68"/>
                  <a:gd name="T4" fmla="*/ 0 w 44"/>
                  <a:gd name="T5" fmla="*/ 0 h 68"/>
                  <a:gd name="T6" fmla="*/ 0 w 44"/>
                  <a:gd name="T7" fmla="*/ 43 h 68"/>
                  <a:gd name="T8" fmla="*/ 44 w 44"/>
                  <a:gd name="T9" fmla="*/ 68 h 68"/>
                </a:gdLst>
                <a:ahLst/>
                <a:cxnLst>
                  <a:cxn ang="0">
                    <a:pos x="T0" y="T1"/>
                  </a:cxn>
                  <a:cxn ang="0">
                    <a:pos x="T2" y="T3"/>
                  </a:cxn>
                  <a:cxn ang="0">
                    <a:pos x="T4" y="T5"/>
                  </a:cxn>
                  <a:cxn ang="0">
                    <a:pos x="T6" y="T7"/>
                  </a:cxn>
                  <a:cxn ang="0">
                    <a:pos x="T8" y="T9"/>
                  </a:cxn>
                </a:cxnLst>
                <a:rect l="0" t="0" r="r" b="b"/>
                <a:pathLst>
                  <a:path w="44" h="68">
                    <a:moveTo>
                      <a:pt x="44" y="68"/>
                    </a:moveTo>
                    <a:lnTo>
                      <a:pt x="44" y="25"/>
                    </a:lnTo>
                    <a:lnTo>
                      <a:pt x="0" y="0"/>
                    </a:lnTo>
                    <a:lnTo>
                      <a:pt x="0" y="43"/>
                    </a:lnTo>
                    <a:lnTo>
                      <a:pt x="44" y="68"/>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6" name="íSḻïḓè"/>
              <p:cNvSpPr/>
              <p:nvPr/>
            </p:nvSpPr>
            <p:spPr bwMode="auto">
              <a:xfrm>
                <a:off x="4992267" y="5102794"/>
                <a:ext cx="46784" cy="100497"/>
              </a:xfrm>
              <a:custGeom>
                <a:avLst/>
                <a:gdLst>
                  <a:gd name="T0" fmla="*/ 27 w 27"/>
                  <a:gd name="T1" fmla="*/ 0 h 58"/>
                  <a:gd name="T2" fmla="*/ 27 w 27"/>
                  <a:gd name="T3" fmla="*/ 43 h 58"/>
                  <a:gd name="T4" fmla="*/ 0 w 27"/>
                  <a:gd name="T5" fmla="*/ 58 h 58"/>
                  <a:gd name="T6" fmla="*/ 0 w 27"/>
                  <a:gd name="T7" fmla="*/ 14 h 58"/>
                  <a:gd name="T8" fmla="*/ 27 w 27"/>
                  <a:gd name="T9" fmla="*/ 0 h 58"/>
                </a:gdLst>
                <a:ahLst/>
                <a:cxnLst>
                  <a:cxn ang="0">
                    <a:pos x="T0" y="T1"/>
                  </a:cxn>
                  <a:cxn ang="0">
                    <a:pos x="T2" y="T3"/>
                  </a:cxn>
                  <a:cxn ang="0">
                    <a:pos x="T4" y="T5"/>
                  </a:cxn>
                  <a:cxn ang="0">
                    <a:pos x="T6" y="T7"/>
                  </a:cxn>
                  <a:cxn ang="0">
                    <a:pos x="T8" y="T9"/>
                  </a:cxn>
                </a:cxnLst>
                <a:rect l="0" t="0" r="r" b="b"/>
                <a:pathLst>
                  <a:path w="27" h="58">
                    <a:moveTo>
                      <a:pt x="27" y="0"/>
                    </a:moveTo>
                    <a:lnTo>
                      <a:pt x="27" y="43"/>
                    </a:lnTo>
                    <a:lnTo>
                      <a:pt x="0" y="58"/>
                    </a:lnTo>
                    <a:lnTo>
                      <a:pt x="0" y="14"/>
                    </a:lnTo>
                    <a:lnTo>
                      <a:pt x="27"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7" name="ï$1iḑè"/>
              <p:cNvSpPr/>
              <p:nvPr/>
            </p:nvSpPr>
            <p:spPr bwMode="auto">
              <a:xfrm>
                <a:off x="4515772" y="4588180"/>
                <a:ext cx="382928" cy="218321"/>
              </a:xfrm>
              <a:custGeom>
                <a:avLst/>
                <a:gdLst>
                  <a:gd name="T0" fmla="*/ 76 w 106"/>
                  <a:gd name="T1" fmla="*/ 18 h 61"/>
                  <a:gd name="T2" fmla="*/ 0 w 106"/>
                  <a:gd name="T3" fmla="*/ 2 h 61"/>
                  <a:gd name="T4" fmla="*/ 0 w 106"/>
                  <a:gd name="T5" fmla="*/ 10 h 61"/>
                  <a:gd name="T6" fmla="*/ 76 w 106"/>
                  <a:gd name="T7" fmla="*/ 26 h 61"/>
                  <a:gd name="T8" fmla="*/ 104 w 106"/>
                  <a:gd name="T9" fmla="*/ 61 h 61"/>
                  <a:gd name="T10" fmla="*/ 76 w 106"/>
                  <a:gd name="T11" fmla="*/ 18 h 61"/>
                </a:gdLst>
                <a:ahLst/>
                <a:cxnLst>
                  <a:cxn ang="0">
                    <a:pos x="T0" y="T1"/>
                  </a:cxn>
                  <a:cxn ang="0">
                    <a:pos x="T2" y="T3"/>
                  </a:cxn>
                  <a:cxn ang="0">
                    <a:pos x="T4" y="T5"/>
                  </a:cxn>
                  <a:cxn ang="0">
                    <a:pos x="T6" y="T7"/>
                  </a:cxn>
                  <a:cxn ang="0">
                    <a:pos x="T8" y="T9"/>
                  </a:cxn>
                  <a:cxn ang="0">
                    <a:pos x="T10" y="T11"/>
                  </a:cxn>
                </a:cxnLst>
                <a:rect l="0" t="0" r="r" b="b"/>
                <a:pathLst>
                  <a:path w="106" h="61">
                    <a:moveTo>
                      <a:pt x="76" y="18"/>
                    </a:moveTo>
                    <a:cubicBezTo>
                      <a:pt x="55" y="6"/>
                      <a:pt x="27" y="0"/>
                      <a:pt x="0" y="2"/>
                    </a:cubicBezTo>
                    <a:cubicBezTo>
                      <a:pt x="0" y="10"/>
                      <a:pt x="0" y="10"/>
                      <a:pt x="0" y="10"/>
                    </a:cubicBezTo>
                    <a:cubicBezTo>
                      <a:pt x="27" y="9"/>
                      <a:pt x="55" y="14"/>
                      <a:pt x="76" y="26"/>
                    </a:cubicBezTo>
                    <a:cubicBezTo>
                      <a:pt x="93" y="36"/>
                      <a:pt x="102" y="48"/>
                      <a:pt x="104" y="61"/>
                    </a:cubicBezTo>
                    <a:cubicBezTo>
                      <a:pt x="106" y="45"/>
                      <a:pt x="97" y="30"/>
                      <a:pt x="76" y="18"/>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sp>
        <p:nvSpPr>
          <p:cNvPr id="180" name="矩形 179"/>
          <p:cNvSpPr/>
          <p:nvPr/>
        </p:nvSpPr>
        <p:spPr>
          <a:xfrm>
            <a:off x="1292629" y="1679809"/>
            <a:ext cx="10241280" cy="460375"/>
          </a:xfrm>
          <a:prstGeom prst="rect">
            <a:avLst/>
          </a:prstGeom>
        </p:spPr>
        <p:txBody>
          <a:bodyPr wrap="none">
            <a:spAutoFit/>
          </a:bodyPr>
          <a:lstStyle/>
          <a:p>
            <a:pPr algn="l" fontAlgn="base">
              <a:spcAft>
                <a:spcPct val="0"/>
              </a:spcAft>
              <a:defRPr/>
            </a:pPr>
            <a:r>
              <a:rPr lang="zh-CN" altLang="en-US" sz="2400" dirty="0">
                <a:latin typeface="+mn-ea"/>
              </a:rPr>
              <a:t>在现代通信中，单个子密钥如果暴露或被人截获，有可能引起他人的注意。</a:t>
            </a:r>
          </a:p>
        </p:txBody>
      </p:sp>
      <p:grpSp>
        <p:nvGrpSpPr>
          <p:cNvPr id="181" name="组合 180"/>
          <p:cNvGrpSpPr/>
          <p:nvPr/>
        </p:nvGrpSpPr>
        <p:grpSpPr>
          <a:xfrm>
            <a:off x="1654223" y="2368996"/>
            <a:ext cx="4154183" cy="3053895"/>
            <a:chOff x="1076853" y="5080315"/>
            <a:chExt cx="5054600" cy="3041644"/>
          </a:xfrm>
        </p:grpSpPr>
        <p:cxnSp>
          <p:nvCxnSpPr>
            <p:cNvPr id="183" name="直接连接符 182"/>
            <p:cNvCxnSpPr/>
            <p:nvPr/>
          </p:nvCxnSpPr>
          <p:spPr>
            <a:xfrm>
              <a:off x="1076853" y="5080315"/>
              <a:ext cx="5054600"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188" name="矩形: 圆角 187"/>
            <p:cNvSpPr/>
            <p:nvPr/>
          </p:nvSpPr>
          <p:spPr>
            <a:xfrm>
              <a:off x="1076853" y="5228959"/>
              <a:ext cx="5054600" cy="2893000"/>
            </a:xfrm>
            <a:prstGeom prst="roundRect">
              <a:avLst>
                <a:gd name="adj" fmla="val 6312"/>
              </a:avLst>
            </a:prstGeom>
            <a:solidFill>
              <a:srgbClr val="00B0F0">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sp>
        <p:nvSpPr>
          <p:cNvPr id="189" name="矩形 188"/>
          <p:cNvSpPr/>
          <p:nvPr/>
        </p:nvSpPr>
        <p:spPr>
          <a:xfrm>
            <a:off x="1802493" y="2511813"/>
            <a:ext cx="4005913" cy="2749550"/>
          </a:xfrm>
          <a:prstGeom prst="rect">
            <a:avLst/>
          </a:prstGeom>
        </p:spPr>
        <p:txBody>
          <a:bodyPr wrap="square">
            <a:spAutoFit/>
          </a:bodyPr>
          <a:lstStyle/>
          <a:p>
            <a:pPr fontAlgn="base">
              <a:lnSpc>
                <a:spcPct val="120000"/>
              </a:lnSpc>
              <a:spcAft>
                <a:spcPct val="0"/>
              </a:spcAft>
              <a:defRPr/>
            </a:pPr>
            <a:r>
              <a:rPr lang="en-US" altLang="zh-CN" sz="2400" dirty="0">
                <a:latin typeface="+mn-ea"/>
              </a:rPr>
              <a:t>        </a:t>
            </a:r>
            <a:r>
              <a:rPr lang="zh-CN" altLang="en-US" sz="2400" dirty="0">
                <a:latin typeface="+mn-ea"/>
              </a:rPr>
              <a:t>可以将可视密码术改进成叠像术，使之既能隐藏原密钥、不为密码分析所攻破，又能使子密钥具有“可读”的特点，即</a:t>
            </a:r>
            <a:r>
              <a:rPr lang="en-US" altLang="zh-CN" sz="2400" dirty="0">
                <a:latin typeface="+mn-ea"/>
              </a:rPr>
              <a:t>:</a:t>
            </a:r>
            <a:r>
              <a:rPr lang="zh-CN" altLang="en-US" sz="2400" dirty="0">
                <a:latin typeface="+mn-ea"/>
              </a:rPr>
              <a:t>在每个子密钥上出现的是“有意义”的明文。</a:t>
            </a:r>
          </a:p>
        </p:txBody>
      </p:sp>
      <p:grpSp>
        <p:nvGrpSpPr>
          <p:cNvPr id="190" name="组合 189"/>
          <p:cNvGrpSpPr/>
          <p:nvPr/>
        </p:nvGrpSpPr>
        <p:grpSpPr>
          <a:xfrm>
            <a:off x="6383596" y="2371576"/>
            <a:ext cx="4154183" cy="3051313"/>
            <a:chOff x="1076853" y="5080315"/>
            <a:chExt cx="5054600" cy="3038506"/>
          </a:xfrm>
        </p:grpSpPr>
        <p:cxnSp>
          <p:nvCxnSpPr>
            <p:cNvPr id="191" name="直接连接符 190"/>
            <p:cNvCxnSpPr/>
            <p:nvPr/>
          </p:nvCxnSpPr>
          <p:spPr>
            <a:xfrm>
              <a:off x="1076853" y="5080315"/>
              <a:ext cx="5054600"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192" name="矩形: 圆角 191"/>
            <p:cNvSpPr/>
            <p:nvPr/>
          </p:nvSpPr>
          <p:spPr>
            <a:xfrm>
              <a:off x="1076853" y="5228959"/>
              <a:ext cx="5054600" cy="2889862"/>
            </a:xfrm>
            <a:prstGeom prst="roundRect">
              <a:avLst>
                <a:gd name="adj" fmla="val 6312"/>
              </a:avLst>
            </a:prstGeom>
            <a:solidFill>
              <a:srgbClr val="E3C9F7">
                <a:alpha val="34000"/>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sp>
        <p:nvSpPr>
          <p:cNvPr id="193" name="矩形 192"/>
          <p:cNvSpPr/>
          <p:nvPr/>
        </p:nvSpPr>
        <p:spPr>
          <a:xfrm>
            <a:off x="6497441" y="2733411"/>
            <a:ext cx="3892066" cy="1863725"/>
          </a:xfrm>
          <a:prstGeom prst="rect">
            <a:avLst/>
          </a:prstGeom>
        </p:spPr>
        <p:txBody>
          <a:bodyPr wrap="square">
            <a:spAutoFit/>
          </a:bodyPr>
          <a:lstStyle/>
          <a:p>
            <a:pPr fontAlgn="base">
              <a:lnSpc>
                <a:spcPct val="120000"/>
              </a:lnSpc>
              <a:spcAft>
                <a:spcPct val="0"/>
              </a:spcAft>
            </a:pPr>
            <a:r>
              <a:rPr lang="en-US" altLang="zh-CN" sz="2400" dirty="0">
                <a:latin typeface="+mn-ea"/>
              </a:rPr>
              <a:t>        </a:t>
            </a:r>
            <a:r>
              <a:rPr lang="zh-CN" altLang="en-US" sz="2400" dirty="0">
                <a:latin typeface="+mn-ea"/>
              </a:rPr>
              <a:t>只有当足够数目的子密钥叠加到一起时，每个子密钥上的明文消失</a:t>
            </a:r>
            <a:r>
              <a:rPr lang="en-US" altLang="zh-CN" sz="2400" dirty="0">
                <a:latin typeface="+mn-ea"/>
              </a:rPr>
              <a:t>,</a:t>
            </a:r>
            <a:r>
              <a:rPr lang="zh-CN" altLang="en-US" sz="2400" dirty="0">
                <a:latin typeface="+mn-ea"/>
              </a:rPr>
              <a:t>而被隐藏的原密钥出现。</a:t>
            </a:r>
          </a:p>
        </p:txBody>
      </p:sp>
    </p:spTree>
  </p:cSld>
  <p:clrMapOvr>
    <a:masterClrMapping/>
  </p:clrMapOvr>
  <mc:AlternateContent xmlns:mc="http://schemas.openxmlformats.org/markup-compatibility/2006">
    <mc:Choice xmlns:p14="http://schemas.microsoft.com/office/powerpoint/2010/main" Requires="p14">
      <p:transition spd="slow" p14:dur="999"/>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65536"/>
                                        </p:tgtEl>
                                        <p:attrNameLst>
                                          <p:attrName>style.visibility</p:attrName>
                                        </p:attrNameLst>
                                      </p:cBhvr>
                                      <p:to>
                                        <p:strVal val="visible"/>
                                      </p:to>
                                    </p:set>
                                    <p:animEffect transition="in" filter="fade">
                                      <p:cBhvr>
                                        <p:cTn id="7" dur="650"/>
                                        <p:tgtEl>
                                          <p:spTgt spid="65536"/>
                                        </p:tgtEl>
                                      </p:cBhvr>
                                    </p:animEffect>
                                    <p:anim calcmode="lin" valueType="num">
                                      <p:cBhvr>
                                        <p:cTn id="8" dur="650" fill="hold"/>
                                        <p:tgtEl>
                                          <p:spTgt spid="65536"/>
                                        </p:tgtEl>
                                        <p:attrNameLst>
                                          <p:attrName>ppt_x</p:attrName>
                                        </p:attrNameLst>
                                      </p:cBhvr>
                                      <p:tavLst>
                                        <p:tav tm="0">
                                          <p:val>
                                            <p:strVal val="#ppt_x"/>
                                          </p:val>
                                        </p:tav>
                                        <p:tav tm="100000">
                                          <p:val>
                                            <p:strVal val="#ppt_x"/>
                                          </p:val>
                                        </p:tav>
                                      </p:tavLst>
                                    </p:anim>
                                    <p:anim calcmode="lin" valueType="num">
                                      <p:cBhvr>
                                        <p:cTn id="9" dur="650" fill="hold"/>
                                        <p:tgtEl>
                                          <p:spTgt spid="65536"/>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grpId="0" nodeType="afterEffect">
                                  <p:stCondLst>
                                    <p:cond delay="0"/>
                                  </p:stCondLst>
                                  <p:childTnLst>
                                    <p:set>
                                      <p:cBhvr>
                                        <p:cTn id="12" dur="1" fill="hold">
                                          <p:stCondLst>
                                            <p:cond delay="0"/>
                                          </p:stCondLst>
                                        </p:cTn>
                                        <p:tgtEl>
                                          <p:spTgt spid="180"/>
                                        </p:tgtEl>
                                        <p:attrNameLst>
                                          <p:attrName>style.visibility</p:attrName>
                                        </p:attrNameLst>
                                      </p:cBhvr>
                                      <p:to>
                                        <p:strVal val="visible"/>
                                      </p:to>
                                    </p:set>
                                    <p:animEffect transition="in" filter="fade">
                                      <p:cBhvr>
                                        <p:cTn id="13" dur="500"/>
                                        <p:tgtEl>
                                          <p:spTgt spid="180"/>
                                        </p:tgtEl>
                                      </p:cBhvr>
                                    </p:animEffect>
                                  </p:childTnLst>
                                </p:cTn>
                              </p:par>
                            </p:childTnLst>
                          </p:cTn>
                        </p:par>
                        <p:par>
                          <p:cTn id="14" fill="hold">
                            <p:stCondLst>
                              <p:cond delay="1500"/>
                            </p:stCondLst>
                            <p:childTnLst>
                              <p:par>
                                <p:cTn id="15" presetID="17" presetClass="entr" presetSubtype="1" fill="hold" nodeType="afterEffect">
                                  <p:stCondLst>
                                    <p:cond delay="0"/>
                                  </p:stCondLst>
                                  <p:childTnLst>
                                    <p:set>
                                      <p:cBhvr>
                                        <p:cTn id="16" dur="1" fill="hold">
                                          <p:stCondLst>
                                            <p:cond delay="0"/>
                                          </p:stCondLst>
                                        </p:cTn>
                                        <p:tgtEl>
                                          <p:spTgt spid="181"/>
                                        </p:tgtEl>
                                        <p:attrNameLst>
                                          <p:attrName>style.visibility</p:attrName>
                                        </p:attrNameLst>
                                      </p:cBhvr>
                                      <p:to>
                                        <p:strVal val="visible"/>
                                      </p:to>
                                    </p:set>
                                    <p:anim calcmode="lin" valueType="num">
                                      <p:cBhvr>
                                        <p:cTn id="17" dur="500" fill="hold"/>
                                        <p:tgtEl>
                                          <p:spTgt spid="181"/>
                                        </p:tgtEl>
                                        <p:attrNameLst>
                                          <p:attrName>ppt_x</p:attrName>
                                        </p:attrNameLst>
                                      </p:cBhvr>
                                      <p:tavLst>
                                        <p:tav tm="0">
                                          <p:val>
                                            <p:strVal val="#ppt_x"/>
                                          </p:val>
                                        </p:tav>
                                        <p:tav tm="100000">
                                          <p:val>
                                            <p:strVal val="#ppt_x"/>
                                          </p:val>
                                        </p:tav>
                                      </p:tavLst>
                                    </p:anim>
                                    <p:anim calcmode="lin" valueType="num">
                                      <p:cBhvr>
                                        <p:cTn id="18" dur="500" fill="hold"/>
                                        <p:tgtEl>
                                          <p:spTgt spid="181"/>
                                        </p:tgtEl>
                                        <p:attrNameLst>
                                          <p:attrName>ppt_y</p:attrName>
                                        </p:attrNameLst>
                                      </p:cBhvr>
                                      <p:tavLst>
                                        <p:tav tm="0">
                                          <p:val>
                                            <p:strVal val="#ppt_y-#ppt_h/2"/>
                                          </p:val>
                                        </p:tav>
                                        <p:tav tm="100000">
                                          <p:val>
                                            <p:strVal val="#ppt_y"/>
                                          </p:val>
                                        </p:tav>
                                      </p:tavLst>
                                    </p:anim>
                                    <p:anim calcmode="lin" valueType="num">
                                      <p:cBhvr>
                                        <p:cTn id="19" dur="500" fill="hold"/>
                                        <p:tgtEl>
                                          <p:spTgt spid="181"/>
                                        </p:tgtEl>
                                        <p:attrNameLst>
                                          <p:attrName>ppt_w</p:attrName>
                                        </p:attrNameLst>
                                      </p:cBhvr>
                                      <p:tavLst>
                                        <p:tav tm="0">
                                          <p:val>
                                            <p:strVal val="#ppt_w"/>
                                          </p:val>
                                        </p:tav>
                                        <p:tav tm="100000">
                                          <p:val>
                                            <p:strVal val="#ppt_w"/>
                                          </p:val>
                                        </p:tav>
                                      </p:tavLst>
                                    </p:anim>
                                    <p:anim calcmode="lin" valueType="num">
                                      <p:cBhvr>
                                        <p:cTn id="20" dur="500" fill="hold"/>
                                        <p:tgtEl>
                                          <p:spTgt spid="181"/>
                                        </p:tgtEl>
                                        <p:attrNameLst>
                                          <p:attrName>ppt_h</p:attrName>
                                        </p:attrNameLst>
                                      </p:cBhvr>
                                      <p:tavLst>
                                        <p:tav tm="0">
                                          <p:val>
                                            <p:fltVal val="0"/>
                                          </p:val>
                                        </p:tav>
                                        <p:tav tm="100000">
                                          <p:val>
                                            <p:strVal val="#ppt_h"/>
                                          </p:val>
                                        </p:tav>
                                      </p:tavLst>
                                    </p:anim>
                                  </p:childTnLst>
                                </p:cTn>
                              </p:par>
                              <p:par>
                                <p:cTn id="21" presetID="22" presetClass="entr" presetSubtype="4" fill="hold" grpId="0" nodeType="withEffect">
                                  <p:stCondLst>
                                    <p:cond delay="0"/>
                                  </p:stCondLst>
                                  <p:childTnLst>
                                    <p:set>
                                      <p:cBhvr>
                                        <p:cTn id="22" dur="1" fill="hold">
                                          <p:stCondLst>
                                            <p:cond delay="0"/>
                                          </p:stCondLst>
                                        </p:cTn>
                                        <p:tgtEl>
                                          <p:spTgt spid="189"/>
                                        </p:tgtEl>
                                        <p:attrNameLst>
                                          <p:attrName>style.visibility</p:attrName>
                                        </p:attrNameLst>
                                      </p:cBhvr>
                                      <p:to>
                                        <p:strVal val="visible"/>
                                      </p:to>
                                    </p:set>
                                    <p:animEffect transition="in" filter="wipe(down)">
                                      <p:cBhvr>
                                        <p:cTn id="23" dur="650"/>
                                        <p:tgtEl>
                                          <p:spTgt spid="189"/>
                                        </p:tgtEl>
                                      </p:cBhvr>
                                    </p:animEffect>
                                  </p:childTnLst>
                                </p:cTn>
                              </p:par>
                            </p:childTnLst>
                          </p:cTn>
                        </p:par>
                        <p:par>
                          <p:cTn id="24" fill="hold">
                            <p:stCondLst>
                              <p:cond delay="2000"/>
                            </p:stCondLst>
                            <p:childTnLst>
                              <p:par>
                                <p:cTn id="25" presetID="17" presetClass="entr" presetSubtype="1" fill="hold" nodeType="afterEffect">
                                  <p:stCondLst>
                                    <p:cond delay="0"/>
                                  </p:stCondLst>
                                  <p:childTnLst>
                                    <p:set>
                                      <p:cBhvr>
                                        <p:cTn id="26" dur="1" fill="hold">
                                          <p:stCondLst>
                                            <p:cond delay="0"/>
                                          </p:stCondLst>
                                        </p:cTn>
                                        <p:tgtEl>
                                          <p:spTgt spid="190"/>
                                        </p:tgtEl>
                                        <p:attrNameLst>
                                          <p:attrName>style.visibility</p:attrName>
                                        </p:attrNameLst>
                                      </p:cBhvr>
                                      <p:to>
                                        <p:strVal val="visible"/>
                                      </p:to>
                                    </p:set>
                                    <p:anim calcmode="lin" valueType="num">
                                      <p:cBhvr>
                                        <p:cTn id="27" dur="500" fill="hold"/>
                                        <p:tgtEl>
                                          <p:spTgt spid="190"/>
                                        </p:tgtEl>
                                        <p:attrNameLst>
                                          <p:attrName>ppt_x</p:attrName>
                                        </p:attrNameLst>
                                      </p:cBhvr>
                                      <p:tavLst>
                                        <p:tav tm="0">
                                          <p:val>
                                            <p:strVal val="#ppt_x"/>
                                          </p:val>
                                        </p:tav>
                                        <p:tav tm="100000">
                                          <p:val>
                                            <p:strVal val="#ppt_x"/>
                                          </p:val>
                                        </p:tav>
                                      </p:tavLst>
                                    </p:anim>
                                    <p:anim calcmode="lin" valueType="num">
                                      <p:cBhvr>
                                        <p:cTn id="28" dur="500" fill="hold"/>
                                        <p:tgtEl>
                                          <p:spTgt spid="190"/>
                                        </p:tgtEl>
                                        <p:attrNameLst>
                                          <p:attrName>ppt_y</p:attrName>
                                        </p:attrNameLst>
                                      </p:cBhvr>
                                      <p:tavLst>
                                        <p:tav tm="0">
                                          <p:val>
                                            <p:strVal val="#ppt_y-#ppt_h/2"/>
                                          </p:val>
                                        </p:tav>
                                        <p:tav tm="100000">
                                          <p:val>
                                            <p:strVal val="#ppt_y"/>
                                          </p:val>
                                        </p:tav>
                                      </p:tavLst>
                                    </p:anim>
                                    <p:anim calcmode="lin" valueType="num">
                                      <p:cBhvr>
                                        <p:cTn id="29" dur="500" fill="hold"/>
                                        <p:tgtEl>
                                          <p:spTgt spid="190"/>
                                        </p:tgtEl>
                                        <p:attrNameLst>
                                          <p:attrName>ppt_w</p:attrName>
                                        </p:attrNameLst>
                                      </p:cBhvr>
                                      <p:tavLst>
                                        <p:tav tm="0">
                                          <p:val>
                                            <p:strVal val="#ppt_w"/>
                                          </p:val>
                                        </p:tav>
                                        <p:tav tm="100000">
                                          <p:val>
                                            <p:strVal val="#ppt_w"/>
                                          </p:val>
                                        </p:tav>
                                      </p:tavLst>
                                    </p:anim>
                                    <p:anim calcmode="lin" valueType="num">
                                      <p:cBhvr>
                                        <p:cTn id="30" dur="500" fill="hold"/>
                                        <p:tgtEl>
                                          <p:spTgt spid="190"/>
                                        </p:tgtEl>
                                        <p:attrNameLst>
                                          <p:attrName>ppt_h</p:attrName>
                                        </p:attrNameLst>
                                      </p:cBhvr>
                                      <p:tavLst>
                                        <p:tav tm="0">
                                          <p:val>
                                            <p:fltVal val="0"/>
                                          </p:val>
                                        </p:tav>
                                        <p:tav tm="100000">
                                          <p:val>
                                            <p:strVal val="#ppt_h"/>
                                          </p:val>
                                        </p:tav>
                                      </p:tavLst>
                                    </p:anim>
                                  </p:childTnLst>
                                </p:cTn>
                              </p:par>
                              <p:par>
                                <p:cTn id="31" presetID="22" presetClass="entr" presetSubtype="4" fill="hold" grpId="0" nodeType="withEffect">
                                  <p:stCondLst>
                                    <p:cond delay="0"/>
                                  </p:stCondLst>
                                  <p:childTnLst>
                                    <p:set>
                                      <p:cBhvr>
                                        <p:cTn id="32" dur="1" fill="hold">
                                          <p:stCondLst>
                                            <p:cond delay="0"/>
                                          </p:stCondLst>
                                        </p:cTn>
                                        <p:tgtEl>
                                          <p:spTgt spid="193"/>
                                        </p:tgtEl>
                                        <p:attrNameLst>
                                          <p:attrName>style.visibility</p:attrName>
                                        </p:attrNameLst>
                                      </p:cBhvr>
                                      <p:to>
                                        <p:strVal val="visible"/>
                                      </p:to>
                                    </p:set>
                                    <p:animEffect transition="in" filter="wipe(down)">
                                      <p:cBhvr>
                                        <p:cTn id="33" dur="650"/>
                                        <p:tgtEl>
                                          <p:spTgt spid="1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0" grpId="0"/>
      <p:bldP spid="189" grpId="0"/>
      <p:bldP spid="19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 name="椭圆 167"/>
          <p:cNvSpPr/>
          <p:nvPr/>
        </p:nvSpPr>
        <p:spPr>
          <a:xfrm>
            <a:off x="1801223" y="1164796"/>
            <a:ext cx="689821" cy="689821"/>
          </a:xfrm>
          <a:prstGeom prst="ellipse">
            <a:avLst/>
          </a:prstGeom>
          <a:solidFill>
            <a:srgbClr val="0F73EE"/>
          </a:solidFill>
          <a:ln w="127000">
            <a:solidFill>
              <a:srgbClr val="0F73EE">
                <a:alpha val="25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sz="2800" dirty="0">
              <a:latin typeface="微软雅黑 Light" panose="020B0502040204020203" pitchFamily="34" charset="-122"/>
              <a:ea typeface="微软雅黑 Light" panose="020B0502040204020203" pitchFamily="34" charset="-122"/>
              <a:cs typeface="+mn-ea"/>
              <a:sym typeface="+mn-lt"/>
            </a:endParaRPr>
          </a:p>
        </p:txBody>
      </p:sp>
      <p:cxnSp>
        <p:nvCxnSpPr>
          <p:cNvPr id="169" name="直接箭头连接符 168"/>
          <p:cNvCxnSpPr/>
          <p:nvPr/>
        </p:nvCxnSpPr>
        <p:spPr>
          <a:xfrm>
            <a:off x="2408803" y="1506532"/>
            <a:ext cx="619240" cy="0"/>
          </a:xfrm>
          <a:prstGeom prst="straightConnector1">
            <a:avLst/>
          </a:prstGeom>
          <a:ln w="25400">
            <a:solidFill>
              <a:srgbClr val="0F73EE"/>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170" name="atom_192635"/>
          <p:cNvSpPr>
            <a:spLocks noChangeAspect="1"/>
          </p:cNvSpPr>
          <p:nvPr/>
        </p:nvSpPr>
        <p:spPr bwMode="auto">
          <a:xfrm>
            <a:off x="1958151" y="1310090"/>
            <a:ext cx="375964" cy="399232"/>
          </a:xfrm>
          <a:custGeom>
            <a:avLst/>
            <a:gdLst>
              <a:gd name="connsiteX0" fmla="*/ 285671 w 571362"/>
              <a:gd name="connsiteY0" fmla="*/ 470107 h 606722"/>
              <a:gd name="connsiteX1" fmla="*/ 374169 w 571362"/>
              <a:gd name="connsiteY1" fmla="*/ 512238 h 606722"/>
              <a:gd name="connsiteX2" fmla="*/ 369717 w 571362"/>
              <a:gd name="connsiteY2" fmla="*/ 522815 h 606722"/>
              <a:gd name="connsiteX3" fmla="*/ 285671 w 571362"/>
              <a:gd name="connsiteY3" fmla="*/ 606722 h 606722"/>
              <a:gd name="connsiteX4" fmla="*/ 201625 w 571362"/>
              <a:gd name="connsiteY4" fmla="*/ 522815 h 606722"/>
              <a:gd name="connsiteX5" fmla="*/ 197262 w 571362"/>
              <a:gd name="connsiteY5" fmla="*/ 512238 h 606722"/>
              <a:gd name="connsiteX6" fmla="*/ 285671 w 571362"/>
              <a:gd name="connsiteY6" fmla="*/ 470107 h 606722"/>
              <a:gd name="connsiteX7" fmla="*/ 403524 w 571362"/>
              <a:gd name="connsiteY7" fmla="*/ 393967 h 606722"/>
              <a:gd name="connsiteX8" fmla="*/ 384914 w 571362"/>
              <a:gd name="connsiteY8" fmla="*/ 481539 h 606722"/>
              <a:gd name="connsiteX9" fmla="*/ 318846 w 571362"/>
              <a:gd name="connsiteY9" fmla="*/ 451044 h 606722"/>
              <a:gd name="connsiteX10" fmla="*/ 388387 w 571362"/>
              <a:gd name="connsiteY10" fmla="*/ 405169 h 606722"/>
              <a:gd name="connsiteX11" fmla="*/ 403524 w 571362"/>
              <a:gd name="connsiteY11" fmla="*/ 393967 h 606722"/>
              <a:gd name="connsiteX12" fmla="*/ 167906 w 571362"/>
              <a:gd name="connsiteY12" fmla="*/ 393967 h 606722"/>
              <a:gd name="connsiteX13" fmla="*/ 183034 w 571362"/>
              <a:gd name="connsiteY13" fmla="*/ 405169 h 606722"/>
              <a:gd name="connsiteX14" fmla="*/ 252443 w 571362"/>
              <a:gd name="connsiteY14" fmla="*/ 451044 h 606722"/>
              <a:gd name="connsiteX15" fmla="*/ 186504 w 571362"/>
              <a:gd name="connsiteY15" fmla="*/ 481539 h 606722"/>
              <a:gd name="connsiteX16" fmla="*/ 167906 w 571362"/>
              <a:gd name="connsiteY16" fmla="*/ 393967 h 606722"/>
              <a:gd name="connsiteX17" fmla="*/ 483987 w 571362"/>
              <a:gd name="connsiteY17" fmla="*/ 326436 h 606722"/>
              <a:gd name="connsiteX18" fmla="*/ 571215 w 571362"/>
              <a:gd name="connsiteY18" fmla="*/ 468871 h 606722"/>
              <a:gd name="connsiteX19" fmla="*/ 561602 w 571362"/>
              <a:gd name="connsiteY19" fmla="*/ 498549 h 606722"/>
              <a:gd name="connsiteX20" fmla="*/ 427733 w 571362"/>
              <a:gd name="connsiteY20" fmla="*/ 496860 h 606722"/>
              <a:gd name="connsiteX21" fmla="*/ 415450 w 571362"/>
              <a:gd name="connsiteY21" fmla="*/ 492862 h 606722"/>
              <a:gd name="connsiteX22" fmla="*/ 439304 w 571362"/>
              <a:gd name="connsiteY22" fmla="*/ 365888 h 606722"/>
              <a:gd name="connsiteX23" fmla="*/ 483987 w 571362"/>
              <a:gd name="connsiteY23" fmla="*/ 326436 h 606722"/>
              <a:gd name="connsiteX24" fmla="*/ 87462 w 571362"/>
              <a:gd name="connsiteY24" fmla="*/ 326436 h 606722"/>
              <a:gd name="connsiteX25" fmla="*/ 132145 w 571362"/>
              <a:gd name="connsiteY25" fmla="*/ 365899 h 606722"/>
              <a:gd name="connsiteX26" fmla="*/ 155910 w 571362"/>
              <a:gd name="connsiteY26" fmla="*/ 492907 h 606722"/>
              <a:gd name="connsiteX27" fmla="*/ 143716 w 571362"/>
              <a:gd name="connsiteY27" fmla="*/ 496907 h 606722"/>
              <a:gd name="connsiteX28" fmla="*/ 9758 w 571362"/>
              <a:gd name="connsiteY28" fmla="*/ 498596 h 606722"/>
              <a:gd name="connsiteX29" fmla="*/ 145 w 571362"/>
              <a:gd name="connsiteY29" fmla="*/ 468910 h 606722"/>
              <a:gd name="connsiteX30" fmla="*/ 87462 w 571362"/>
              <a:gd name="connsiteY30" fmla="*/ 326436 h 606722"/>
              <a:gd name="connsiteX31" fmla="*/ 441700 w 571362"/>
              <a:gd name="connsiteY31" fmla="*/ 285931 h 606722"/>
              <a:gd name="connsiteX32" fmla="*/ 460682 w 571362"/>
              <a:gd name="connsiteY32" fmla="*/ 303352 h 606722"/>
              <a:gd name="connsiteX33" fmla="*/ 441700 w 571362"/>
              <a:gd name="connsiteY33" fmla="*/ 320861 h 606722"/>
              <a:gd name="connsiteX34" fmla="*/ 441878 w 571362"/>
              <a:gd name="connsiteY34" fmla="*/ 303352 h 606722"/>
              <a:gd name="connsiteX35" fmla="*/ 441700 w 571362"/>
              <a:gd name="connsiteY35" fmla="*/ 285931 h 606722"/>
              <a:gd name="connsiteX36" fmla="*/ 129660 w 571362"/>
              <a:gd name="connsiteY36" fmla="*/ 285931 h 606722"/>
              <a:gd name="connsiteX37" fmla="*/ 129482 w 571362"/>
              <a:gd name="connsiteY37" fmla="*/ 303352 h 606722"/>
              <a:gd name="connsiteX38" fmla="*/ 129660 w 571362"/>
              <a:gd name="connsiteY38" fmla="*/ 320861 h 606722"/>
              <a:gd name="connsiteX39" fmla="*/ 110678 w 571362"/>
              <a:gd name="connsiteY39" fmla="*/ 303352 h 606722"/>
              <a:gd name="connsiteX40" fmla="*/ 129660 w 571362"/>
              <a:gd name="connsiteY40" fmla="*/ 285931 h 606722"/>
              <a:gd name="connsiteX41" fmla="*/ 285715 w 571362"/>
              <a:gd name="connsiteY41" fmla="*/ 279439 h 606722"/>
              <a:gd name="connsiteX42" fmla="*/ 309672 w 571362"/>
              <a:gd name="connsiteY42" fmla="*/ 303396 h 606722"/>
              <a:gd name="connsiteX43" fmla="*/ 285715 w 571362"/>
              <a:gd name="connsiteY43" fmla="*/ 327353 h 606722"/>
              <a:gd name="connsiteX44" fmla="*/ 261758 w 571362"/>
              <a:gd name="connsiteY44" fmla="*/ 303396 h 606722"/>
              <a:gd name="connsiteX45" fmla="*/ 285715 w 571362"/>
              <a:gd name="connsiteY45" fmla="*/ 279439 h 606722"/>
              <a:gd name="connsiteX46" fmla="*/ 285680 w 571362"/>
              <a:gd name="connsiteY46" fmla="*/ 246856 h 606722"/>
              <a:gd name="connsiteX47" fmla="*/ 229160 w 571362"/>
              <a:gd name="connsiteY47" fmla="*/ 303291 h 606722"/>
              <a:gd name="connsiteX48" fmla="*/ 285680 w 571362"/>
              <a:gd name="connsiteY48" fmla="*/ 359814 h 606722"/>
              <a:gd name="connsiteX49" fmla="*/ 342288 w 571362"/>
              <a:gd name="connsiteY49" fmla="*/ 303291 h 606722"/>
              <a:gd name="connsiteX50" fmla="*/ 285680 w 571362"/>
              <a:gd name="connsiteY50" fmla="*/ 246856 h 606722"/>
              <a:gd name="connsiteX51" fmla="*/ 285680 w 571362"/>
              <a:gd name="connsiteY51" fmla="*/ 173803 h 606722"/>
              <a:gd name="connsiteX52" fmla="*/ 369346 w 571362"/>
              <a:gd name="connsiteY52" fmla="*/ 227926 h 606722"/>
              <a:gd name="connsiteX53" fmla="*/ 407886 w 571362"/>
              <a:gd name="connsiteY53" fmla="*/ 257254 h 606722"/>
              <a:gd name="connsiteX54" fmla="*/ 409310 w 571362"/>
              <a:gd name="connsiteY54" fmla="*/ 303291 h 606722"/>
              <a:gd name="connsiteX55" fmla="*/ 407886 w 571362"/>
              <a:gd name="connsiteY55" fmla="*/ 349327 h 606722"/>
              <a:gd name="connsiteX56" fmla="*/ 369346 w 571362"/>
              <a:gd name="connsiteY56" fmla="*/ 378743 h 606722"/>
              <a:gd name="connsiteX57" fmla="*/ 285680 w 571362"/>
              <a:gd name="connsiteY57" fmla="*/ 432778 h 606722"/>
              <a:gd name="connsiteX58" fmla="*/ 202102 w 571362"/>
              <a:gd name="connsiteY58" fmla="*/ 378743 h 606722"/>
              <a:gd name="connsiteX59" fmla="*/ 163562 w 571362"/>
              <a:gd name="connsiteY59" fmla="*/ 349327 h 606722"/>
              <a:gd name="connsiteX60" fmla="*/ 162049 w 571362"/>
              <a:gd name="connsiteY60" fmla="*/ 303291 h 606722"/>
              <a:gd name="connsiteX61" fmla="*/ 163562 w 571362"/>
              <a:gd name="connsiteY61" fmla="*/ 257254 h 606722"/>
              <a:gd name="connsiteX62" fmla="*/ 202102 w 571362"/>
              <a:gd name="connsiteY62" fmla="*/ 227926 h 606722"/>
              <a:gd name="connsiteX63" fmla="*/ 285680 w 571362"/>
              <a:gd name="connsiteY63" fmla="*/ 173803 h 606722"/>
              <a:gd name="connsiteX64" fmla="*/ 384914 w 571362"/>
              <a:gd name="connsiteY64" fmla="*/ 125113 h 606722"/>
              <a:gd name="connsiteX65" fmla="*/ 403524 w 571362"/>
              <a:gd name="connsiteY65" fmla="*/ 212685 h 606722"/>
              <a:gd name="connsiteX66" fmla="*/ 388387 w 571362"/>
              <a:gd name="connsiteY66" fmla="*/ 201572 h 606722"/>
              <a:gd name="connsiteX67" fmla="*/ 318846 w 571362"/>
              <a:gd name="connsiteY67" fmla="*/ 155608 h 606722"/>
              <a:gd name="connsiteX68" fmla="*/ 384914 w 571362"/>
              <a:gd name="connsiteY68" fmla="*/ 125113 h 606722"/>
              <a:gd name="connsiteX69" fmla="*/ 186504 w 571362"/>
              <a:gd name="connsiteY69" fmla="*/ 125113 h 606722"/>
              <a:gd name="connsiteX70" fmla="*/ 252443 w 571362"/>
              <a:gd name="connsiteY70" fmla="*/ 155608 h 606722"/>
              <a:gd name="connsiteX71" fmla="*/ 183034 w 571362"/>
              <a:gd name="connsiteY71" fmla="*/ 201572 h 606722"/>
              <a:gd name="connsiteX72" fmla="*/ 167906 w 571362"/>
              <a:gd name="connsiteY72" fmla="*/ 212685 h 606722"/>
              <a:gd name="connsiteX73" fmla="*/ 186504 w 571362"/>
              <a:gd name="connsiteY73" fmla="*/ 125113 h 606722"/>
              <a:gd name="connsiteX74" fmla="*/ 513359 w 571362"/>
              <a:gd name="connsiteY74" fmla="*/ 94417 h 606722"/>
              <a:gd name="connsiteX75" fmla="*/ 561602 w 571362"/>
              <a:gd name="connsiteY75" fmla="*/ 108100 h 606722"/>
              <a:gd name="connsiteX76" fmla="*/ 571215 w 571362"/>
              <a:gd name="connsiteY76" fmla="*/ 137863 h 606722"/>
              <a:gd name="connsiteX77" fmla="*/ 483987 w 571362"/>
              <a:gd name="connsiteY77" fmla="*/ 280286 h 606722"/>
              <a:gd name="connsiteX78" fmla="*/ 439304 w 571362"/>
              <a:gd name="connsiteY78" fmla="*/ 240838 h 606722"/>
              <a:gd name="connsiteX79" fmla="*/ 415450 w 571362"/>
              <a:gd name="connsiteY79" fmla="*/ 113875 h 606722"/>
              <a:gd name="connsiteX80" fmla="*/ 427733 w 571362"/>
              <a:gd name="connsiteY80" fmla="*/ 109876 h 606722"/>
              <a:gd name="connsiteX81" fmla="*/ 513359 w 571362"/>
              <a:gd name="connsiteY81" fmla="*/ 94417 h 606722"/>
              <a:gd name="connsiteX82" fmla="*/ 57990 w 571362"/>
              <a:gd name="connsiteY82" fmla="*/ 94417 h 606722"/>
              <a:gd name="connsiteX83" fmla="*/ 143715 w 571362"/>
              <a:gd name="connsiteY83" fmla="*/ 109876 h 606722"/>
              <a:gd name="connsiteX84" fmla="*/ 155911 w 571362"/>
              <a:gd name="connsiteY84" fmla="*/ 113875 h 606722"/>
              <a:gd name="connsiteX85" fmla="*/ 132143 w 571362"/>
              <a:gd name="connsiteY85" fmla="*/ 240838 h 606722"/>
              <a:gd name="connsiteX86" fmla="*/ 87455 w 571362"/>
              <a:gd name="connsiteY86" fmla="*/ 280286 h 606722"/>
              <a:gd name="connsiteX87" fmla="*/ 127 w 571362"/>
              <a:gd name="connsiteY87" fmla="*/ 137863 h 606722"/>
              <a:gd name="connsiteX88" fmla="*/ 9741 w 571362"/>
              <a:gd name="connsiteY88" fmla="*/ 108100 h 606722"/>
              <a:gd name="connsiteX89" fmla="*/ 57990 w 571362"/>
              <a:gd name="connsiteY89" fmla="*/ 94417 h 606722"/>
              <a:gd name="connsiteX90" fmla="*/ 285671 w 571362"/>
              <a:gd name="connsiteY90" fmla="*/ 0 h 606722"/>
              <a:gd name="connsiteX91" fmla="*/ 369717 w 571362"/>
              <a:gd name="connsiteY91" fmla="*/ 83918 h 606722"/>
              <a:gd name="connsiteX92" fmla="*/ 374169 w 571362"/>
              <a:gd name="connsiteY92" fmla="*/ 94496 h 606722"/>
              <a:gd name="connsiteX93" fmla="*/ 285671 w 571362"/>
              <a:gd name="connsiteY93" fmla="*/ 136544 h 606722"/>
              <a:gd name="connsiteX94" fmla="*/ 197262 w 571362"/>
              <a:gd name="connsiteY94" fmla="*/ 94496 h 606722"/>
              <a:gd name="connsiteX95" fmla="*/ 201625 w 571362"/>
              <a:gd name="connsiteY95" fmla="*/ 83918 h 606722"/>
              <a:gd name="connsiteX96" fmla="*/ 285671 w 571362"/>
              <a:gd name="connsiteY96"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Lst>
            <a:rect l="l" t="t" r="r" b="b"/>
            <a:pathLst>
              <a:path w="571362" h="606722">
                <a:moveTo>
                  <a:pt x="285671" y="470107"/>
                </a:moveTo>
                <a:cubicBezTo>
                  <a:pt x="315586" y="486551"/>
                  <a:pt x="345412" y="500772"/>
                  <a:pt x="374169" y="512238"/>
                </a:cubicBezTo>
                <a:cubicBezTo>
                  <a:pt x="372744" y="515793"/>
                  <a:pt x="371231" y="519349"/>
                  <a:pt x="369717" y="522815"/>
                </a:cubicBezTo>
                <a:cubicBezTo>
                  <a:pt x="346391" y="576146"/>
                  <a:pt x="315764" y="606722"/>
                  <a:pt x="285671" y="606722"/>
                </a:cubicBezTo>
                <a:cubicBezTo>
                  <a:pt x="255667" y="606722"/>
                  <a:pt x="225040" y="576146"/>
                  <a:pt x="201625" y="522815"/>
                </a:cubicBezTo>
                <a:cubicBezTo>
                  <a:pt x="200111" y="519349"/>
                  <a:pt x="198687" y="515793"/>
                  <a:pt x="197262" y="512238"/>
                </a:cubicBezTo>
                <a:cubicBezTo>
                  <a:pt x="226019" y="500772"/>
                  <a:pt x="255756" y="486551"/>
                  <a:pt x="285671" y="470107"/>
                </a:cubicBezTo>
                <a:close/>
                <a:moveTo>
                  <a:pt x="403524" y="393967"/>
                </a:moveTo>
                <a:cubicBezTo>
                  <a:pt x="399428" y="425262"/>
                  <a:pt x="393106" y="454778"/>
                  <a:pt x="384914" y="481539"/>
                </a:cubicBezTo>
                <a:cubicBezTo>
                  <a:pt x="363367" y="472915"/>
                  <a:pt x="341284" y="462691"/>
                  <a:pt x="318846" y="451044"/>
                </a:cubicBezTo>
                <a:cubicBezTo>
                  <a:pt x="342264" y="436997"/>
                  <a:pt x="365593" y="421617"/>
                  <a:pt x="388387" y="405169"/>
                </a:cubicBezTo>
                <a:cubicBezTo>
                  <a:pt x="393462" y="401435"/>
                  <a:pt x="398538" y="397701"/>
                  <a:pt x="403524" y="393967"/>
                </a:cubicBezTo>
                <a:close/>
                <a:moveTo>
                  <a:pt x="167906" y="393967"/>
                </a:moveTo>
                <a:cubicBezTo>
                  <a:pt x="172800" y="397701"/>
                  <a:pt x="177872" y="401435"/>
                  <a:pt x="183034" y="405169"/>
                </a:cubicBezTo>
                <a:cubicBezTo>
                  <a:pt x="205814" y="421617"/>
                  <a:pt x="229129" y="436997"/>
                  <a:pt x="252443" y="451044"/>
                </a:cubicBezTo>
                <a:cubicBezTo>
                  <a:pt x="230107" y="462691"/>
                  <a:pt x="208039" y="472915"/>
                  <a:pt x="186504" y="481539"/>
                </a:cubicBezTo>
                <a:cubicBezTo>
                  <a:pt x="178228" y="454778"/>
                  <a:pt x="171999" y="425262"/>
                  <a:pt x="167906" y="393967"/>
                </a:cubicBezTo>
                <a:close/>
                <a:moveTo>
                  <a:pt x="483987" y="326436"/>
                </a:moveTo>
                <a:cubicBezTo>
                  <a:pt x="535879" y="380371"/>
                  <a:pt x="568723" y="432263"/>
                  <a:pt x="571215" y="468871"/>
                </a:cubicBezTo>
                <a:cubicBezTo>
                  <a:pt x="572105" y="481844"/>
                  <a:pt x="568990" y="491618"/>
                  <a:pt x="561602" y="498549"/>
                </a:cubicBezTo>
                <a:cubicBezTo>
                  <a:pt x="541842" y="517386"/>
                  <a:pt x="491730" y="516764"/>
                  <a:pt x="427733" y="496860"/>
                </a:cubicBezTo>
                <a:cubicBezTo>
                  <a:pt x="423728" y="495616"/>
                  <a:pt x="419633" y="494284"/>
                  <a:pt x="415450" y="492862"/>
                </a:cubicBezTo>
                <a:cubicBezTo>
                  <a:pt x="427377" y="454654"/>
                  <a:pt x="435477" y="411559"/>
                  <a:pt x="439304" y="365888"/>
                </a:cubicBezTo>
                <a:cubicBezTo>
                  <a:pt x="455148" y="352826"/>
                  <a:pt x="470101" y="339587"/>
                  <a:pt x="483987" y="326436"/>
                </a:cubicBezTo>
                <a:close/>
                <a:moveTo>
                  <a:pt x="87462" y="326436"/>
                </a:moveTo>
                <a:cubicBezTo>
                  <a:pt x="101348" y="339590"/>
                  <a:pt x="116301" y="352833"/>
                  <a:pt x="132145" y="365899"/>
                </a:cubicBezTo>
                <a:cubicBezTo>
                  <a:pt x="135972" y="411583"/>
                  <a:pt x="144072" y="454689"/>
                  <a:pt x="155910" y="492907"/>
                </a:cubicBezTo>
                <a:cubicBezTo>
                  <a:pt x="151816" y="494329"/>
                  <a:pt x="147721" y="495663"/>
                  <a:pt x="143716" y="496907"/>
                </a:cubicBezTo>
                <a:cubicBezTo>
                  <a:pt x="79630" y="516816"/>
                  <a:pt x="29607" y="517527"/>
                  <a:pt x="9758" y="498596"/>
                </a:cubicBezTo>
                <a:cubicBezTo>
                  <a:pt x="2459" y="491663"/>
                  <a:pt x="-745" y="481886"/>
                  <a:pt x="145" y="468910"/>
                </a:cubicBezTo>
                <a:cubicBezTo>
                  <a:pt x="2637" y="432292"/>
                  <a:pt x="35481" y="380386"/>
                  <a:pt x="87462" y="326436"/>
                </a:cubicBezTo>
                <a:close/>
                <a:moveTo>
                  <a:pt x="441700" y="285931"/>
                </a:moveTo>
                <a:cubicBezTo>
                  <a:pt x="448206" y="291708"/>
                  <a:pt x="454622" y="297574"/>
                  <a:pt x="460682" y="303352"/>
                </a:cubicBezTo>
                <a:cubicBezTo>
                  <a:pt x="454622" y="309218"/>
                  <a:pt x="448206" y="314995"/>
                  <a:pt x="441700" y="320861"/>
                </a:cubicBezTo>
                <a:cubicBezTo>
                  <a:pt x="441878" y="314995"/>
                  <a:pt x="441878" y="309218"/>
                  <a:pt x="441878" y="303352"/>
                </a:cubicBezTo>
                <a:cubicBezTo>
                  <a:pt x="441878" y="297574"/>
                  <a:pt x="441878" y="291708"/>
                  <a:pt x="441700" y="285931"/>
                </a:cubicBezTo>
                <a:close/>
                <a:moveTo>
                  <a:pt x="129660" y="285931"/>
                </a:moveTo>
                <a:cubicBezTo>
                  <a:pt x="129571" y="291708"/>
                  <a:pt x="129482" y="297574"/>
                  <a:pt x="129482" y="303352"/>
                </a:cubicBezTo>
                <a:cubicBezTo>
                  <a:pt x="129482" y="309218"/>
                  <a:pt x="129571" y="314995"/>
                  <a:pt x="129660" y="320861"/>
                </a:cubicBezTo>
                <a:cubicBezTo>
                  <a:pt x="123154" y="314995"/>
                  <a:pt x="116827" y="309218"/>
                  <a:pt x="110678" y="303352"/>
                </a:cubicBezTo>
                <a:cubicBezTo>
                  <a:pt x="116827" y="297574"/>
                  <a:pt x="123154" y="291708"/>
                  <a:pt x="129660" y="285931"/>
                </a:cubicBezTo>
                <a:close/>
                <a:moveTo>
                  <a:pt x="285715" y="279439"/>
                </a:moveTo>
                <a:cubicBezTo>
                  <a:pt x="298946" y="279439"/>
                  <a:pt x="309672" y="290165"/>
                  <a:pt x="309672" y="303396"/>
                </a:cubicBezTo>
                <a:cubicBezTo>
                  <a:pt x="309672" y="316627"/>
                  <a:pt x="298946" y="327353"/>
                  <a:pt x="285715" y="327353"/>
                </a:cubicBezTo>
                <a:cubicBezTo>
                  <a:pt x="272484" y="327353"/>
                  <a:pt x="261758" y="316627"/>
                  <a:pt x="261758" y="303396"/>
                </a:cubicBezTo>
                <a:cubicBezTo>
                  <a:pt x="261758" y="290165"/>
                  <a:pt x="272484" y="279439"/>
                  <a:pt x="285715" y="279439"/>
                </a:cubicBezTo>
                <a:close/>
                <a:moveTo>
                  <a:pt x="285680" y="246856"/>
                </a:moveTo>
                <a:cubicBezTo>
                  <a:pt x="254527" y="246856"/>
                  <a:pt x="229160" y="272185"/>
                  <a:pt x="229160" y="303291"/>
                </a:cubicBezTo>
                <a:cubicBezTo>
                  <a:pt x="229160" y="334485"/>
                  <a:pt x="254527" y="359814"/>
                  <a:pt x="285680" y="359814"/>
                </a:cubicBezTo>
                <a:cubicBezTo>
                  <a:pt x="316921" y="359814"/>
                  <a:pt x="342288" y="334485"/>
                  <a:pt x="342288" y="303291"/>
                </a:cubicBezTo>
                <a:cubicBezTo>
                  <a:pt x="342288" y="272185"/>
                  <a:pt x="316921" y="246856"/>
                  <a:pt x="285680" y="246856"/>
                </a:cubicBezTo>
                <a:close/>
                <a:moveTo>
                  <a:pt x="285680" y="173803"/>
                </a:moveTo>
                <a:cubicBezTo>
                  <a:pt x="313717" y="189978"/>
                  <a:pt x="341843" y="208108"/>
                  <a:pt x="369346" y="227926"/>
                </a:cubicBezTo>
                <a:cubicBezTo>
                  <a:pt x="382608" y="237525"/>
                  <a:pt x="395514" y="247301"/>
                  <a:pt x="407886" y="257254"/>
                </a:cubicBezTo>
                <a:cubicBezTo>
                  <a:pt x="408865" y="272363"/>
                  <a:pt x="409310" y="287738"/>
                  <a:pt x="409310" y="303291"/>
                </a:cubicBezTo>
                <a:cubicBezTo>
                  <a:pt x="409310" y="318843"/>
                  <a:pt x="408865" y="334218"/>
                  <a:pt x="407886" y="349327"/>
                </a:cubicBezTo>
                <a:cubicBezTo>
                  <a:pt x="395514" y="359280"/>
                  <a:pt x="382608" y="369145"/>
                  <a:pt x="369346" y="378743"/>
                </a:cubicBezTo>
                <a:cubicBezTo>
                  <a:pt x="341843" y="398562"/>
                  <a:pt x="313717" y="416692"/>
                  <a:pt x="285680" y="432778"/>
                </a:cubicBezTo>
                <a:cubicBezTo>
                  <a:pt x="257642" y="416692"/>
                  <a:pt x="229605" y="398562"/>
                  <a:pt x="202102" y="378743"/>
                </a:cubicBezTo>
                <a:cubicBezTo>
                  <a:pt x="188840" y="369145"/>
                  <a:pt x="175934" y="359280"/>
                  <a:pt x="163562" y="349327"/>
                </a:cubicBezTo>
                <a:cubicBezTo>
                  <a:pt x="162583" y="334218"/>
                  <a:pt x="162049" y="318843"/>
                  <a:pt x="162049" y="303291"/>
                </a:cubicBezTo>
                <a:cubicBezTo>
                  <a:pt x="162049" y="287738"/>
                  <a:pt x="162583" y="272363"/>
                  <a:pt x="163562" y="257254"/>
                </a:cubicBezTo>
                <a:cubicBezTo>
                  <a:pt x="175934" y="247301"/>
                  <a:pt x="188840" y="237525"/>
                  <a:pt x="202102" y="227926"/>
                </a:cubicBezTo>
                <a:cubicBezTo>
                  <a:pt x="229605" y="208108"/>
                  <a:pt x="257642" y="189978"/>
                  <a:pt x="285680" y="173803"/>
                </a:cubicBezTo>
                <a:close/>
                <a:moveTo>
                  <a:pt x="384914" y="125113"/>
                </a:moveTo>
                <a:cubicBezTo>
                  <a:pt x="393106" y="151962"/>
                  <a:pt x="399428" y="181479"/>
                  <a:pt x="403524" y="212685"/>
                </a:cubicBezTo>
                <a:cubicBezTo>
                  <a:pt x="398538" y="208951"/>
                  <a:pt x="393462" y="205306"/>
                  <a:pt x="388387" y="201572"/>
                </a:cubicBezTo>
                <a:cubicBezTo>
                  <a:pt x="365503" y="185124"/>
                  <a:pt x="342264" y="169744"/>
                  <a:pt x="318846" y="155608"/>
                </a:cubicBezTo>
                <a:cubicBezTo>
                  <a:pt x="341284" y="144050"/>
                  <a:pt x="363367" y="133826"/>
                  <a:pt x="384914" y="125113"/>
                </a:cubicBezTo>
                <a:close/>
                <a:moveTo>
                  <a:pt x="186504" y="125113"/>
                </a:moveTo>
                <a:cubicBezTo>
                  <a:pt x="208039" y="133826"/>
                  <a:pt x="230107" y="144050"/>
                  <a:pt x="252443" y="155608"/>
                </a:cubicBezTo>
                <a:cubicBezTo>
                  <a:pt x="229129" y="169744"/>
                  <a:pt x="205814" y="185124"/>
                  <a:pt x="183034" y="201572"/>
                </a:cubicBezTo>
                <a:cubicBezTo>
                  <a:pt x="177872" y="205306"/>
                  <a:pt x="172800" y="208951"/>
                  <a:pt x="167906" y="212685"/>
                </a:cubicBezTo>
                <a:cubicBezTo>
                  <a:pt x="171999" y="181479"/>
                  <a:pt x="178228" y="151962"/>
                  <a:pt x="186504" y="125113"/>
                </a:cubicBezTo>
                <a:close/>
                <a:moveTo>
                  <a:pt x="513359" y="94417"/>
                </a:moveTo>
                <a:cubicBezTo>
                  <a:pt x="535344" y="94417"/>
                  <a:pt x="551989" y="98948"/>
                  <a:pt x="561602" y="108100"/>
                </a:cubicBezTo>
                <a:cubicBezTo>
                  <a:pt x="568990" y="115118"/>
                  <a:pt x="572105" y="124803"/>
                  <a:pt x="571215" y="137863"/>
                </a:cubicBezTo>
                <a:cubicBezTo>
                  <a:pt x="568723" y="174380"/>
                  <a:pt x="535879" y="226356"/>
                  <a:pt x="483987" y="280286"/>
                </a:cubicBezTo>
                <a:cubicBezTo>
                  <a:pt x="470101" y="267048"/>
                  <a:pt x="455148" y="253898"/>
                  <a:pt x="439304" y="240838"/>
                </a:cubicBezTo>
                <a:cubicBezTo>
                  <a:pt x="435477" y="195170"/>
                  <a:pt x="427377" y="151990"/>
                  <a:pt x="415450" y="113875"/>
                </a:cubicBezTo>
                <a:cubicBezTo>
                  <a:pt x="419633" y="112453"/>
                  <a:pt x="423728" y="111120"/>
                  <a:pt x="427733" y="109876"/>
                </a:cubicBezTo>
                <a:cubicBezTo>
                  <a:pt x="460755" y="99570"/>
                  <a:pt x="490039" y="94417"/>
                  <a:pt x="513359" y="94417"/>
                </a:cubicBezTo>
                <a:close/>
                <a:moveTo>
                  <a:pt x="57990" y="94417"/>
                </a:moveTo>
                <a:cubicBezTo>
                  <a:pt x="81402" y="94417"/>
                  <a:pt x="110689" y="99570"/>
                  <a:pt x="143715" y="109876"/>
                </a:cubicBezTo>
                <a:cubicBezTo>
                  <a:pt x="147721" y="111120"/>
                  <a:pt x="151816" y="112453"/>
                  <a:pt x="155911" y="113875"/>
                </a:cubicBezTo>
                <a:cubicBezTo>
                  <a:pt x="144071" y="151990"/>
                  <a:pt x="135971" y="195170"/>
                  <a:pt x="132143" y="240838"/>
                </a:cubicBezTo>
                <a:cubicBezTo>
                  <a:pt x="116297" y="253898"/>
                  <a:pt x="101342" y="267048"/>
                  <a:pt x="87455" y="280286"/>
                </a:cubicBezTo>
                <a:cubicBezTo>
                  <a:pt x="35468" y="226356"/>
                  <a:pt x="2620" y="174380"/>
                  <a:pt x="127" y="137863"/>
                </a:cubicBezTo>
                <a:cubicBezTo>
                  <a:pt x="-674" y="124803"/>
                  <a:pt x="2442" y="115118"/>
                  <a:pt x="9741" y="108100"/>
                </a:cubicBezTo>
                <a:cubicBezTo>
                  <a:pt x="19355" y="98948"/>
                  <a:pt x="36091" y="94417"/>
                  <a:pt x="57990" y="94417"/>
                </a:cubicBezTo>
                <a:close/>
                <a:moveTo>
                  <a:pt x="285671" y="0"/>
                </a:moveTo>
                <a:cubicBezTo>
                  <a:pt x="315764" y="0"/>
                  <a:pt x="346391" y="30580"/>
                  <a:pt x="369717" y="83918"/>
                </a:cubicBezTo>
                <a:cubicBezTo>
                  <a:pt x="371231" y="87385"/>
                  <a:pt x="372744" y="90852"/>
                  <a:pt x="374169" y="94496"/>
                </a:cubicBezTo>
                <a:cubicBezTo>
                  <a:pt x="345412" y="105964"/>
                  <a:pt x="315586" y="120098"/>
                  <a:pt x="285671" y="136544"/>
                </a:cubicBezTo>
                <a:cubicBezTo>
                  <a:pt x="255756" y="120098"/>
                  <a:pt x="226019" y="105964"/>
                  <a:pt x="197262" y="94496"/>
                </a:cubicBezTo>
                <a:cubicBezTo>
                  <a:pt x="198687" y="90852"/>
                  <a:pt x="200111" y="87296"/>
                  <a:pt x="201625" y="83918"/>
                </a:cubicBezTo>
                <a:cubicBezTo>
                  <a:pt x="225040" y="30580"/>
                  <a:pt x="255667" y="0"/>
                  <a:pt x="285671" y="0"/>
                </a:cubicBezTo>
                <a:close/>
              </a:path>
            </a:pathLst>
          </a:custGeom>
          <a:solidFill>
            <a:schemeClr val="bg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71" name="矩形 170"/>
          <p:cNvSpPr/>
          <p:nvPr/>
        </p:nvSpPr>
        <p:spPr>
          <a:xfrm>
            <a:off x="3042558" y="967923"/>
            <a:ext cx="7364186" cy="954107"/>
          </a:xfrm>
          <a:prstGeom prst="rect">
            <a:avLst/>
          </a:prstGeom>
        </p:spPr>
        <p:txBody>
          <a:bodyPr wrap="square">
            <a:spAutoFit/>
          </a:bodyPr>
          <a:lstStyle/>
          <a:p>
            <a:pPr fontAlgn="base">
              <a:spcAft>
                <a:spcPct val="0"/>
              </a:spcAft>
              <a:defRPr/>
            </a:pPr>
            <a:r>
              <a:rPr lang="zh-CN" altLang="en-US" sz="2800" dirty="0">
                <a:solidFill>
                  <a:schemeClr val="tx1">
                    <a:lumMod val="85000"/>
                    <a:lumOff val="15000"/>
                  </a:schemeClr>
                </a:solidFill>
                <a:latin typeface="+mj-ea"/>
                <a:ea typeface="+mj-ea"/>
              </a:rPr>
              <a:t>在可视密码学的基础上，</a:t>
            </a:r>
            <a:endParaRPr lang="en-US" altLang="zh-CN" sz="2800" dirty="0">
              <a:solidFill>
                <a:schemeClr val="tx1">
                  <a:lumMod val="85000"/>
                  <a:lumOff val="15000"/>
                </a:schemeClr>
              </a:solidFill>
              <a:latin typeface="+mj-ea"/>
              <a:ea typeface="+mj-ea"/>
            </a:endParaRPr>
          </a:p>
          <a:p>
            <a:pPr fontAlgn="base">
              <a:spcAft>
                <a:spcPct val="0"/>
              </a:spcAft>
              <a:defRPr/>
            </a:pPr>
            <a:r>
              <a:rPr lang="zh-CN" altLang="en-US" sz="2800" dirty="0">
                <a:solidFill>
                  <a:schemeClr val="tx1">
                    <a:lumMod val="85000"/>
                    <a:lumOff val="15000"/>
                  </a:schemeClr>
                </a:solidFill>
                <a:latin typeface="+mj-ea"/>
                <a:ea typeface="+mj-ea"/>
              </a:rPr>
              <a:t>我们需要再找两张图片进行子图的隐藏。</a:t>
            </a:r>
          </a:p>
        </p:txBody>
      </p:sp>
      <p:grpSp>
        <p:nvGrpSpPr>
          <p:cNvPr id="173" name="组合 172"/>
          <p:cNvGrpSpPr/>
          <p:nvPr/>
        </p:nvGrpSpPr>
        <p:grpSpPr>
          <a:xfrm>
            <a:off x="1958151" y="2297455"/>
            <a:ext cx="8316147" cy="689814"/>
            <a:chOff x="2449254" y="2284640"/>
            <a:chExt cx="8316147" cy="950418"/>
          </a:xfrm>
        </p:grpSpPr>
        <p:sp>
          <p:nvSpPr>
            <p:cNvPr id="174" name="矩形: 圆角 173"/>
            <p:cNvSpPr/>
            <p:nvPr/>
          </p:nvSpPr>
          <p:spPr>
            <a:xfrm>
              <a:off x="2449254" y="2284640"/>
              <a:ext cx="8316147" cy="950418"/>
            </a:xfrm>
            <a:prstGeom prst="roundRect">
              <a:avLst>
                <a:gd name="adj" fmla="val 14803"/>
              </a:avLst>
            </a:prstGeom>
            <a:solidFill>
              <a:schemeClr val="bg1">
                <a:alpha val="50000"/>
              </a:schemeClr>
            </a:solidFill>
            <a:ln w="12700">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sp>
          <p:nvSpPr>
            <p:cNvPr id="175" name="矩形 174"/>
            <p:cNvSpPr/>
            <p:nvPr/>
          </p:nvSpPr>
          <p:spPr>
            <a:xfrm>
              <a:off x="3298382" y="2284640"/>
              <a:ext cx="6577442" cy="811440"/>
            </a:xfrm>
            <a:prstGeom prst="rect">
              <a:avLst/>
            </a:prstGeom>
          </p:spPr>
          <p:txBody>
            <a:bodyPr wrap="none">
              <a:spAutoFit/>
            </a:bodyPr>
            <a:lstStyle/>
            <a:p>
              <a:pPr fontAlgn="base">
                <a:lnSpc>
                  <a:spcPct val="150000"/>
                </a:lnSpc>
                <a:spcAft>
                  <a:spcPct val="0"/>
                </a:spcAft>
                <a:defRPr/>
              </a:pPr>
              <a:r>
                <a:rPr lang="zh-CN" altLang="en-US" sz="2400" dirty="0">
                  <a:latin typeface="+mn-ea"/>
                </a:rPr>
                <a:t> 我们选取两张和原图尺寸一样的图片来隐藏。</a:t>
              </a:r>
            </a:p>
          </p:txBody>
        </p:sp>
      </p:grpSp>
      <p:sp>
        <p:nvSpPr>
          <p:cNvPr id="176" name="矩形 175"/>
          <p:cNvSpPr/>
          <p:nvPr/>
        </p:nvSpPr>
        <p:spPr>
          <a:xfrm>
            <a:off x="3541454" y="3258765"/>
            <a:ext cx="5109091" cy="461665"/>
          </a:xfrm>
          <a:prstGeom prst="rect">
            <a:avLst/>
          </a:prstGeom>
        </p:spPr>
        <p:txBody>
          <a:bodyPr wrap="none">
            <a:spAutoFit/>
          </a:bodyPr>
          <a:lstStyle/>
          <a:p>
            <a:pPr fontAlgn="base">
              <a:spcAft>
                <a:spcPct val="0"/>
              </a:spcAft>
              <a:defRPr/>
            </a:pPr>
            <a:r>
              <a:rPr lang="zh-CN" altLang="en-US" sz="2400" dirty="0">
                <a:latin typeface="+mn-ea"/>
              </a:rPr>
              <a:t>对三张图中一一对应的每个像素点：</a:t>
            </a:r>
          </a:p>
        </p:txBody>
      </p:sp>
      <p:grpSp>
        <p:nvGrpSpPr>
          <p:cNvPr id="177" name="组合 176"/>
          <p:cNvGrpSpPr/>
          <p:nvPr/>
        </p:nvGrpSpPr>
        <p:grpSpPr>
          <a:xfrm>
            <a:off x="1930425" y="3778192"/>
            <a:ext cx="8620075" cy="1573276"/>
            <a:chOff x="1076853" y="5080315"/>
            <a:chExt cx="5054600" cy="3041644"/>
          </a:xfrm>
        </p:grpSpPr>
        <p:cxnSp>
          <p:nvCxnSpPr>
            <p:cNvPr id="178" name="直接连接符 177"/>
            <p:cNvCxnSpPr/>
            <p:nvPr/>
          </p:nvCxnSpPr>
          <p:spPr>
            <a:xfrm>
              <a:off x="1076853" y="5080315"/>
              <a:ext cx="5054600"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179" name="矩形: 圆角 178"/>
            <p:cNvSpPr/>
            <p:nvPr/>
          </p:nvSpPr>
          <p:spPr>
            <a:xfrm>
              <a:off x="1076853" y="5228959"/>
              <a:ext cx="5054600" cy="2893000"/>
            </a:xfrm>
            <a:prstGeom prst="roundRect">
              <a:avLst>
                <a:gd name="adj" fmla="val 6312"/>
              </a:avLst>
            </a:prstGeom>
            <a:solidFill>
              <a:srgbClr val="00B0F0">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sp>
        <p:nvSpPr>
          <p:cNvPr id="182" name="矩形 181"/>
          <p:cNvSpPr/>
          <p:nvPr/>
        </p:nvSpPr>
        <p:spPr>
          <a:xfrm>
            <a:off x="2084257" y="4038870"/>
            <a:ext cx="8312410" cy="977265"/>
          </a:xfrm>
          <a:prstGeom prst="rect">
            <a:avLst/>
          </a:prstGeom>
        </p:spPr>
        <p:txBody>
          <a:bodyPr wrap="square">
            <a:spAutoFit/>
          </a:bodyPr>
          <a:lstStyle/>
          <a:p>
            <a:pPr fontAlgn="base">
              <a:lnSpc>
                <a:spcPct val="120000"/>
              </a:lnSpc>
              <a:spcAft>
                <a:spcPct val="0"/>
              </a:spcAft>
              <a:defRPr/>
            </a:pPr>
            <a:r>
              <a:rPr lang="en-US" altLang="zh-CN" sz="2400" dirty="0">
                <a:latin typeface="+mj-lt"/>
              </a:rPr>
              <a:t>        </a:t>
            </a:r>
            <a:r>
              <a:rPr lang="zh-CN" altLang="en-US" sz="2400" dirty="0">
                <a:latin typeface="+mj-lt"/>
              </a:rPr>
              <a:t>原始图像像素点可能为黑或白，分存原始子图</a:t>
            </a:r>
            <a:r>
              <a:rPr lang="en-US" altLang="zh-CN" sz="2400" dirty="0">
                <a:latin typeface="+mj-lt"/>
              </a:rPr>
              <a:t>1</a:t>
            </a:r>
            <a:r>
              <a:rPr lang="zh-CN" altLang="en-US" sz="2400" dirty="0">
                <a:latin typeface="+mj-lt"/>
              </a:rPr>
              <a:t>像素点可能为黑或白，分存原始子图</a:t>
            </a:r>
            <a:r>
              <a:rPr lang="en-US" altLang="zh-CN" sz="2400" dirty="0">
                <a:latin typeface="+mj-lt"/>
              </a:rPr>
              <a:t>2</a:t>
            </a:r>
            <a:r>
              <a:rPr lang="zh-CN" altLang="en-US" sz="2400" dirty="0">
                <a:latin typeface="+mj-lt"/>
              </a:rPr>
              <a:t>像素点也可能为黑或白。</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168"/>
                                        </p:tgtEl>
                                        <p:attrNameLst>
                                          <p:attrName>style.visibility</p:attrName>
                                        </p:attrNameLst>
                                      </p:cBhvr>
                                      <p:to>
                                        <p:strVal val="visible"/>
                                      </p:to>
                                    </p:set>
                                    <p:anim calcmode="lin" valueType="num">
                                      <p:cBhvr>
                                        <p:cTn id="7" dur="500" fill="hold"/>
                                        <p:tgtEl>
                                          <p:spTgt spid="168"/>
                                        </p:tgtEl>
                                        <p:attrNameLst>
                                          <p:attrName>ppt_w</p:attrName>
                                        </p:attrNameLst>
                                      </p:cBhvr>
                                      <p:tavLst>
                                        <p:tav tm="0">
                                          <p:val>
                                            <p:fltVal val="0"/>
                                          </p:val>
                                        </p:tav>
                                        <p:tav tm="100000">
                                          <p:val>
                                            <p:strVal val="#ppt_w"/>
                                          </p:val>
                                        </p:tav>
                                      </p:tavLst>
                                    </p:anim>
                                    <p:anim calcmode="lin" valueType="num">
                                      <p:cBhvr>
                                        <p:cTn id="8" dur="500" fill="hold"/>
                                        <p:tgtEl>
                                          <p:spTgt spid="168"/>
                                        </p:tgtEl>
                                        <p:attrNameLst>
                                          <p:attrName>ppt_h</p:attrName>
                                        </p:attrNameLst>
                                      </p:cBhvr>
                                      <p:tavLst>
                                        <p:tav tm="0">
                                          <p:val>
                                            <p:fltVal val="0"/>
                                          </p:val>
                                        </p:tav>
                                        <p:tav tm="100000">
                                          <p:val>
                                            <p:strVal val="#ppt_h"/>
                                          </p:val>
                                        </p:tav>
                                      </p:tavLst>
                                    </p:anim>
                                    <p:anim calcmode="lin" valueType="num">
                                      <p:cBhvr>
                                        <p:cTn id="9" dur="500" fill="hold"/>
                                        <p:tgtEl>
                                          <p:spTgt spid="168"/>
                                        </p:tgtEl>
                                        <p:attrNameLst>
                                          <p:attrName>style.rotation</p:attrName>
                                        </p:attrNameLst>
                                      </p:cBhvr>
                                      <p:tavLst>
                                        <p:tav tm="0">
                                          <p:val>
                                            <p:fltVal val="90"/>
                                          </p:val>
                                        </p:tav>
                                        <p:tav tm="100000">
                                          <p:val>
                                            <p:fltVal val="0"/>
                                          </p:val>
                                        </p:tav>
                                      </p:tavLst>
                                    </p:anim>
                                    <p:animEffect transition="in" filter="fade">
                                      <p:cBhvr>
                                        <p:cTn id="10" dur="500"/>
                                        <p:tgtEl>
                                          <p:spTgt spid="168"/>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170"/>
                                        </p:tgtEl>
                                        <p:attrNameLst>
                                          <p:attrName>style.visibility</p:attrName>
                                        </p:attrNameLst>
                                      </p:cBhvr>
                                      <p:to>
                                        <p:strVal val="visible"/>
                                      </p:to>
                                    </p:set>
                                    <p:anim calcmode="lin" valueType="num">
                                      <p:cBhvr>
                                        <p:cTn id="13" dur="500" fill="hold"/>
                                        <p:tgtEl>
                                          <p:spTgt spid="170"/>
                                        </p:tgtEl>
                                        <p:attrNameLst>
                                          <p:attrName>ppt_w</p:attrName>
                                        </p:attrNameLst>
                                      </p:cBhvr>
                                      <p:tavLst>
                                        <p:tav tm="0">
                                          <p:val>
                                            <p:fltVal val="0"/>
                                          </p:val>
                                        </p:tav>
                                        <p:tav tm="100000">
                                          <p:val>
                                            <p:strVal val="#ppt_w"/>
                                          </p:val>
                                        </p:tav>
                                      </p:tavLst>
                                    </p:anim>
                                    <p:anim calcmode="lin" valueType="num">
                                      <p:cBhvr>
                                        <p:cTn id="14" dur="500" fill="hold"/>
                                        <p:tgtEl>
                                          <p:spTgt spid="170"/>
                                        </p:tgtEl>
                                        <p:attrNameLst>
                                          <p:attrName>ppt_h</p:attrName>
                                        </p:attrNameLst>
                                      </p:cBhvr>
                                      <p:tavLst>
                                        <p:tav tm="0">
                                          <p:val>
                                            <p:fltVal val="0"/>
                                          </p:val>
                                        </p:tav>
                                        <p:tav tm="100000">
                                          <p:val>
                                            <p:strVal val="#ppt_h"/>
                                          </p:val>
                                        </p:tav>
                                      </p:tavLst>
                                    </p:anim>
                                    <p:anim calcmode="lin" valueType="num">
                                      <p:cBhvr>
                                        <p:cTn id="15" dur="500" fill="hold"/>
                                        <p:tgtEl>
                                          <p:spTgt spid="170"/>
                                        </p:tgtEl>
                                        <p:attrNameLst>
                                          <p:attrName>style.rotation</p:attrName>
                                        </p:attrNameLst>
                                      </p:cBhvr>
                                      <p:tavLst>
                                        <p:tav tm="0">
                                          <p:val>
                                            <p:fltVal val="90"/>
                                          </p:val>
                                        </p:tav>
                                        <p:tav tm="100000">
                                          <p:val>
                                            <p:fltVal val="0"/>
                                          </p:val>
                                        </p:tav>
                                      </p:tavLst>
                                    </p:anim>
                                    <p:animEffect transition="in" filter="fade">
                                      <p:cBhvr>
                                        <p:cTn id="16" dur="500"/>
                                        <p:tgtEl>
                                          <p:spTgt spid="170"/>
                                        </p:tgtEl>
                                      </p:cBhvr>
                                    </p:animEffect>
                                  </p:childTnLst>
                                </p:cTn>
                              </p:par>
                            </p:childTnLst>
                          </p:cTn>
                        </p:par>
                        <p:par>
                          <p:cTn id="17" fill="hold">
                            <p:stCondLst>
                              <p:cond delay="500"/>
                            </p:stCondLst>
                            <p:childTnLst>
                              <p:par>
                                <p:cTn id="18" presetID="22" presetClass="entr" presetSubtype="8" fill="hold" nodeType="afterEffect">
                                  <p:stCondLst>
                                    <p:cond delay="0"/>
                                  </p:stCondLst>
                                  <p:childTnLst>
                                    <p:set>
                                      <p:cBhvr>
                                        <p:cTn id="19" dur="1" fill="hold">
                                          <p:stCondLst>
                                            <p:cond delay="0"/>
                                          </p:stCondLst>
                                        </p:cTn>
                                        <p:tgtEl>
                                          <p:spTgt spid="169"/>
                                        </p:tgtEl>
                                        <p:attrNameLst>
                                          <p:attrName>style.visibility</p:attrName>
                                        </p:attrNameLst>
                                      </p:cBhvr>
                                      <p:to>
                                        <p:strVal val="visible"/>
                                      </p:to>
                                    </p:set>
                                    <p:animEffect transition="in" filter="wipe(left)">
                                      <p:cBhvr>
                                        <p:cTn id="20" dur="500"/>
                                        <p:tgtEl>
                                          <p:spTgt spid="169"/>
                                        </p:tgtEl>
                                      </p:cBhvr>
                                    </p:animEffect>
                                  </p:childTnLst>
                                </p:cTn>
                              </p:par>
                            </p:childTnLst>
                          </p:cTn>
                        </p:par>
                        <p:par>
                          <p:cTn id="21" fill="hold">
                            <p:stCondLst>
                              <p:cond delay="1000"/>
                            </p:stCondLst>
                            <p:childTnLst>
                              <p:par>
                                <p:cTn id="22" presetID="22" presetClass="entr" presetSubtype="8" fill="hold" grpId="0" nodeType="afterEffect">
                                  <p:stCondLst>
                                    <p:cond delay="0"/>
                                  </p:stCondLst>
                                  <p:childTnLst>
                                    <p:set>
                                      <p:cBhvr>
                                        <p:cTn id="23" dur="1" fill="hold">
                                          <p:stCondLst>
                                            <p:cond delay="0"/>
                                          </p:stCondLst>
                                        </p:cTn>
                                        <p:tgtEl>
                                          <p:spTgt spid="171"/>
                                        </p:tgtEl>
                                        <p:attrNameLst>
                                          <p:attrName>style.visibility</p:attrName>
                                        </p:attrNameLst>
                                      </p:cBhvr>
                                      <p:to>
                                        <p:strVal val="visible"/>
                                      </p:to>
                                    </p:set>
                                    <p:animEffect transition="in" filter="wipe(left)">
                                      <p:cBhvr>
                                        <p:cTn id="24" dur="500"/>
                                        <p:tgtEl>
                                          <p:spTgt spid="171"/>
                                        </p:tgtEl>
                                      </p:cBhvr>
                                    </p:animEffect>
                                  </p:childTnLst>
                                </p:cTn>
                              </p:par>
                            </p:childTnLst>
                          </p:cTn>
                        </p:par>
                        <p:par>
                          <p:cTn id="25" fill="hold">
                            <p:stCondLst>
                              <p:cond delay="1500"/>
                            </p:stCondLst>
                            <p:childTnLst>
                              <p:par>
                                <p:cTn id="26" presetID="22" presetClass="entr" presetSubtype="8" fill="hold" nodeType="afterEffect">
                                  <p:stCondLst>
                                    <p:cond delay="0"/>
                                  </p:stCondLst>
                                  <p:childTnLst>
                                    <p:set>
                                      <p:cBhvr>
                                        <p:cTn id="27" dur="1" fill="hold">
                                          <p:stCondLst>
                                            <p:cond delay="0"/>
                                          </p:stCondLst>
                                        </p:cTn>
                                        <p:tgtEl>
                                          <p:spTgt spid="173"/>
                                        </p:tgtEl>
                                        <p:attrNameLst>
                                          <p:attrName>style.visibility</p:attrName>
                                        </p:attrNameLst>
                                      </p:cBhvr>
                                      <p:to>
                                        <p:strVal val="visible"/>
                                      </p:to>
                                    </p:set>
                                    <p:animEffect transition="in" filter="wipe(left)">
                                      <p:cBhvr>
                                        <p:cTn id="28" dur="500"/>
                                        <p:tgtEl>
                                          <p:spTgt spid="173"/>
                                        </p:tgtEl>
                                      </p:cBhvr>
                                    </p:animEffect>
                                  </p:childTnLst>
                                </p:cTn>
                              </p:par>
                            </p:childTnLst>
                          </p:cTn>
                        </p:par>
                        <p:par>
                          <p:cTn id="29" fill="hold">
                            <p:stCondLst>
                              <p:cond delay="2000"/>
                            </p:stCondLst>
                            <p:childTnLst>
                              <p:par>
                                <p:cTn id="30" presetID="10" presetClass="entr" presetSubtype="0" fill="hold" grpId="0" nodeType="afterEffect">
                                  <p:stCondLst>
                                    <p:cond delay="0"/>
                                  </p:stCondLst>
                                  <p:childTnLst>
                                    <p:set>
                                      <p:cBhvr>
                                        <p:cTn id="31" dur="1" fill="hold">
                                          <p:stCondLst>
                                            <p:cond delay="0"/>
                                          </p:stCondLst>
                                        </p:cTn>
                                        <p:tgtEl>
                                          <p:spTgt spid="176"/>
                                        </p:tgtEl>
                                        <p:attrNameLst>
                                          <p:attrName>style.visibility</p:attrName>
                                        </p:attrNameLst>
                                      </p:cBhvr>
                                      <p:to>
                                        <p:strVal val="visible"/>
                                      </p:to>
                                    </p:set>
                                    <p:animEffect transition="in" filter="fade">
                                      <p:cBhvr>
                                        <p:cTn id="32" dur="500"/>
                                        <p:tgtEl>
                                          <p:spTgt spid="176"/>
                                        </p:tgtEl>
                                      </p:cBhvr>
                                    </p:animEffect>
                                  </p:childTnLst>
                                </p:cTn>
                              </p:par>
                            </p:childTnLst>
                          </p:cTn>
                        </p:par>
                        <p:par>
                          <p:cTn id="33" fill="hold">
                            <p:stCondLst>
                              <p:cond delay="2500"/>
                            </p:stCondLst>
                            <p:childTnLst>
                              <p:par>
                                <p:cTn id="34" presetID="17" presetClass="entr" presetSubtype="1" fill="hold" nodeType="afterEffect">
                                  <p:stCondLst>
                                    <p:cond delay="0"/>
                                  </p:stCondLst>
                                  <p:childTnLst>
                                    <p:set>
                                      <p:cBhvr>
                                        <p:cTn id="35" dur="1" fill="hold">
                                          <p:stCondLst>
                                            <p:cond delay="0"/>
                                          </p:stCondLst>
                                        </p:cTn>
                                        <p:tgtEl>
                                          <p:spTgt spid="177"/>
                                        </p:tgtEl>
                                        <p:attrNameLst>
                                          <p:attrName>style.visibility</p:attrName>
                                        </p:attrNameLst>
                                      </p:cBhvr>
                                      <p:to>
                                        <p:strVal val="visible"/>
                                      </p:to>
                                    </p:set>
                                    <p:anim calcmode="lin" valueType="num">
                                      <p:cBhvr>
                                        <p:cTn id="36" dur="500" fill="hold"/>
                                        <p:tgtEl>
                                          <p:spTgt spid="177"/>
                                        </p:tgtEl>
                                        <p:attrNameLst>
                                          <p:attrName>ppt_x</p:attrName>
                                        </p:attrNameLst>
                                      </p:cBhvr>
                                      <p:tavLst>
                                        <p:tav tm="0">
                                          <p:val>
                                            <p:strVal val="#ppt_x"/>
                                          </p:val>
                                        </p:tav>
                                        <p:tav tm="100000">
                                          <p:val>
                                            <p:strVal val="#ppt_x"/>
                                          </p:val>
                                        </p:tav>
                                      </p:tavLst>
                                    </p:anim>
                                    <p:anim calcmode="lin" valueType="num">
                                      <p:cBhvr>
                                        <p:cTn id="37" dur="500" fill="hold"/>
                                        <p:tgtEl>
                                          <p:spTgt spid="177"/>
                                        </p:tgtEl>
                                        <p:attrNameLst>
                                          <p:attrName>ppt_y</p:attrName>
                                        </p:attrNameLst>
                                      </p:cBhvr>
                                      <p:tavLst>
                                        <p:tav tm="0">
                                          <p:val>
                                            <p:strVal val="#ppt_y-#ppt_h/2"/>
                                          </p:val>
                                        </p:tav>
                                        <p:tav tm="100000">
                                          <p:val>
                                            <p:strVal val="#ppt_y"/>
                                          </p:val>
                                        </p:tav>
                                      </p:tavLst>
                                    </p:anim>
                                    <p:anim calcmode="lin" valueType="num">
                                      <p:cBhvr>
                                        <p:cTn id="38" dur="500" fill="hold"/>
                                        <p:tgtEl>
                                          <p:spTgt spid="177"/>
                                        </p:tgtEl>
                                        <p:attrNameLst>
                                          <p:attrName>ppt_w</p:attrName>
                                        </p:attrNameLst>
                                      </p:cBhvr>
                                      <p:tavLst>
                                        <p:tav tm="0">
                                          <p:val>
                                            <p:strVal val="#ppt_w"/>
                                          </p:val>
                                        </p:tav>
                                        <p:tav tm="100000">
                                          <p:val>
                                            <p:strVal val="#ppt_w"/>
                                          </p:val>
                                        </p:tav>
                                      </p:tavLst>
                                    </p:anim>
                                    <p:anim calcmode="lin" valueType="num">
                                      <p:cBhvr>
                                        <p:cTn id="39" dur="500" fill="hold"/>
                                        <p:tgtEl>
                                          <p:spTgt spid="177"/>
                                        </p:tgtEl>
                                        <p:attrNameLst>
                                          <p:attrName>ppt_h</p:attrName>
                                        </p:attrNameLst>
                                      </p:cBhvr>
                                      <p:tavLst>
                                        <p:tav tm="0">
                                          <p:val>
                                            <p:fltVal val="0"/>
                                          </p:val>
                                        </p:tav>
                                        <p:tav tm="100000">
                                          <p:val>
                                            <p:strVal val="#ppt_h"/>
                                          </p:val>
                                        </p:tav>
                                      </p:tavLst>
                                    </p:anim>
                                  </p:childTnLst>
                                </p:cTn>
                              </p:par>
                              <p:par>
                                <p:cTn id="40" presetID="22" presetClass="entr" presetSubtype="4" fill="hold" grpId="0" nodeType="withEffect">
                                  <p:stCondLst>
                                    <p:cond delay="0"/>
                                  </p:stCondLst>
                                  <p:childTnLst>
                                    <p:set>
                                      <p:cBhvr>
                                        <p:cTn id="41" dur="1" fill="hold">
                                          <p:stCondLst>
                                            <p:cond delay="0"/>
                                          </p:stCondLst>
                                        </p:cTn>
                                        <p:tgtEl>
                                          <p:spTgt spid="182"/>
                                        </p:tgtEl>
                                        <p:attrNameLst>
                                          <p:attrName>style.visibility</p:attrName>
                                        </p:attrNameLst>
                                      </p:cBhvr>
                                      <p:to>
                                        <p:strVal val="visible"/>
                                      </p:to>
                                    </p:set>
                                    <p:animEffect transition="in" filter="wipe(down)">
                                      <p:cBhvr>
                                        <p:cTn id="42" dur="650"/>
                                        <p:tgtEl>
                                          <p:spTgt spid="1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8" grpId="0" animBg="1"/>
      <p:bldP spid="170" grpId="0" animBg="1"/>
      <p:bldP spid="171" grpId="0"/>
      <p:bldP spid="176" grpId="0"/>
      <p:bldP spid="18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6"/>
          <p:cNvGrpSpPr/>
          <p:nvPr/>
        </p:nvGrpSpPr>
        <p:grpSpPr>
          <a:xfrm>
            <a:off x="4250990" y="671653"/>
            <a:ext cx="3690021" cy="840284"/>
            <a:chOff x="3135993" y="1051060"/>
            <a:chExt cx="3690021" cy="840284"/>
          </a:xfrm>
        </p:grpSpPr>
        <p:sp>
          <p:nvSpPr>
            <p:cNvPr id="20" name="矩形: 圆角 19"/>
            <p:cNvSpPr/>
            <p:nvPr/>
          </p:nvSpPr>
          <p:spPr>
            <a:xfrm>
              <a:off x="3839426" y="1280937"/>
              <a:ext cx="2986588" cy="610407"/>
            </a:xfrm>
            <a:prstGeom prst="roundRect">
              <a:avLst>
                <a:gd name="adj" fmla="val 13726"/>
              </a:avLst>
            </a:prstGeom>
            <a:solidFill>
              <a:srgbClr val="0F73EE"/>
            </a:solidFill>
            <a:ln w="19050">
              <a:solidFill>
                <a:schemeClr val="bg1"/>
              </a:solidFill>
              <a:prstDash val="sysDot"/>
              <a:headEnd type="oval" w="lg" len="lg"/>
              <a:tailEnd type="oval"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2" name="矩形 1"/>
            <p:cNvSpPr/>
            <p:nvPr/>
          </p:nvSpPr>
          <p:spPr>
            <a:xfrm>
              <a:off x="4054165" y="1333399"/>
              <a:ext cx="2557110" cy="523220"/>
            </a:xfrm>
            <a:prstGeom prst="rect">
              <a:avLst/>
            </a:prstGeom>
          </p:spPr>
          <p:txBody>
            <a:bodyPr wrap="none">
              <a:spAutoFit/>
            </a:bodyPr>
            <a:lstStyle/>
            <a:p>
              <a:pPr fontAlgn="base">
                <a:spcAft>
                  <a:spcPct val="0"/>
                </a:spcAft>
                <a:defRPr/>
              </a:pPr>
              <a:r>
                <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rPr>
                <a:t>因此有</a:t>
              </a:r>
              <a:r>
                <a:rPr lang="en-US" altLang="zh-CN"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rPr>
                <a:t>8</a:t>
              </a:r>
              <a:r>
                <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rPr>
                <a:t>种情况</a:t>
              </a:r>
            </a:p>
          </p:txBody>
        </p:sp>
        <p:sp>
          <p:nvSpPr>
            <p:cNvPr id="3" name="矩形 2"/>
            <p:cNvSpPr/>
            <p:nvPr/>
          </p:nvSpPr>
          <p:spPr>
            <a:xfrm>
              <a:off x="3295769" y="1051060"/>
              <a:ext cx="492443" cy="830997"/>
            </a:xfrm>
            <a:prstGeom prst="rect">
              <a:avLst/>
            </a:prstGeom>
          </p:spPr>
          <p:txBody>
            <a:bodyPr wrap="none">
              <a:spAutoFit/>
            </a:bodyPr>
            <a:lstStyle/>
            <a:p>
              <a:r>
                <a:rPr lang="en-US" altLang="zh-CN" sz="4800" b="1" i="1" dirty="0">
                  <a:solidFill>
                    <a:schemeClr val="accent5">
                      <a:lumMod val="50000"/>
                    </a:schemeClr>
                  </a:solidFill>
                  <a:latin typeface="+mj-lt"/>
                </a:rPr>
                <a:t>1</a:t>
              </a:r>
              <a:endParaRPr lang="zh-CN" altLang="en-US" sz="4800" b="1" i="1" dirty="0">
                <a:solidFill>
                  <a:schemeClr val="accent5">
                    <a:lumMod val="50000"/>
                  </a:schemeClr>
                </a:solidFill>
                <a:latin typeface="+mj-lt"/>
              </a:endParaRPr>
            </a:p>
          </p:txBody>
        </p:sp>
        <p:cxnSp>
          <p:nvCxnSpPr>
            <p:cNvPr id="22" name="直接连接符 21"/>
            <p:cNvCxnSpPr/>
            <p:nvPr/>
          </p:nvCxnSpPr>
          <p:spPr>
            <a:xfrm>
              <a:off x="3135993" y="1748864"/>
              <a:ext cx="703433"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grpSp>
      <p:graphicFrame>
        <p:nvGraphicFramePr>
          <p:cNvPr id="17" name="内容占位符 225330"/>
          <p:cNvGraphicFramePr/>
          <p:nvPr/>
        </p:nvGraphicFramePr>
        <p:xfrm>
          <a:off x="982663" y="1837385"/>
          <a:ext cx="10515600" cy="4047029"/>
        </p:xfrm>
        <a:graphic>
          <a:graphicData uri="http://schemas.openxmlformats.org/drawingml/2006/table">
            <a:tbl>
              <a:tblPr>
                <a:effectLst>
                  <a:outerShdw blurRad="50800" dist="38100" dir="5400000" algn="t" rotWithShape="0">
                    <a:prstClr val="black">
                      <a:alpha val="40000"/>
                    </a:prstClr>
                  </a:outerShdw>
                </a:effectLst>
              </a:tblPr>
              <a:tblGrid>
                <a:gridCol w="3505200"/>
                <a:gridCol w="3505200"/>
                <a:gridCol w="3505200"/>
              </a:tblGrid>
              <a:tr h="653139">
                <a:tc>
                  <a:txBody>
                    <a:bodyPr/>
                    <a:lstStyle>
                      <a:lvl1pPr marL="228600" lvl="0" indent="-228600" algn="l" defTabSz="914400" rtl="0" eaLnBrk="1" latinLnBrk="0" hangingPunct="1">
                        <a:lnSpc>
                          <a:spcPct val="90000"/>
                        </a:lnSpc>
                        <a:spcBef>
                          <a:spcPts val="1000"/>
                        </a:spcBef>
                        <a:buClrTx/>
                        <a:buSzTx/>
                        <a:buFont typeface="Arial" panose="020B0604020202020204" pitchFamily="34" charset="0"/>
                        <a:buChar char="•"/>
                        <a:defRPr sz="2800" kern="1200">
                          <a:solidFill>
                            <a:schemeClr val="tx1"/>
                          </a:solidFill>
                          <a:latin typeface="+mn-lt"/>
                          <a:ea typeface="+mn-ea"/>
                          <a:cs typeface="+mn-cs"/>
                        </a:defRPr>
                      </a:lvl1pPr>
                      <a:lvl2pPr marL="685800" lvl="1" indent="-228600" algn="l" defTabSz="914400" rtl="0" eaLnBrk="1" latinLnBrk="0" hangingPunct="1">
                        <a:lnSpc>
                          <a:spcPct val="90000"/>
                        </a:lnSpc>
                        <a:spcBef>
                          <a:spcPts val="500"/>
                        </a:spcBef>
                        <a:buClrTx/>
                        <a:buSzTx/>
                        <a:buFont typeface="Arial" panose="020B0604020202020204" pitchFamily="34" charset="0"/>
                        <a:buChar char="•"/>
                        <a:defRPr sz="2400" kern="1200">
                          <a:solidFill>
                            <a:schemeClr val="tx1"/>
                          </a:solidFill>
                          <a:latin typeface="+mn-lt"/>
                          <a:ea typeface="+mn-ea"/>
                          <a:cs typeface="+mn-cs"/>
                        </a:defRPr>
                      </a:lvl2pPr>
                      <a:lvl3pPr marL="1143000" lvl="2" indent="-228600" algn="l" defTabSz="914400" rtl="0" eaLnBrk="1" latinLnBrk="0" hangingPunct="1">
                        <a:lnSpc>
                          <a:spcPct val="90000"/>
                        </a:lnSpc>
                        <a:spcBef>
                          <a:spcPts val="500"/>
                        </a:spcBef>
                        <a:buClrTx/>
                        <a:buSzTx/>
                        <a:buFont typeface="Arial" panose="020B0604020202020204" pitchFamily="34" charset="0"/>
                        <a:buChar char="•"/>
                        <a:defRPr sz="2000" kern="1200">
                          <a:solidFill>
                            <a:schemeClr val="tx1"/>
                          </a:solidFill>
                          <a:latin typeface="+mn-lt"/>
                          <a:ea typeface="+mn-ea"/>
                          <a:cs typeface="+mn-cs"/>
                        </a:defRPr>
                      </a:lvl3pPr>
                      <a:lvl4pPr marL="1600200" lvl="3" indent="-228600" algn="l" defTabSz="914400" rtl="0" eaLnBrk="1" latinLnBrk="0" hangingPunct="1">
                        <a:lnSpc>
                          <a:spcPct val="90000"/>
                        </a:lnSpc>
                        <a:spcBef>
                          <a:spcPts val="500"/>
                        </a:spcBef>
                        <a:buClrTx/>
                        <a:buSzTx/>
                        <a:buFont typeface="Arial" panose="020B0604020202020204" pitchFamily="34" charset="0"/>
                        <a:buChar char="•"/>
                        <a:defRPr sz="1800" kern="1200">
                          <a:solidFill>
                            <a:schemeClr val="tx1"/>
                          </a:solidFill>
                          <a:latin typeface="+mn-lt"/>
                          <a:ea typeface="+mn-ea"/>
                          <a:cs typeface="+mn-cs"/>
                        </a:defRPr>
                      </a:lvl4pPr>
                      <a:lvl5pPr marL="2057400" lvl="4" indent="-228600" algn="l" defTabSz="914400" rtl="0" eaLnBrk="1" latinLnBrk="0" hangingPunct="1">
                        <a:lnSpc>
                          <a:spcPct val="90000"/>
                        </a:lnSpc>
                        <a:spcBef>
                          <a:spcPts val="500"/>
                        </a:spcBef>
                        <a:buClrTx/>
                        <a:buSzTx/>
                        <a:buFont typeface="Arial" panose="020B0604020202020204" pitchFamily="34" charset="0"/>
                        <a:buChar char="•"/>
                        <a:defRPr sz="1800" kern="1200">
                          <a:solidFill>
                            <a:schemeClr val="tx1"/>
                          </a:solidFill>
                          <a:latin typeface="+mn-lt"/>
                          <a:ea typeface="+mn-ea"/>
                          <a:cs typeface="+mn-cs"/>
                        </a:defRPr>
                      </a:lvl5pPr>
                    </a:lstStyle>
                    <a:p>
                      <a:pPr marL="0" lvl="0" indent="0" algn="ctr">
                        <a:spcBef>
                          <a:spcPct val="0"/>
                        </a:spcBef>
                        <a:buNone/>
                      </a:pPr>
                      <a:r>
                        <a:rPr lang="zh-CN" altLang="en-US" sz="2400" b="1" dirty="0">
                          <a:solidFill>
                            <a:schemeClr val="bg1"/>
                          </a:solidFill>
                          <a:latin typeface="+mj-lt"/>
                          <a:ea typeface="思源黑体 CN Medium" panose="020B0600000000000000" pitchFamily="34" charset="-122"/>
                        </a:rPr>
                        <a:t>原始图像</a:t>
                      </a:r>
                    </a:p>
                  </a:txBody>
                  <a:tcPr anchor="ctr">
                    <a:lnL w="12700" cap="flat" cmpd="sng">
                      <a:solidFill>
                        <a:schemeClr val="bg1"/>
                      </a:solidFill>
                      <a:prstDash val="solid"/>
                      <a:headEnd type="none" w="med" len="med"/>
                      <a:tailEnd type="none" w="med" len="med"/>
                    </a:lnL>
                    <a:lnR w="12700" cap="flat" cmpd="sng">
                      <a:solidFill>
                        <a:schemeClr val="bg1"/>
                      </a:solidFill>
                      <a:prstDash val="solid"/>
                      <a:headEnd type="none" w="med" len="med"/>
                      <a:tailEnd type="none" w="med" len="med"/>
                    </a:lnR>
                    <a:lnT w="12700" cap="flat" cmpd="sng">
                      <a:solidFill>
                        <a:schemeClr val="bg1"/>
                      </a:solidFill>
                      <a:prstDash val="solid"/>
                      <a:headEnd type="none" w="med" len="med"/>
                      <a:tailEnd type="none" w="med" len="med"/>
                    </a:lnT>
                    <a:lnB w="38100" cap="flat" cmpd="sng">
                      <a:solidFill>
                        <a:schemeClr val="bg1"/>
                      </a:solidFill>
                      <a:prstDash val="solid"/>
                      <a:headEnd type="none" w="med" len="med"/>
                      <a:tailEnd type="none" w="med" len="med"/>
                    </a:lnB>
                    <a:lnTlToBr>
                      <a:noFill/>
                    </a:lnTlToBr>
                    <a:lnBlToTr>
                      <a:noFill/>
                    </a:lnBlToTr>
                    <a:solidFill>
                      <a:srgbClr val="1F4E79"/>
                    </a:solidFill>
                  </a:tcPr>
                </a:tc>
                <a:tc>
                  <a:txBody>
                    <a:bodyPr/>
                    <a:lstStyle>
                      <a:lvl1pPr marL="228600" lvl="0" indent="-228600" algn="l" defTabSz="914400" rtl="0" eaLnBrk="1" latinLnBrk="0" hangingPunct="1">
                        <a:lnSpc>
                          <a:spcPct val="90000"/>
                        </a:lnSpc>
                        <a:spcBef>
                          <a:spcPts val="1000"/>
                        </a:spcBef>
                        <a:buClrTx/>
                        <a:buSzTx/>
                        <a:buFont typeface="Arial" panose="020B0604020202020204" pitchFamily="34" charset="0"/>
                        <a:buChar char="•"/>
                        <a:defRPr sz="2800" kern="1200">
                          <a:solidFill>
                            <a:schemeClr val="tx1"/>
                          </a:solidFill>
                          <a:latin typeface="+mn-lt"/>
                          <a:ea typeface="+mn-ea"/>
                          <a:cs typeface="+mn-cs"/>
                        </a:defRPr>
                      </a:lvl1pPr>
                      <a:lvl2pPr marL="685800" lvl="1" indent="-228600" algn="l" defTabSz="914400" rtl="0" eaLnBrk="1" latinLnBrk="0" hangingPunct="1">
                        <a:lnSpc>
                          <a:spcPct val="90000"/>
                        </a:lnSpc>
                        <a:spcBef>
                          <a:spcPts val="500"/>
                        </a:spcBef>
                        <a:buClrTx/>
                        <a:buSzTx/>
                        <a:buFont typeface="Arial" panose="020B0604020202020204" pitchFamily="34" charset="0"/>
                        <a:buChar char="•"/>
                        <a:defRPr sz="2400" kern="1200">
                          <a:solidFill>
                            <a:schemeClr val="tx1"/>
                          </a:solidFill>
                          <a:latin typeface="+mn-lt"/>
                          <a:ea typeface="+mn-ea"/>
                          <a:cs typeface="+mn-cs"/>
                        </a:defRPr>
                      </a:lvl2pPr>
                      <a:lvl3pPr marL="1143000" lvl="2" indent="-228600" algn="l" defTabSz="914400" rtl="0" eaLnBrk="1" latinLnBrk="0" hangingPunct="1">
                        <a:lnSpc>
                          <a:spcPct val="90000"/>
                        </a:lnSpc>
                        <a:spcBef>
                          <a:spcPts val="500"/>
                        </a:spcBef>
                        <a:buClrTx/>
                        <a:buSzTx/>
                        <a:buFont typeface="Arial" panose="020B0604020202020204" pitchFamily="34" charset="0"/>
                        <a:buChar char="•"/>
                        <a:defRPr sz="2000" kern="1200">
                          <a:solidFill>
                            <a:schemeClr val="tx1"/>
                          </a:solidFill>
                          <a:latin typeface="+mn-lt"/>
                          <a:ea typeface="+mn-ea"/>
                          <a:cs typeface="+mn-cs"/>
                        </a:defRPr>
                      </a:lvl3pPr>
                      <a:lvl4pPr marL="1600200" lvl="3" indent="-228600" algn="l" defTabSz="914400" rtl="0" eaLnBrk="1" latinLnBrk="0" hangingPunct="1">
                        <a:lnSpc>
                          <a:spcPct val="90000"/>
                        </a:lnSpc>
                        <a:spcBef>
                          <a:spcPts val="500"/>
                        </a:spcBef>
                        <a:buClrTx/>
                        <a:buSzTx/>
                        <a:buFont typeface="Arial" panose="020B0604020202020204" pitchFamily="34" charset="0"/>
                        <a:buChar char="•"/>
                        <a:defRPr sz="1800" kern="1200">
                          <a:solidFill>
                            <a:schemeClr val="tx1"/>
                          </a:solidFill>
                          <a:latin typeface="+mn-lt"/>
                          <a:ea typeface="+mn-ea"/>
                          <a:cs typeface="+mn-cs"/>
                        </a:defRPr>
                      </a:lvl4pPr>
                      <a:lvl5pPr marL="2057400" lvl="4" indent="-228600" algn="l" defTabSz="914400" rtl="0" eaLnBrk="1" latinLnBrk="0" hangingPunct="1">
                        <a:lnSpc>
                          <a:spcPct val="90000"/>
                        </a:lnSpc>
                        <a:spcBef>
                          <a:spcPts val="500"/>
                        </a:spcBef>
                        <a:buClrTx/>
                        <a:buSzTx/>
                        <a:buFont typeface="Arial" panose="020B0604020202020204" pitchFamily="34" charset="0"/>
                        <a:buChar char="•"/>
                        <a:defRPr sz="1800" kern="1200">
                          <a:solidFill>
                            <a:schemeClr val="tx1"/>
                          </a:solidFill>
                          <a:latin typeface="+mn-lt"/>
                          <a:ea typeface="+mn-ea"/>
                          <a:cs typeface="+mn-cs"/>
                        </a:defRPr>
                      </a:lvl5pPr>
                    </a:lstStyle>
                    <a:p>
                      <a:pPr marL="0" lvl="0" indent="0" algn="ctr">
                        <a:spcBef>
                          <a:spcPct val="0"/>
                        </a:spcBef>
                        <a:buNone/>
                      </a:pPr>
                      <a:r>
                        <a:rPr lang="zh-CN" altLang="en-US" sz="2400" b="1" dirty="0">
                          <a:solidFill>
                            <a:schemeClr val="bg1"/>
                          </a:solidFill>
                          <a:latin typeface="+mj-lt"/>
                          <a:ea typeface="思源黑体 CN Medium" panose="020B0600000000000000" pitchFamily="34" charset="-122"/>
                        </a:rPr>
                        <a:t>分存子图</a:t>
                      </a:r>
                      <a:r>
                        <a:rPr lang="en-US" altLang="zh-CN" sz="2400" b="1" dirty="0">
                          <a:solidFill>
                            <a:schemeClr val="bg1"/>
                          </a:solidFill>
                          <a:latin typeface="+mj-lt"/>
                          <a:ea typeface="思源黑体 CN Medium" panose="020B0600000000000000" pitchFamily="34" charset="-122"/>
                        </a:rPr>
                        <a:t>1</a:t>
                      </a:r>
                    </a:p>
                  </a:txBody>
                  <a:tcPr anchor="ctr">
                    <a:lnL w="12700" cap="flat" cmpd="sng">
                      <a:solidFill>
                        <a:schemeClr val="bg1"/>
                      </a:solidFill>
                      <a:prstDash val="solid"/>
                      <a:headEnd type="none" w="med" len="med"/>
                      <a:tailEnd type="none" w="med" len="med"/>
                    </a:lnL>
                    <a:lnR w="12700" cap="flat" cmpd="sng">
                      <a:solidFill>
                        <a:schemeClr val="bg1"/>
                      </a:solidFill>
                      <a:prstDash val="solid"/>
                      <a:headEnd type="none" w="med" len="med"/>
                      <a:tailEnd type="none" w="med" len="med"/>
                    </a:lnR>
                    <a:lnT w="12700" cap="flat" cmpd="sng">
                      <a:solidFill>
                        <a:schemeClr val="bg1"/>
                      </a:solidFill>
                      <a:prstDash val="solid"/>
                      <a:headEnd type="none" w="med" len="med"/>
                      <a:tailEnd type="none" w="med" len="med"/>
                    </a:lnT>
                    <a:lnB w="38100" cap="flat" cmpd="sng">
                      <a:solidFill>
                        <a:schemeClr val="bg1"/>
                      </a:solidFill>
                      <a:prstDash val="solid"/>
                      <a:headEnd type="none" w="med" len="med"/>
                      <a:tailEnd type="none" w="med" len="med"/>
                    </a:lnB>
                    <a:lnTlToBr>
                      <a:noFill/>
                    </a:lnTlToBr>
                    <a:lnBlToTr>
                      <a:noFill/>
                    </a:lnBlToTr>
                    <a:solidFill>
                      <a:srgbClr val="1F4E79"/>
                    </a:solidFill>
                  </a:tcPr>
                </a:tc>
                <a:tc>
                  <a:txBody>
                    <a:bodyPr/>
                    <a:lstStyle>
                      <a:lvl1pPr marL="228600" lvl="0" indent="-228600" algn="l" defTabSz="914400" rtl="0" eaLnBrk="1" latinLnBrk="0" hangingPunct="1">
                        <a:lnSpc>
                          <a:spcPct val="90000"/>
                        </a:lnSpc>
                        <a:spcBef>
                          <a:spcPts val="1000"/>
                        </a:spcBef>
                        <a:buClrTx/>
                        <a:buSzTx/>
                        <a:buFont typeface="Arial" panose="020B0604020202020204" pitchFamily="34" charset="0"/>
                        <a:buChar char="•"/>
                        <a:defRPr sz="2800" kern="1200">
                          <a:solidFill>
                            <a:schemeClr val="tx1"/>
                          </a:solidFill>
                          <a:latin typeface="+mn-lt"/>
                          <a:ea typeface="+mn-ea"/>
                          <a:cs typeface="+mn-cs"/>
                        </a:defRPr>
                      </a:lvl1pPr>
                      <a:lvl2pPr marL="685800" lvl="1" indent="-228600" algn="l" defTabSz="914400" rtl="0" eaLnBrk="1" latinLnBrk="0" hangingPunct="1">
                        <a:lnSpc>
                          <a:spcPct val="90000"/>
                        </a:lnSpc>
                        <a:spcBef>
                          <a:spcPts val="500"/>
                        </a:spcBef>
                        <a:buClrTx/>
                        <a:buSzTx/>
                        <a:buFont typeface="Arial" panose="020B0604020202020204" pitchFamily="34" charset="0"/>
                        <a:buChar char="•"/>
                        <a:defRPr sz="2400" kern="1200">
                          <a:solidFill>
                            <a:schemeClr val="tx1"/>
                          </a:solidFill>
                          <a:latin typeface="+mn-lt"/>
                          <a:ea typeface="+mn-ea"/>
                          <a:cs typeface="+mn-cs"/>
                        </a:defRPr>
                      </a:lvl2pPr>
                      <a:lvl3pPr marL="1143000" lvl="2" indent="-228600" algn="l" defTabSz="914400" rtl="0" eaLnBrk="1" latinLnBrk="0" hangingPunct="1">
                        <a:lnSpc>
                          <a:spcPct val="90000"/>
                        </a:lnSpc>
                        <a:spcBef>
                          <a:spcPts val="500"/>
                        </a:spcBef>
                        <a:buClrTx/>
                        <a:buSzTx/>
                        <a:buFont typeface="Arial" panose="020B0604020202020204" pitchFamily="34" charset="0"/>
                        <a:buChar char="•"/>
                        <a:defRPr sz="2000" kern="1200">
                          <a:solidFill>
                            <a:schemeClr val="tx1"/>
                          </a:solidFill>
                          <a:latin typeface="+mn-lt"/>
                          <a:ea typeface="+mn-ea"/>
                          <a:cs typeface="+mn-cs"/>
                        </a:defRPr>
                      </a:lvl3pPr>
                      <a:lvl4pPr marL="1600200" lvl="3" indent="-228600" algn="l" defTabSz="914400" rtl="0" eaLnBrk="1" latinLnBrk="0" hangingPunct="1">
                        <a:lnSpc>
                          <a:spcPct val="90000"/>
                        </a:lnSpc>
                        <a:spcBef>
                          <a:spcPts val="500"/>
                        </a:spcBef>
                        <a:buClrTx/>
                        <a:buSzTx/>
                        <a:buFont typeface="Arial" panose="020B0604020202020204" pitchFamily="34" charset="0"/>
                        <a:buChar char="•"/>
                        <a:defRPr sz="1800" kern="1200">
                          <a:solidFill>
                            <a:schemeClr val="tx1"/>
                          </a:solidFill>
                          <a:latin typeface="+mn-lt"/>
                          <a:ea typeface="+mn-ea"/>
                          <a:cs typeface="+mn-cs"/>
                        </a:defRPr>
                      </a:lvl4pPr>
                      <a:lvl5pPr marL="2057400" lvl="4" indent="-228600" algn="l" defTabSz="914400" rtl="0" eaLnBrk="1" latinLnBrk="0" hangingPunct="1">
                        <a:lnSpc>
                          <a:spcPct val="90000"/>
                        </a:lnSpc>
                        <a:spcBef>
                          <a:spcPts val="500"/>
                        </a:spcBef>
                        <a:buClrTx/>
                        <a:buSzTx/>
                        <a:buFont typeface="Arial" panose="020B0604020202020204" pitchFamily="34" charset="0"/>
                        <a:buChar char="•"/>
                        <a:defRPr sz="1800" kern="1200">
                          <a:solidFill>
                            <a:schemeClr val="tx1"/>
                          </a:solidFill>
                          <a:latin typeface="+mn-lt"/>
                          <a:ea typeface="+mn-ea"/>
                          <a:cs typeface="+mn-cs"/>
                        </a:defRPr>
                      </a:lvl5pPr>
                    </a:lstStyle>
                    <a:p>
                      <a:pPr marL="0" lvl="0" indent="0" algn="ctr">
                        <a:spcBef>
                          <a:spcPct val="0"/>
                        </a:spcBef>
                        <a:buNone/>
                      </a:pPr>
                      <a:r>
                        <a:rPr lang="zh-CN" altLang="en-US" sz="2400" b="1" dirty="0">
                          <a:solidFill>
                            <a:schemeClr val="bg1"/>
                          </a:solidFill>
                          <a:latin typeface="+mj-lt"/>
                          <a:ea typeface="思源黑体 CN Medium" panose="020B0600000000000000" pitchFamily="34" charset="-122"/>
                        </a:rPr>
                        <a:t>分存子图</a:t>
                      </a:r>
                      <a:r>
                        <a:rPr lang="en-US" altLang="zh-CN" sz="2400" b="1" dirty="0">
                          <a:solidFill>
                            <a:schemeClr val="bg1"/>
                          </a:solidFill>
                          <a:latin typeface="+mj-lt"/>
                          <a:ea typeface="思源黑体 CN Medium" panose="020B0600000000000000" pitchFamily="34" charset="-122"/>
                        </a:rPr>
                        <a:t>2</a:t>
                      </a:r>
                    </a:p>
                  </a:txBody>
                  <a:tcPr anchor="ctr">
                    <a:lnL w="12700" cap="flat" cmpd="sng">
                      <a:solidFill>
                        <a:schemeClr val="bg1"/>
                      </a:solidFill>
                      <a:prstDash val="solid"/>
                      <a:headEnd type="none" w="med" len="med"/>
                      <a:tailEnd type="none" w="med" len="med"/>
                    </a:lnL>
                    <a:lnR w="12700" cap="flat" cmpd="sng">
                      <a:solidFill>
                        <a:schemeClr val="bg1"/>
                      </a:solidFill>
                      <a:prstDash val="solid"/>
                      <a:headEnd type="none" w="med" len="med"/>
                      <a:tailEnd type="none" w="med" len="med"/>
                    </a:lnR>
                    <a:lnT w="12700" cap="flat" cmpd="sng">
                      <a:solidFill>
                        <a:schemeClr val="bg1"/>
                      </a:solidFill>
                      <a:prstDash val="solid"/>
                      <a:headEnd type="none" w="med" len="med"/>
                      <a:tailEnd type="none" w="med" len="med"/>
                    </a:lnT>
                    <a:lnB w="38100" cap="flat" cmpd="sng">
                      <a:solidFill>
                        <a:schemeClr val="bg1"/>
                      </a:solidFill>
                      <a:prstDash val="solid"/>
                      <a:headEnd type="none" w="med" len="med"/>
                      <a:tailEnd type="none" w="med" len="med"/>
                    </a:lnB>
                    <a:lnTlToBr>
                      <a:noFill/>
                    </a:lnTlToBr>
                    <a:lnBlToTr>
                      <a:noFill/>
                    </a:lnBlToTr>
                    <a:solidFill>
                      <a:srgbClr val="1F4E79"/>
                    </a:solidFill>
                  </a:tcPr>
                </a:tc>
              </a:tr>
              <a:tr h="424743">
                <a:tc>
                  <a:txBody>
                    <a:bodyPr/>
                    <a:lstStyle>
                      <a:lvl1pPr marL="228600" lvl="0" indent="-228600" algn="l" defTabSz="914400" rtl="0" eaLnBrk="1" latinLnBrk="0" hangingPunct="1">
                        <a:lnSpc>
                          <a:spcPct val="90000"/>
                        </a:lnSpc>
                        <a:spcBef>
                          <a:spcPts val="1000"/>
                        </a:spcBef>
                        <a:buClrTx/>
                        <a:buSzTx/>
                        <a:buFont typeface="Arial" panose="020B0604020202020204" pitchFamily="34" charset="0"/>
                        <a:buChar char="•"/>
                        <a:defRPr sz="2800" kern="1200">
                          <a:solidFill>
                            <a:schemeClr val="tx1"/>
                          </a:solidFill>
                          <a:latin typeface="+mn-lt"/>
                          <a:ea typeface="+mn-ea"/>
                          <a:cs typeface="+mn-cs"/>
                        </a:defRPr>
                      </a:lvl1pPr>
                      <a:lvl2pPr marL="685800" lvl="1" indent="-228600" algn="l" defTabSz="914400" rtl="0" eaLnBrk="1" latinLnBrk="0" hangingPunct="1">
                        <a:lnSpc>
                          <a:spcPct val="90000"/>
                        </a:lnSpc>
                        <a:spcBef>
                          <a:spcPts val="500"/>
                        </a:spcBef>
                        <a:buClrTx/>
                        <a:buSzTx/>
                        <a:buFont typeface="Arial" panose="020B0604020202020204" pitchFamily="34" charset="0"/>
                        <a:buChar char="•"/>
                        <a:defRPr sz="2400" kern="1200">
                          <a:solidFill>
                            <a:schemeClr val="tx1"/>
                          </a:solidFill>
                          <a:latin typeface="+mn-lt"/>
                          <a:ea typeface="+mn-ea"/>
                          <a:cs typeface="+mn-cs"/>
                        </a:defRPr>
                      </a:lvl2pPr>
                      <a:lvl3pPr marL="1143000" lvl="2" indent="-228600" algn="l" defTabSz="914400" rtl="0" eaLnBrk="1" latinLnBrk="0" hangingPunct="1">
                        <a:lnSpc>
                          <a:spcPct val="90000"/>
                        </a:lnSpc>
                        <a:spcBef>
                          <a:spcPts val="500"/>
                        </a:spcBef>
                        <a:buClrTx/>
                        <a:buSzTx/>
                        <a:buFont typeface="Arial" panose="020B0604020202020204" pitchFamily="34" charset="0"/>
                        <a:buChar char="•"/>
                        <a:defRPr sz="2000" kern="1200">
                          <a:solidFill>
                            <a:schemeClr val="tx1"/>
                          </a:solidFill>
                          <a:latin typeface="+mn-lt"/>
                          <a:ea typeface="+mn-ea"/>
                          <a:cs typeface="+mn-cs"/>
                        </a:defRPr>
                      </a:lvl3pPr>
                      <a:lvl4pPr marL="1600200" lvl="3" indent="-228600" algn="l" defTabSz="914400" rtl="0" eaLnBrk="1" latinLnBrk="0" hangingPunct="1">
                        <a:lnSpc>
                          <a:spcPct val="90000"/>
                        </a:lnSpc>
                        <a:spcBef>
                          <a:spcPts val="500"/>
                        </a:spcBef>
                        <a:buClrTx/>
                        <a:buSzTx/>
                        <a:buFont typeface="Arial" panose="020B0604020202020204" pitchFamily="34" charset="0"/>
                        <a:buChar char="•"/>
                        <a:defRPr sz="1800" kern="1200">
                          <a:solidFill>
                            <a:schemeClr val="tx1"/>
                          </a:solidFill>
                          <a:latin typeface="+mn-lt"/>
                          <a:ea typeface="+mn-ea"/>
                          <a:cs typeface="+mn-cs"/>
                        </a:defRPr>
                      </a:lvl4pPr>
                      <a:lvl5pPr marL="2057400" lvl="4" indent="-228600" algn="l" defTabSz="914400" rtl="0" eaLnBrk="1" latinLnBrk="0" hangingPunct="1">
                        <a:lnSpc>
                          <a:spcPct val="90000"/>
                        </a:lnSpc>
                        <a:spcBef>
                          <a:spcPts val="500"/>
                        </a:spcBef>
                        <a:buClrTx/>
                        <a:buSzTx/>
                        <a:buFont typeface="Arial" panose="020B0604020202020204" pitchFamily="34" charset="0"/>
                        <a:buChar char="•"/>
                        <a:defRPr sz="1800" kern="1200">
                          <a:solidFill>
                            <a:schemeClr val="tx1"/>
                          </a:solidFill>
                          <a:latin typeface="+mn-lt"/>
                          <a:ea typeface="+mn-ea"/>
                          <a:cs typeface="+mn-cs"/>
                        </a:defRPr>
                      </a:lvl5pPr>
                    </a:lstStyle>
                    <a:p>
                      <a:pPr marL="0" lvl="0" indent="0" algn="ctr">
                        <a:spcBef>
                          <a:spcPct val="0"/>
                        </a:spcBef>
                        <a:buNone/>
                      </a:pPr>
                      <a:r>
                        <a:rPr lang="zh-CN" altLang="en-US" sz="2400" dirty="0">
                          <a:latin typeface="+mj-lt"/>
                          <a:ea typeface="思源黑体 CN Medium" panose="020B0600000000000000" pitchFamily="34" charset="-122"/>
                        </a:rPr>
                        <a:t>黑</a:t>
                      </a:r>
                    </a:p>
                  </a:txBody>
                  <a:tcPr anchor="ctr">
                    <a:lnL w="12700" cap="flat" cmpd="sng">
                      <a:solidFill>
                        <a:schemeClr val="bg1"/>
                      </a:solidFill>
                      <a:prstDash val="solid"/>
                      <a:headEnd type="none" w="med" len="med"/>
                      <a:tailEnd type="none" w="med" len="med"/>
                    </a:lnL>
                    <a:lnR w="12700" cap="flat" cmpd="sng">
                      <a:solidFill>
                        <a:schemeClr val="bg1"/>
                      </a:solidFill>
                      <a:prstDash val="solid"/>
                      <a:headEnd type="none" w="med" len="med"/>
                      <a:tailEnd type="none" w="med" len="med"/>
                    </a:lnR>
                    <a:lnT w="38100" cap="flat" cmpd="sng">
                      <a:solidFill>
                        <a:schemeClr val="bg1"/>
                      </a:solidFill>
                      <a:prstDash val="solid"/>
                      <a:headEnd type="none" w="med" len="med"/>
                      <a:tailEnd type="none" w="med" len="med"/>
                    </a:lnT>
                    <a:lnB w="12700" cap="flat" cmpd="sng">
                      <a:solidFill>
                        <a:schemeClr val="bg1"/>
                      </a:solidFill>
                      <a:prstDash val="solid"/>
                      <a:headEnd type="none" w="med" len="med"/>
                      <a:tailEnd type="none" w="med" len="med"/>
                    </a:lnB>
                    <a:lnTlToBr>
                      <a:noFill/>
                    </a:lnTlToBr>
                    <a:lnBlToTr>
                      <a:noFill/>
                    </a:lnBlToTr>
                    <a:solidFill>
                      <a:srgbClr val="E7F3F4"/>
                    </a:solidFill>
                  </a:tcPr>
                </a:tc>
                <a:tc>
                  <a:txBody>
                    <a:bodyPr/>
                    <a:lstStyle>
                      <a:lvl1pPr marL="228600" lvl="0" indent="-228600" algn="l" defTabSz="914400" rtl="0" eaLnBrk="1" latinLnBrk="0" hangingPunct="1">
                        <a:lnSpc>
                          <a:spcPct val="90000"/>
                        </a:lnSpc>
                        <a:spcBef>
                          <a:spcPts val="1000"/>
                        </a:spcBef>
                        <a:buClrTx/>
                        <a:buSzTx/>
                        <a:buFont typeface="Arial" panose="020B0604020202020204" pitchFamily="34" charset="0"/>
                        <a:buChar char="•"/>
                        <a:defRPr sz="2800" kern="1200">
                          <a:solidFill>
                            <a:schemeClr val="tx1"/>
                          </a:solidFill>
                          <a:latin typeface="+mn-lt"/>
                          <a:ea typeface="+mn-ea"/>
                          <a:cs typeface="+mn-cs"/>
                        </a:defRPr>
                      </a:lvl1pPr>
                      <a:lvl2pPr marL="685800" lvl="1" indent="-228600" algn="l" defTabSz="914400" rtl="0" eaLnBrk="1" latinLnBrk="0" hangingPunct="1">
                        <a:lnSpc>
                          <a:spcPct val="90000"/>
                        </a:lnSpc>
                        <a:spcBef>
                          <a:spcPts val="500"/>
                        </a:spcBef>
                        <a:buClrTx/>
                        <a:buSzTx/>
                        <a:buFont typeface="Arial" panose="020B0604020202020204" pitchFamily="34" charset="0"/>
                        <a:buChar char="•"/>
                        <a:defRPr sz="2400" kern="1200">
                          <a:solidFill>
                            <a:schemeClr val="tx1"/>
                          </a:solidFill>
                          <a:latin typeface="+mn-lt"/>
                          <a:ea typeface="+mn-ea"/>
                          <a:cs typeface="+mn-cs"/>
                        </a:defRPr>
                      </a:lvl2pPr>
                      <a:lvl3pPr marL="1143000" lvl="2" indent="-228600" algn="l" defTabSz="914400" rtl="0" eaLnBrk="1" latinLnBrk="0" hangingPunct="1">
                        <a:lnSpc>
                          <a:spcPct val="90000"/>
                        </a:lnSpc>
                        <a:spcBef>
                          <a:spcPts val="500"/>
                        </a:spcBef>
                        <a:buClrTx/>
                        <a:buSzTx/>
                        <a:buFont typeface="Arial" panose="020B0604020202020204" pitchFamily="34" charset="0"/>
                        <a:buChar char="•"/>
                        <a:defRPr sz="2000" kern="1200">
                          <a:solidFill>
                            <a:schemeClr val="tx1"/>
                          </a:solidFill>
                          <a:latin typeface="+mn-lt"/>
                          <a:ea typeface="+mn-ea"/>
                          <a:cs typeface="+mn-cs"/>
                        </a:defRPr>
                      </a:lvl3pPr>
                      <a:lvl4pPr marL="1600200" lvl="3" indent="-228600" algn="l" defTabSz="914400" rtl="0" eaLnBrk="1" latinLnBrk="0" hangingPunct="1">
                        <a:lnSpc>
                          <a:spcPct val="90000"/>
                        </a:lnSpc>
                        <a:spcBef>
                          <a:spcPts val="500"/>
                        </a:spcBef>
                        <a:buClrTx/>
                        <a:buSzTx/>
                        <a:buFont typeface="Arial" panose="020B0604020202020204" pitchFamily="34" charset="0"/>
                        <a:buChar char="•"/>
                        <a:defRPr sz="1800" kern="1200">
                          <a:solidFill>
                            <a:schemeClr val="tx1"/>
                          </a:solidFill>
                          <a:latin typeface="+mn-lt"/>
                          <a:ea typeface="+mn-ea"/>
                          <a:cs typeface="+mn-cs"/>
                        </a:defRPr>
                      </a:lvl4pPr>
                      <a:lvl5pPr marL="2057400" lvl="4" indent="-228600" algn="l" defTabSz="914400" rtl="0" eaLnBrk="1" latinLnBrk="0" hangingPunct="1">
                        <a:lnSpc>
                          <a:spcPct val="90000"/>
                        </a:lnSpc>
                        <a:spcBef>
                          <a:spcPts val="500"/>
                        </a:spcBef>
                        <a:buClrTx/>
                        <a:buSzTx/>
                        <a:buFont typeface="Arial" panose="020B0604020202020204" pitchFamily="34" charset="0"/>
                        <a:buChar char="•"/>
                        <a:defRPr sz="1800" kern="1200">
                          <a:solidFill>
                            <a:schemeClr val="tx1"/>
                          </a:solidFill>
                          <a:latin typeface="+mn-lt"/>
                          <a:ea typeface="+mn-ea"/>
                          <a:cs typeface="+mn-cs"/>
                        </a:defRPr>
                      </a:lvl5pPr>
                    </a:lstStyle>
                    <a:p>
                      <a:pPr marL="0" lvl="0" indent="0" algn="ctr">
                        <a:spcBef>
                          <a:spcPct val="0"/>
                        </a:spcBef>
                        <a:buNone/>
                      </a:pPr>
                      <a:r>
                        <a:rPr lang="zh-CN" altLang="en-US" sz="2400" dirty="0">
                          <a:latin typeface="+mj-lt"/>
                          <a:ea typeface="思源黑体 CN Medium" panose="020B0600000000000000" pitchFamily="34" charset="-122"/>
                          <a:sym typeface="+mn-ea"/>
                        </a:rPr>
                        <a:t>黑</a:t>
                      </a:r>
                    </a:p>
                  </a:txBody>
                  <a:tcPr anchor="ctr">
                    <a:lnL w="12700" cap="flat" cmpd="sng">
                      <a:solidFill>
                        <a:schemeClr val="bg1"/>
                      </a:solidFill>
                      <a:prstDash val="solid"/>
                      <a:headEnd type="none" w="med" len="med"/>
                      <a:tailEnd type="none" w="med" len="med"/>
                    </a:lnL>
                    <a:lnR w="12700" cap="flat" cmpd="sng">
                      <a:solidFill>
                        <a:schemeClr val="bg1"/>
                      </a:solidFill>
                      <a:prstDash val="solid"/>
                      <a:headEnd type="none" w="med" len="med"/>
                      <a:tailEnd type="none" w="med" len="med"/>
                    </a:lnR>
                    <a:lnT w="38100" cap="flat" cmpd="sng">
                      <a:solidFill>
                        <a:schemeClr val="bg1"/>
                      </a:solidFill>
                      <a:prstDash val="solid"/>
                      <a:headEnd type="none" w="med" len="med"/>
                      <a:tailEnd type="none" w="med" len="med"/>
                    </a:lnT>
                    <a:lnB w="12700" cap="flat" cmpd="sng">
                      <a:solidFill>
                        <a:schemeClr val="bg1"/>
                      </a:solidFill>
                      <a:prstDash val="solid"/>
                      <a:headEnd type="none" w="med" len="med"/>
                      <a:tailEnd type="none" w="med" len="med"/>
                    </a:lnB>
                    <a:lnTlToBr>
                      <a:noFill/>
                    </a:lnTlToBr>
                    <a:lnBlToTr>
                      <a:noFill/>
                    </a:lnBlToTr>
                    <a:solidFill>
                      <a:srgbClr val="E7F3F4"/>
                    </a:solidFill>
                  </a:tcPr>
                </a:tc>
                <a:tc>
                  <a:txBody>
                    <a:bodyPr/>
                    <a:lstStyle>
                      <a:lvl1pPr marL="228600" lvl="0" indent="-228600" algn="l" defTabSz="914400" rtl="0" eaLnBrk="1" latinLnBrk="0" hangingPunct="1">
                        <a:lnSpc>
                          <a:spcPct val="90000"/>
                        </a:lnSpc>
                        <a:spcBef>
                          <a:spcPts val="1000"/>
                        </a:spcBef>
                        <a:buClrTx/>
                        <a:buSzTx/>
                        <a:buFont typeface="Arial" panose="020B0604020202020204" pitchFamily="34" charset="0"/>
                        <a:buChar char="•"/>
                        <a:defRPr sz="2800" kern="1200">
                          <a:solidFill>
                            <a:schemeClr val="tx1"/>
                          </a:solidFill>
                          <a:latin typeface="+mn-lt"/>
                          <a:ea typeface="+mn-ea"/>
                          <a:cs typeface="+mn-cs"/>
                        </a:defRPr>
                      </a:lvl1pPr>
                      <a:lvl2pPr marL="685800" lvl="1" indent="-228600" algn="l" defTabSz="914400" rtl="0" eaLnBrk="1" latinLnBrk="0" hangingPunct="1">
                        <a:lnSpc>
                          <a:spcPct val="90000"/>
                        </a:lnSpc>
                        <a:spcBef>
                          <a:spcPts val="500"/>
                        </a:spcBef>
                        <a:buClrTx/>
                        <a:buSzTx/>
                        <a:buFont typeface="Arial" panose="020B0604020202020204" pitchFamily="34" charset="0"/>
                        <a:buChar char="•"/>
                        <a:defRPr sz="2400" kern="1200">
                          <a:solidFill>
                            <a:schemeClr val="tx1"/>
                          </a:solidFill>
                          <a:latin typeface="+mn-lt"/>
                          <a:ea typeface="+mn-ea"/>
                          <a:cs typeface="+mn-cs"/>
                        </a:defRPr>
                      </a:lvl2pPr>
                      <a:lvl3pPr marL="1143000" lvl="2" indent="-228600" algn="l" defTabSz="914400" rtl="0" eaLnBrk="1" latinLnBrk="0" hangingPunct="1">
                        <a:lnSpc>
                          <a:spcPct val="90000"/>
                        </a:lnSpc>
                        <a:spcBef>
                          <a:spcPts val="500"/>
                        </a:spcBef>
                        <a:buClrTx/>
                        <a:buSzTx/>
                        <a:buFont typeface="Arial" panose="020B0604020202020204" pitchFamily="34" charset="0"/>
                        <a:buChar char="•"/>
                        <a:defRPr sz="2000" kern="1200">
                          <a:solidFill>
                            <a:schemeClr val="tx1"/>
                          </a:solidFill>
                          <a:latin typeface="+mn-lt"/>
                          <a:ea typeface="+mn-ea"/>
                          <a:cs typeface="+mn-cs"/>
                        </a:defRPr>
                      </a:lvl3pPr>
                      <a:lvl4pPr marL="1600200" lvl="3" indent="-228600" algn="l" defTabSz="914400" rtl="0" eaLnBrk="1" latinLnBrk="0" hangingPunct="1">
                        <a:lnSpc>
                          <a:spcPct val="90000"/>
                        </a:lnSpc>
                        <a:spcBef>
                          <a:spcPts val="500"/>
                        </a:spcBef>
                        <a:buClrTx/>
                        <a:buSzTx/>
                        <a:buFont typeface="Arial" panose="020B0604020202020204" pitchFamily="34" charset="0"/>
                        <a:buChar char="•"/>
                        <a:defRPr sz="1800" kern="1200">
                          <a:solidFill>
                            <a:schemeClr val="tx1"/>
                          </a:solidFill>
                          <a:latin typeface="+mn-lt"/>
                          <a:ea typeface="+mn-ea"/>
                          <a:cs typeface="+mn-cs"/>
                        </a:defRPr>
                      </a:lvl4pPr>
                      <a:lvl5pPr marL="2057400" lvl="4" indent="-228600" algn="l" defTabSz="914400" rtl="0" eaLnBrk="1" latinLnBrk="0" hangingPunct="1">
                        <a:lnSpc>
                          <a:spcPct val="90000"/>
                        </a:lnSpc>
                        <a:spcBef>
                          <a:spcPts val="500"/>
                        </a:spcBef>
                        <a:buClrTx/>
                        <a:buSzTx/>
                        <a:buFont typeface="Arial" panose="020B0604020202020204" pitchFamily="34" charset="0"/>
                        <a:buChar char="•"/>
                        <a:defRPr sz="1800" kern="1200">
                          <a:solidFill>
                            <a:schemeClr val="tx1"/>
                          </a:solidFill>
                          <a:latin typeface="+mn-lt"/>
                          <a:ea typeface="+mn-ea"/>
                          <a:cs typeface="+mn-cs"/>
                        </a:defRPr>
                      </a:lvl5pPr>
                    </a:lstStyle>
                    <a:p>
                      <a:pPr marL="0" lvl="0" indent="0" algn="ctr">
                        <a:spcBef>
                          <a:spcPct val="0"/>
                        </a:spcBef>
                        <a:buNone/>
                      </a:pPr>
                      <a:r>
                        <a:rPr lang="zh-CN" altLang="en-US" sz="2400" dirty="0">
                          <a:latin typeface="+mj-lt"/>
                          <a:ea typeface="思源黑体 CN Medium" panose="020B0600000000000000" pitchFamily="34" charset="-122"/>
                          <a:sym typeface="+mn-ea"/>
                        </a:rPr>
                        <a:t>黑</a:t>
                      </a:r>
                    </a:p>
                  </a:txBody>
                  <a:tcPr anchor="ctr">
                    <a:lnL w="12700" cap="flat" cmpd="sng">
                      <a:solidFill>
                        <a:schemeClr val="bg1"/>
                      </a:solidFill>
                      <a:prstDash val="solid"/>
                      <a:headEnd type="none" w="med" len="med"/>
                      <a:tailEnd type="none" w="med" len="med"/>
                    </a:lnL>
                    <a:lnR w="12700" cap="flat" cmpd="sng">
                      <a:solidFill>
                        <a:schemeClr val="bg1"/>
                      </a:solidFill>
                      <a:prstDash val="solid"/>
                      <a:headEnd type="none" w="med" len="med"/>
                      <a:tailEnd type="none" w="med" len="med"/>
                    </a:lnR>
                    <a:lnT w="38100" cap="flat" cmpd="sng">
                      <a:solidFill>
                        <a:schemeClr val="bg1"/>
                      </a:solidFill>
                      <a:prstDash val="solid"/>
                      <a:headEnd type="none" w="med" len="med"/>
                      <a:tailEnd type="none" w="med" len="med"/>
                    </a:lnT>
                    <a:lnB w="12700" cap="flat" cmpd="sng">
                      <a:solidFill>
                        <a:schemeClr val="bg1"/>
                      </a:solidFill>
                      <a:prstDash val="solid"/>
                      <a:headEnd type="none" w="med" len="med"/>
                      <a:tailEnd type="none" w="med" len="med"/>
                    </a:lnB>
                    <a:lnTlToBr>
                      <a:noFill/>
                    </a:lnTlToBr>
                    <a:lnBlToTr>
                      <a:noFill/>
                    </a:lnBlToTr>
                    <a:solidFill>
                      <a:srgbClr val="E7F3F4"/>
                    </a:solidFill>
                  </a:tcPr>
                </a:tc>
              </a:tr>
              <a:tr h="424808">
                <a:tc>
                  <a:txBody>
                    <a:bodyPr/>
                    <a:lstStyle>
                      <a:lvl1pPr marL="228600" lvl="0" indent="-228600" algn="l" defTabSz="914400" rtl="0" eaLnBrk="1" latinLnBrk="0" hangingPunct="1">
                        <a:lnSpc>
                          <a:spcPct val="90000"/>
                        </a:lnSpc>
                        <a:spcBef>
                          <a:spcPts val="1000"/>
                        </a:spcBef>
                        <a:buClrTx/>
                        <a:buSzTx/>
                        <a:buFont typeface="Arial" panose="020B0604020202020204" pitchFamily="34" charset="0"/>
                        <a:buChar char="•"/>
                        <a:defRPr sz="2800" kern="1200">
                          <a:solidFill>
                            <a:schemeClr val="tx1"/>
                          </a:solidFill>
                          <a:latin typeface="+mn-lt"/>
                          <a:ea typeface="+mn-ea"/>
                          <a:cs typeface="+mn-cs"/>
                        </a:defRPr>
                      </a:lvl1pPr>
                      <a:lvl2pPr marL="685800" lvl="1" indent="-228600" algn="l" defTabSz="914400" rtl="0" eaLnBrk="1" latinLnBrk="0" hangingPunct="1">
                        <a:lnSpc>
                          <a:spcPct val="90000"/>
                        </a:lnSpc>
                        <a:spcBef>
                          <a:spcPts val="500"/>
                        </a:spcBef>
                        <a:buClrTx/>
                        <a:buSzTx/>
                        <a:buFont typeface="Arial" panose="020B0604020202020204" pitchFamily="34" charset="0"/>
                        <a:buChar char="•"/>
                        <a:defRPr sz="2400" kern="1200">
                          <a:solidFill>
                            <a:schemeClr val="tx1"/>
                          </a:solidFill>
                          <a:latin typeface="+mn-lt"/>
                          <a:ea typeface="+mn-ea"/>
                          <a:cs typeface="+mn-cs"/>
                        </a:defRPr>
                      </a:lvl2pPr>
                      <a:lvl3pPr marL="1143000" lvl="2" indent="-228600" algn="l" defTabSz="914400" rtl="0" eaLnBrk="1" latinLnBrk="0" hangingPunct="1">
                        <a:lnSpc>
                          <a:spcPct val="90000"/>
                        </a:lnSpc>
                        <a:spcBef>
                          <a:spcPts val="500"/>
                        </a:spcBef>
                        <a:buClrTx/>
                        <a:buSzTx/>
                        <a:buFont typeface="Arial" panose="020B0604020202020204" pitchFamily="34" charset="0"/>
                        <a:buChar char="•"/>
                        <a:defRPr sz="2000" kern="1200">
                          <a:solidFill>
                            <a:schemeClr val="tx1"/>
                          </a:solidFill>
                          <a:latin typeface="+mn-lt"/>
                          <a:ea typeface="+mn-ea"/>
                          <a:cs typeface="+mn-cs"/>
                        </a:defRPr>
                      </a:lvl3pPr>
                      <a:lvl4pPr marL="1600200" lvl="3" indent="-228600" algn="l" defTabSz="914400" rtl="0" eaLnBrk="1" latinLnBrk="0" hangingPunct="1">
                        <a:lnSpc>
                          <a:spcPct val="90000"/>
                        </a:lnSpc>
                        <a:spcBef>
                          <a:spcPts val="500"/>
                        </a:spcBef>
                        <a:buClrTx/>
                        <a:buSzTx/>
                        <a:buFont typeface="Arial" panose="020B0604020202020204" pitchFamily="34" charset="0"/>
                        <a:buChar char="•"/>
                        <a:defRPr sz="1800" kern="1200">
                          <a:solidFill>
                            <a:schemeClr val="tx1"/>
                          </a:solidFill>
                          <a:latin typeface="+mn-lt"/>
                          <a:ea typeface="+mn-ea"/>
                          <a:cs typeface="+mn-cs"/>
                        </a:defRPr>
                      </a:lvl4pPr>
                      <a:lvl5pPr marL="2057400" lvl="4" indent="-228600" algn="l" defTabSz="914400" rtl="0" eaLnBrk="1" latinLnBrk="0" hangingPunct="1">
                        <a:lnSpc>
                          <a:spcPct val="90000"/>
                        </a:lnSpc>
                        <a:spcBef>
                          <a:spcPts val="500"/>
                        </a:spcBef>
                        <a:buClrTx/>
                        <a:buSzTx/>
                        <a:buFont typeface="Arial" panose="020B0604020202020204" pitchFamily="34" charset="0"/>
                        <a:buChar char="•"/>
                        <a:defRPr sz="1800" kern="1200">
                          <a:solidFill>
                            <a:schemeClr val="tx1"/>
                          </a:solidFill>
                          <a:latin typeface="+mn-lt"/>
                          <a:ea typeface="+mn-ea"/>
                          <a:cs typeface="+mn-cs"/>
                        </a:defRPr>
                      </a:lvl5pPr>
                    </a:lstStyle>
                    <a:p>
                      <a:pPr marL="0" lvl="0" indent="0" algn="ctr">
                        <a:spcBef>
                          <a:spcPct val="0"/>
                        </a:spcBef>
                        <a:buNone/>
                      </a:pPr>
                      <a:r>
                        <a:rPr lang="zh-CN" altLang="en-US" sz="2400" dirty="0">
                          <a:latin typeface="+mj-lt"/>
                          <a:ea typeface="思源黑体 CN Medium" panose="020B0600000000000000" pitchFamily="34" charset="-122"/>
                          <a:sym typeface="+mn-ea"/>
                        </a:rPr>
                        <a:t>黑</a:t>
                      </a:r>
                    </a:p>
                  </a:txBody>
                  <a:tcPr anchor="ctr">
                    <a:lnL w="12700" cap="flat" cmpd="sng">
                      <a:solidFill>
                        <a:schemeClr val="bg1"/>
                      </a:solidFill>
                      <a:prstDash val="solid"/>
                      <a:headEnd type="none" w="med" len="med"/>
                      <a:tailEnd type="none" w="med" len="med"/>
                    </a:lnL>
                    <a:lnR w="12700" cap="flat" cmpd="sng">
                      <a:solidFill>
                        <a:schemeClr val="bg1"/>
                      </a:solidFill>
                      <a:prstDash val="solid"/>
                      <a:headEnd type="none" w="med" len="med"/>
                      <a:tailEnd type="none" w="med" len="med"/>
                    </a:lnR>
                    <a:lnT w="12700" cap="flat" cmpd="sng">
                      <a:solidFill>
                        <a:schemeClr val="bg1"/>
                      </a:solidFill>
                      <a:prstDash val="solid"/>
                      <a:headEnd type="none" w="med" len="med"/>
                      <a:tailEnd type="none" w="med" len="med"/>
                    </a:lnT>
                    <a:lnB w="12700" cap="flat" cmpd="sng">
                      <a:solidFill>
                        <a:schemeClr val="bg1"/>
                      </a:solidFill>
                      <a:prstDash val="solid"/>
                      <a:headEnd type="none" w="med" len="med"/>
                      <a:tailEnd type="none" w="med" len="med"/>
                    </a:lnB>
                    <a:lnTlToBr>
                      <a:noFill/>
                    </a:lnTlToBr>
                    <a:lnBlToTr>
                      <a:noFill/>
                    </a:lnBlToTr>
                    <a:solidFill>
                      <a:srgbClr val="F3F9FA"/>
                    </a:solidFill>
                  </a:tcPr>
                </a:tc>
                <a:tc>
                  <a:txBody>
                    <a:bodyPr/>
                    <a:lstStyle>
                      <a:lvl1pPr marL="228600" lvl="0" indent="-228600" algn="l" defTabSz="914400" rtl="0" eaLnBrk="1" latinLnBrk="0" hangingPunct="1">
                        <a:lnSpc>
                          <a:spcPct val="90000"/>
                        </a:lnSpc>
                        <a:spcBef>
                          <a:spcPts val="1000"/>
                        </a:spcBef>
                        <a:buClrTx/>
                        <a:buSzTx/>
                        <a:buFont typeface="Arial" panose="020B0604020202020204" pitchFamily="34" charset="0"/>
                        <a:buChar char="•"/>
                        <a:defRPr sz="2800" kern="1200">
                          <a:solidFill>
                            <a:schemeClr val="tx1"/>
                          </a:solidFill>
                          <a:latin typeface="+mn-lt"/>
                          <a:ea typeface="+mn-ea"/>
                          <a:cs typeface="+mn-cs"/>
                        </a:defRPr>
                      </a:lvl1pPr>
                      <a:lvl2pPr marL="685800" lvl="1" indent="-228600" algn="l" defTabSz="914400" rtl="0" eaLnBrk="1" latinLnBrk="0" hangingPunct="1">
                        <a:lnSpc>
                          <a:spcPct val="90000"/>
                        </a:lnSpc>
                        <a:spcBef>
                          <a:spcPts val="500"/>
                        </a:spcBef>
                        <a:buClrTx/>
                        <a:buSzTx/>
                        <a:buFont typeface="Arial" panose="020B0604020202020204" pitchFamily="34" charset="0"/>
                        <a:buChar char="•"/>
                        <a:defRPr sz="2400" kern="1200">
                          <a:solidFill>
                            <a:schemeClr val="tx1"/>
                          </a:solidFill>
                          <a:latin typeface="+mn-lt"/>
                          <a:ea typeface="+mn-ea"/>
                          <a:cs typeface="+mn-cs"/>
                        </a:defRPr>
                      </a:lvl2pPr>
                      <a:lvl3pPr marL="1143000" lvl="2" indent="-228600" algn="l" defTabSz="914400" rtl="0" eaLnBrk="1" latinLnBrk="0" hangingPunct="1">
                        <a:lnSpc>
                          <a:spcPct val="90000"/>
                        </a:lnSpc>
                        <a:spcBef>
                          <a:spcPts val="500"/>
                        </a:spcBef>
                        <a:buClrTx/>
                        <a:buSzTx/>
                        <a:buFont typeface="Arial" panose="020B0604020202020204" pitchFamily="34" charset="0"/>
                        <a:buChar char="•"/>
                        <a:defRPr sz="2000" kern="1200">
                          <a:solidFill>
                            <a:schemeClr val="tx1"/>
                          </a:solidFill>
                          <a:latin typeface="+mn-lt"/>
                          <a:ea typeface="+mn-ea"/>
                          <a:cs typeface="+mn-cs"/>
                        </a:defRPr>
                      </a:lvl3pPr>
                      <a:lvl4pPr marL="1600200" lvl="3" indent="-228600" algn="l" defTabSz="914400" rtl="0" eaLnBrk="1" latinLnBrk="0" hangingPunct="1">
                        <a:lnSpc>
                          <a:spcPct val="90000"/>
                        </a:lnSpc>
                        <a:spcBef>
                          <a:spcPts val="500"/>
                        </a:spcBef>
                        <a:buClrTx/>
                        <a:buSzTx/>
                        <a:buFont typeface="Arial" panose="020B0604020202020204" pitchFamily="34" charset="0"/>
                        <a:buChar char="•"/>
                        <a:defRPr sz="1800" kern="1200">
                          <a:solidFill>
                            <a:schemeClr val="tx1"/>
                          </a:solidFill>
                          <a:latin typeface="+mn-lt"/>
                          <a:ea typeface="+mn-ea"/>
                          <a:cs typeface="+mn-cs"/>
                        </a:defRPr>
                      </a:lvl4pPr>
                      <a:lvl5pPr marL="2057400" lvl="4" indent="-228600" algn="l" defTabSz="914400" rtl="0" eaLnBrk="1" latinLnBrk="0" hangingPunct="1">
                        <a:lnSpc>
                          <a:spcPct val="90000"/>
                        </a:lnSpc>
                        <a:spcBef>
                          <a:spcPts val="500"/>
                        </a:spcBef>
                        <a:buClrTx/>
                        <a:buSzTx/>
                        <a:buFont typeface="Arial" panose="020B0604020202020204" pitchFamily="34" charset="0"/>
                        <a:buChar char="•"/>
                        <a:defRPr sz="1800" kern="1200">
                          <a:solidFill>
                            <a:schemeClr val="tx1"/>
                          </a:solidFill>
                          <a:latin typeface="+mn-lt"/>
                          <a:ea typeface="+mn-ea"/>
                          <a:cs typeface="+mn-cs"/>
                        </a:defRPr>
                      </a:lvl5pPr>
                    </a:lstStyle>
                    <a:p>
                      <a:pPr marL="0" lvl="0" indent="0" algn="ctr">
                        <a:spcBef>
                          <a:spcPct val="0"/>
                        </a:spcBef>
                        <a:buNone/>
                      </a:pPr>
                      <a:r>
                        <a:rPr lang="zh-CN" altLang="en-US" sz="2400" dirty="0">
                          <a:latin typeface="+mj-lt"/>
                          <a:ea typeface="思源黑体 CN Medium" panose="020B0600000000000000" pitchFamily="34" charset="-122"/>
                          <a:sym typeface="+mn-ea"/>
                        </a:rPr>
                        <a:t>黑</a:t>
                      </a:r>
                    </a:p>
                  </a:txBody>
                  <a:tcPr anchor="ctr">
                    <a:lnL w="12700" cap="flat" cmpd="sng">
                      <a:solidFill>
                        <a:schemeClr val="bg1"/>
                      </a:solidFill>
                      <a:prstDash val="solid"/>
                      <a:headEnd type="none" w="med" len="med"/>
                      <a:tailEnd type="none" w="med" len="med"/>
                    </a:lnL>
                    <a:lnR w="12700" cap="flat" cmpd="sng">
                      <a:solidFill>
                        <a:schemeClr val="bg1"/>
                      </a:solidFill>
                      <a:prstDash val="solid"/>
                      <a:headEnd type="none" w="med" len="med"/>
                      <a:tailEnd type="none" w="med" len="med"/>
                    </a:lnR>
                    <a:lnT w="12700" cap="flat" cmpd="sng">
                      <a:solidFill>
                        <a:schemeClr val="bg1"/>
                      </a:solidFill>
                      <a:prstDash val="solid"/>
                      <a:headEnd type="none" w="med" len="med"/>
                      <a:tailEnd type="none" w="med" len="med"/>
                    </a:lnT>
                    <a:lnB w="12700" cap="flat" cmpd="sng">
                      <a:solidFill>
                        <a:schemeClr val="bg1"/>
                      </a:solidFill>
                      <a:prstDash val="solid"/>
                      <a:headEnd type="none" w="med" len="med"/>
                      <a:tailEnd type="none" w="med" len="med"/>
                    </a:lnB>
                    <a:lnTlToBr>
                      <a:noFill/>
                    </a:lnTlToBr>
                    <a:lnBlToTr>
                      <a:noFill/>
                    </a:lnBlToTr>
                    <a:solidFill>
                      <a:srgbClr val="F3F9FA"/>
                    </a:solidFill>
                  </a:tcPr>
                </a:tc>
                <a:tc>
                  <a:txBody>
                    <a:bodyPr/>
                    <a:lstStyle>
                      <a:lvl1pPr marL="228600" lvl="0" indent="-228600" algn="l" defTabSz="914400" rtl="0" eaLnBrk="1" latinLnBrk="0" hangingPunct="1">
                        <a:lnSpc>
                          <a:spcPct val="90000"/>
                        </a:lnSpc>
                        <a:spcBef>
                          <a:spcPts val="1000"/>
                        </a:spcBef>
                        <a:buClrTx/>
                        <a:buSzTx/>
                        <a:buFont typeface="Arial" panose="020B0604020202020204" pitchFamily="34" charset="0"/>
                        <a:buChar char="•"/>
                        <a:defRPr sz="2800" kern="1200">
                          <a:solidFill>
                            <a:schemeClr val="tx1"/>
                          </a:solidFill>
                          <a:latin typeface="+mn-lt"/>
                          <a:ea typeface="+mn-ea"/>
                          <a:cs typeface="+mn-cs"/>
                        </a:defRPr>
                      </a:lvl1pPr>
                      <a:lvl2pPr marL="685800" lvl="1" indent="-228600" algn="l" defTabSz="914400" rtl="0" eaLnBrk="1" latinLnBrk="0" hangingPunct="1">
                        <a:lnSpc>
                          <a:spcPct val="90000"/>
                        </a:lnSpc>
                        <a:spcBef>
                          <a:spcPts val="500"/>
                        </a:spcBef>
                        <a:buClrTx/>
                        <a:buSzTx/>
                        <a:buFont typeface="Arial" panose="020B0604020202020204" pitchFamily="34" charset="0"/>
                        <a:buChar char="•"/>
                        <a:defRPr sz="2400" kern="1200">
                          <a:solidFill>
                            <a:schemeClr val="tx1"/>
                          </a:solidFill>
                          <a:latin typeface="+mn-lt"/>
                          <a:ea typeface="+mn-ea"/>
                          <a:cs typeface="+mn-cs"/>
                        </a:defRPr>
                      </a:lvl2pPr>
                      <a:lvl3pPr marL="1143000" lvl="2" indent="-228600" algn="l" defTabSz="914400" rtl="0" eaLnBrk="1" latinLnBrk="0" hangingPunct="1">
                        <a:lnSpc>
                          <a:spcPct val="90000"/>
                        </a:lnSpc>
                        <a:spcBef>
                          <a:spcPts val="500"/>
                        </a:spcBef>
                        <a:buClrTx/>
                        <a:buSzTx/>
                        <a:buFont typeface="Arial" panose="020B0604020202020204" pitchFamily="34" charset="0"/>
                        <a:buChar char="•"/>
                        <a:defRPr sz="2000" kern="1200">
                          <a:solidFill>
                            <a:schemeClr val="tx1"/>
                          </a:solidFill>
                          <a:latin typeface="+mn-lt"/>
                          <a:ea typeface="+mn-ea"/>
                          <a:cs typeface="+mn-cs"/>
                        </a:defRPr>
                      </a:lvl3pPr>
                      <a:lvl4pPr marL="1600200" lvl="3" indent="-228600" algn="l" defTabSz="914400" rtl="0" eaLnBrk="1" latinLnBrk="0" hangingPunct="1">
                        <a:lnSpc>
                          <a:spcPct val="90000"/>
                        </a:lnSpc>
                        <a:spcBef>
                          <a:spcPts val="500"/>
                        </a:spcBef>
                        <a:buClrTx/>
                        <a:buSzTx/>
                        <a:buFont typeface="Arial" panose="020B0604020202020204" pitchFamily="34" charset="0"/>
                        <a:buChar char="•"/>
                        <a:defRPr sz="1800" kern="1200">
                          <a:solidFill>
                            <a:schemeClr val="tx1"/>
                          </a:solidFill>
                          <a:latin typeface="+mn-lt"/>
                          <a:ea typeface="+mn-ea"/>
                          <a:cs typeface="+mn-cs"/>
                        </a:defRPr>
                      </a:lvl4pPr>
                      <a:lvl5pPr marL="2057400" lvl="4" indent="-228600" algn="l" defTabSz="914400" rtl="0" eaLnBrk="1" latinLnBrk="0" hangingPunct="1">
                        <a:lnSpc>
                          <a:spcPct val="90000"/>
                        </a:lnSpc>
                        <a:spcBef>
                          <a:spcPts val="500"/>
                        </a:spcBef>
                        <a:buClrTx/>
                        <a:buSzTx/>
                        <a:buFont typeface="Arial" panose="020B0604020202020204" pitchFamily="34" charset="0"/>
                        <a:buChar char="•"/>
                        <a:defRPr sz="1800" kern="1200">
                          <a:solidFill>
                            <a:schemeClr val="tx1"/>
                          </a:solidFill>
                          <a:latin typeface="+mn-lt"/>
                          <a:ea typeface="+mn-ea"/>
                          <a:cs typeface="+mn-cs"/>
                        </a:defRPr>
                      </a:lvl5pPr>
                    </a:lstStyle>
                    <a:p>
                      <a:pPr marL="0" lvl="0" indent="0" algn="ctr">
                        <a:spcBef>
                          <a:spcPct val="0"/>
                        </a:spcBef>
                        <a:buNone/>
                      </a:pPr>
                      <a:r>
                        <a:rPr lang="zh-CN" altLang="en-US" sz="2400" dirty="0">
                          <a:latin typeface="+mj-lt"/>
                          <a:ea typeface="思源黑体 CN Medium" panose="020B0600000000000000" pitchFamily="34" charset="-122"/>
                          <a:sym typeface="+mn-ea"/>
                        </a:rPr>
                        <a:t>白</a:t>
                      </a:r>
                    </a:p>
                  </a:txBody>
                  <a:tcPr anchor="ctr">
                    <a:lnL w="12700" cap="flat" cmpd="sng">
                      <a:solidFill>
                        <a:schemeClr val="bg1"/>
                      </a:solidFill>
                      <a:prstDash val="solid"/>
                      <a:headEnd type="none" w="med" len="med"/>
                      <a:tailEnd type="none" w="med" len="med"/>
                    </a:lnL>
                    <a:lnR w="12700" cap="flat" cmpd="sng">
                      <a:solidFill>
                        <a:schemeClr val="bg1"/>
                      </a:solidFill>
                      <a:prstDash val="solid"/>
                      <a:headEnd type="none" w="med" len="med"/>
                      <a:tailEnd type="none" w="med" len="med"/>
                    </a:lnR>
                    <a:lnT w="12700" cap="flat" cmpd="sng">
                      <a:solidFill>
                        <a:schemeClr val="bg1"/>
                      </a:solidFill>
                      <a:prstDash val="solid"/>
                      <a:headEnd type="none" w="med" len="med"/>
                      <a:tailEnd type="none" w="med" len="med"/>
                    </a:lnT>
                    <a:lnB w="12700" cap="flat" cmpd="sng">
                      <a:solidFill>
                        <a:schemeClr val="bg1"/>
                      </a:solidFill>
                      <a:prstDash val="solid"/>
                      <a:headEnd type="none" w="med" len="med"/>
                      <a:tailEnd type="none" w="med" len="med"/>
                    </a:lnB>
                    <a:lnTlToBr>
                      <a:noFill/>
                    </a:lnTlToBr>
                    <a:lnBlToTr>
                      <a:noFill/>
                    </a:lnBlToTr>
                    <a:solidFill>
                      <a:srgbClr val="F3F9FA"/>
                    </a:solidFill>
                  </a:tcPr>
                </a:tc>
              </a:tr>
              <a:tr h="424743">
                <a:tc>
                  <a:txBody>
                    <a:bodyPr/>
                    <a:lstStyle>
                      <a:lvl1pPr marL="228600" lvl="0" indent="-228600" algn="l" defTabSz="914400" rtl="0" eaLnBrk="1" latinLnBrk="0" hangingPunct="1">
                        <a:lnSpc>
                          <a:spcPct val="90000"/>
                        </a:lnSpc>
                        <a:spcBef>
                          <a:spcPts val="1000"/>
                        </a:spcBef>
                        <a:buClrTx/>
                        <a:buSzTx/>
                        <a:buFont typeface="Arial" panose="020B0604020202020204" pitchFamily="34" charset="0"/>
                        <a:buChar char="•"/>
                        <a:defRPr sz="2800" kern="1200">
                          <a:solidFill>
                            <a:schemeClr val="tx1"/>
                          </a:solidFill>
                          <a:latin typeface="+mn-lt"/>
                          <a:ea typeface="+mn-ea"/>
                          <a:cs typeface="+mn-cs"/>
                        </a:defRPr>
                      </a:lvl1pPr>
                      <a:lvl2pPr marL="685800" lvl="1" indent="-228600" algn="l" defTabSz="914400" rtl="0" eaLnBrk="1" latinLnBrk="0" hangingPunct="1">
                        <a:lnSpc>
                          <a:spcPct val="90000"/>
                        </a:lnSpc>
                        <a:spcBef>
                          <a:spcPts val="500"/>
                        </a:spcBef>
                        <a:buClrTx/>
                        <a:buSzTx/>
                        <a:buFont typeface="Arial" panose="020B0604020202020204" pitchFamily="34" charset="0"/>
                        <a:buChar char="•"/>
                        <a:defRPr sz="2400" kern="1200">
                          <a:solidFill>
                            <a:schemeClr val="tx1"/>
                          </a:solidFill>
                          <a:latin typeface="+mn-lt"/>
                          <a:ea typeface="+mn-ea"/>
                          <a:cs typeface="+mn-cs"/>
                        </a:defRPr>
                      </a:lvl2pPr>
                      <a:lvl3pPr marL="1143000" lvl="2" indent="-228600" algn="l" defTabSz="914400" rtl="0" eaLnBrk="1" latinLnBrk="0" hangingPunct="1">
                        <a:lnSpc>
                          <a:spcPct val="90000"/>
                        </a:lnSpc>
                        <a:spcBef>
                          <a:spcPts val="500"/>
                        </a:spcBef>
                        <a:buClrTx/>
                        <a:buSzTx/>
                        <a:buFont typeface="Arial" panose="020B0604020202020204" pitchFamily="34" charset="0"/>
                        <a:buChar char="•"/>
                        <a:defRPr sz="2000" kern="1200">
                          <a:solidFill>
                            <a:schemeClr val="tx1"/>
                          </a:solidFill>
                          <a:latin typeface="+mn-lt"/>
                          <a:ea typeface="+mn-ea"/>
                          <a:cs typeface="+mn-cs"/>
                        </a:defRPr>
                      </a:lvl3pPr>
                      <a:lvl4pPr marL="1600200" lvl="3" indent="-228600" algn="l" defTabSz="914400" rtl="0" eaLnBrk="1" latinLnBrk="0" hangingPunct="1">
                        <a:lnSpc>
                          <a:spcPct val="90000"/>
                        </a:lnSpc>
                        <a:spcBef>
                          <a:spcPts val="500"/>
                        </a:spcBef>
                        <a:buClrTx/>
                        <a:buSzTx/>
                        <a:buFont typeface="Arial" panose="020B0604020202020204" pitchFamily="34" charset="0"/>
                        <a:buChar char="•"/>
                        <a:defRPr sz="1800" kern="1200">
                          <a:solidFill>
                            <a:schemeClr val="tx1"/>
                          </a:solidFill>
                          <a:latin typeface="+mn-lt"/>
                          <a:ea typeface="+mn-ea"/>
                          <a:cs typeface="+mn-cs"/>
                        </a:defRPr>
                      </a:lvl4pPr>
                      <a:lvl5pPr marL="2057400" lvl="4" indent="-228600" algn="l" defTabSz="914400" rtl="0" eaLnBrk="1" latinLnBrk="0" hangingPunct="1">
                        <a:lnSpc>
                          <a:spcPct val="90000"/>
                        </a:lnSpc>
                        <a:spcBef>
                          <a:spcPts val="500"/>
                        </a:spcBef>
                        <a:buClrTx/>
                        <a:buSzTx/>
                        <a:buFont typeface="Arial" panose="020B0604020202020204" pitchFamily="34" charset="0"/>
                        <a:buChar char="•"/>
                        <a:defRPr sz="1800" kern="1200">
                          <a:solidFill>
                            <a:schemeClr val="tx1"/>
                          </a:solidFill>
                          <a:latin typeface="+mn-lt"/>
                          <a:ea typeface="+mn-ea"/>
                          <a:cs typeface="+mn-cs"/>
                        </a:defRPr>
                      </a:lvl5pPr>
                    </a:lstStyle>
                    <a:p>
                      <a:pPr marL="0" lvl="0" indent="0" algn="ctr">
                        <a:spcBef>
                          <a:spcPct val="0"/>
                        </a:spcBef>
                        <a:buNone/>
                      </a:pPr>
                      <a:r>
                        <a:rPr lang="zh-CN" altLang="en-US" sz="2400" dirty="0">
                          <a:latin typeface="+mj-lt"/>
                          <a:ea typeface="思源黑体 CN Medium" panose="020B0600000000000000" pitchFamily="34" charset="-122"/>
                          <a:sym typeface="+mn-ea"/>
                        </a:rPr>
                        <a:t>黑</a:t>
                      </a:r>
                    </a:p>
                  </a:txBody>
                  <a:tcPr anchor="ctr">
                    <a:lnL w="12700" cap="flat" cmpd="sng">
                      <a:solidFill>
                        <a:schemeClr val="bg1"/>
                      </a:solidFill>
                      <a:prstDash val="solid"/>
                      <a:headEnd type="none" w="med" len="med"/>
                      <a:tailEnd type="none" w="med" len="med"/>
                    </a:lnL>
                    <a:lnR w="12700" cap="flat" cmpd="sng">
                      <a:solidFill>
                        <a:schemeClr val="bg1"/>
                      </a:solidFill>
                      <a:prstDash val="solid"/>
                      <a:headEnd type="none" w="med" len="med"/>
                      <a:tailEnd type="none" w="med" len="med"/>
                    </a:lnR>
                    <a:lnT w="12700" cap="flat" cmpd="sng">
                      <a:solidFill>
                        <a:schemeClr val="bg1"/>
                      </a:solidFill>
                      <a:prstDash val="solid"/>
                      <a:headEnd type="none" w="med" len="med"/>
                      <a:tailEnd type="none" w="med" len="med"/>
                    </a:lnT>
                    <a:lnB w="12700" cap="flat" cmpd="sng">
                      <a:solidFill>
                        <a:schemeClr val="bg1"/>
                      </a:solidFill>
                      <a:prstDash val="solid"/>
                      <a:headEnd type="none" w="med" len="med"/>
                      <a:tailEnd type="none" w="med" len="med"/>
                    </a:lnB>
                    <a:lnTlToBr>
                      <a:noFill/>
                    </a:lnTlToBr>
                    <a:lnBlToTr>
                      <a:noFill/>
                    </a:lnBlToTr>
                    <a:solidFill>
                      <a:srgbClr val="E7F3F4"/>
                    </a:solidFill>
                  </a:tcPr>
                </a:tc>
                <a:tc>
                  <a:txBody>
                    <a:bodyPr/>
                    <a:lstStyle>
                      <a:lvl1pPr marL="228600" lvl="0" indent="-228600" algn="l" defTabSz="914400" rtl="0" eaLnBrk="1" latinLnBrk="0" hangingPunct="1">
                        <a:lnSpc>
                          <a:spcPct val="90000"/>
                        </a:lnSpc>
                        <a:spcBef>
                          <a:spcPts val="1000"/>
                        </a:spcBef>
                        <a:buClrTx/>
                        <a:buSzTx/>
                        <a:buFont typeface="Arial" panose="020B0604020202020204" pitchFamily="34" charset="0"/>
                        <a:buChar char="•"/>
                        <a:defRPr sz="2800" kern="1200">
                          <a:solidFill>
                            <a:schemeClr val="tx1"/>
                          </a:solidFill>
                          <a:latin typeface="+mn-lt"/>
                          <a:ea typeface="+mn-ea"/>
                          <a:cs typeface="+mn-cs"/>
                        </a:defRPr>
                      </a:lvl1pPr>
                      <a:lvl2pPr marL="685800" lvl="1" indent="-228600" algn="l" defTabSz="914400" rtl="0" eaLnBrk="1" latinLnBrk="0" hangingPunct="1">
                        <a:lnSpc>
                          <a:spcPct val="90000"/>
                        </a:lnSpc>
                        <a:spcBef>
                          <a:spcPts val="500"/>
                        </a:spcBef>
                        <a:buClrTx/>
                        <a:buSzTx/>
                        <a:buFont typeface="Arial" panose="020B0604020202020204" pitchFamily="34" charset="0"/>
                        <a:buChar char="•"/>
                        <a:defRPr sz="2400" kern="1200">
                          <a:solidFill>
                            <a:schemeClr val="tx1"/>
                          </a:solidFill>
                          <a:latin typeface="+mn-lt"/>
                          <a:ea typeface="+mn-ea"/>
                          <a:cs typeface="+mn-cs"/>
                        </a:defRPr>
                      </a:lvl2pPr>
                      <a:lvl3pPr marL="1143000" lvl="2" indent="-228600" algn="l" defTabSz="914400" rtl="0" eaLnBrk="1" latinLnBrk="0" hangingPunct="1">
                        <a:lnSpc>
                          <a:spcPct val="90000"/>
                        </a:lnSpc>
                        <a:spcBef>
                          <a:spcPts val="500"/>
                        </a:spcBef>
                        <a:buClrTx/>
                        <a:buSzTx/>
                        <a:buFont typeface="Arial" panose="020B0604020202020204" pitchFamily="34" charset="0"/>
                        <a:buChar char="•"/>
                        <a:defRPr sz="2000" kern="1200">
                          <a:solidFill>
                            <a:schemeClr val="tx1"/>
                          </a:solidFill>
                          <a:latin typeface="+mn-lt"/>
                          <a:ea typeface="+mn-ea"/>
                          <a:cs typeface="+mn-cs"/>
                        </a:defRPr>
                      </a:lvl3pPr>
                      <a:lvl4pPr marL="1600200" lvl="3" indent="-228600" algn="l" defTabSz="914400" rtl="0" eaLnBrk="1" latinLnBrk="0" hangingPunct="1">
                        <a:lnSpc>
                          <a:spcPct val="90000"/>
                        </a:lnSpc>
                        <a:spcBef>
                          <a:spcPts val="500"/>
                        </a:spcBef>
                        <a:buClrTx/>
                        <a:buSzTx/>
                        <a:buFont typeface="Arial" panose="020B0604020202020204" pitchFamily="34" charset="0"/>
                        <a:buChar char="•"/>
                        <a:defRPr sz="1800" kern="1200">
                          <a:solidFill>
                            <a:schemeClr val="tx1"/>
                          </a:solidFill>
                          <a:latin typeface="+mn-lt"/>
                          <a:ea typeface="+mn-ea"/>
                          <a:cs typeface="+mn-cs"/>
                        </a:defRPr>
                      </a:lvl4pPr>
                      <a:lvl5pPr marL="2057400" lvl="4" indent="-228600" algn="l" defTabSz="914400" rtl="0" eaLnBrk="1" latinLnBrk="0" hangingPunct="1">
                        <a:lnSpc>
                          <a:spcPct val="90000"/>
                        </a:lnSpc>
                        <a:spcBef>
                          <a:spcPts val="500"/>
                        </a:spcBef>
                        <a:buClrTx/>
                        <a:buSzTx/>
                        <a:buFont typeface="Arial" panose="020B0604020202020204" pitchFamily="34" charset="0"/>
                        <a:buChar char="•"/>
                        <a:defRPr sz="1800" kern="1200">
                          <a:solidFill>
                            <a:schemeClr val="tx1"/>
                          </a:solidFill>
                          <a:latin typeface="+mn-lt"/>
                          <a:ea typeface="+mn-ea"/>
                          <a:cs typeface="+mn-cs"/>
                        </a:defRPr>
                      </a:lvl5pPr>
                    </a:lstStyle>
                    <a:p>
                      <a:pPr marL="0" lvl="0" indent="0" algn="ctr">
                        <a:spcBef>
                          <a:spcPct val="0"/>
                        </a:spcBef>
                        <a:buNone/>
                      </a:pPr>
                      <a:r>
                        <a:rPr lang="zh-CN" altLang="en-US" sz="2400" dirty="0">
                          <a:latin typeface="+mj-lt"/>
                          <a:ea typeface="思源黑体 CN Medium" panose="020B0600000000000000" pitchFamily="34" charset="-122"/>
                        </a:rPr>
                        <a:t>白</a:t>
                      </a:r>
                    </a:p>
                  </a:txBody>
                  <a:tcPr anchor="ctr">
                    <a:lnL w="12700" cap="flat" cmpd="sng">
                      <a:solidFill>
                        <a:schemeClr val="bg1"/>
                      </a:solidFill>
                      <a:prstDash val="solid"/>
                      <a:headEnd type="none" w="med" len="med"/>
                      <a:tailEnd type="none" w="med" len="med"/>
                    </a:lnL>
                    <a:lnR w="12700" cap="flat" cmpd="sng">
                      <a:solidFill>
                        <a:schemeClr val="bg1"/>
                      </a:solidFill>
                      <a:prstDash val="solid"/>
                      <a:headEnd type="none" w="med" len="med"/>
                      <a:tailEnd type="none" w="med" len="med"/>
                    </a:lnR>
                    <a:lnT w="12700" cap="flat" cmpd="sng">
                      <a:solidFill>
                        <a:schemeClr val="bg1"/>
                      </a:solidFill>
                      <a:prstDash val="solid"/>
                      <a:headEnd type="none" w="med" len="med"/>
                      <a:tailEnd type="none" w="med" len="med"/>
                    </a:lnT>
                    <a:lnB w="12700" cap="flat" cmpd="sng">
                      <a:solidFill>
                        <a:schemeClr val="bg1"/>
                      </a:solidFill>
                      <a:prstDash val="solid"/>
                      <a:headEnd type="none" w="med" len="med"/>
                      <a:tailEnd type="none" w="med" len="med"/>
                    </a:lnB>
                    <a:lnTlToBr>
                      <a:noFill/>
                    </a:lnTlToBr>
                    <a:lnBlToTr>
                      <a:noFill/>
                    </a:lnBlToTr>
                    <a:solidFill>
                      <a:srgbClr val="E7F3F4"/>
                    </a:solidFill>
                  </a:tcPr>
                </a:tc>
                <a:tc>
                  <a:txBody>
                    <a:bodyPr/>
                    <a:lstStyle>
                      <a:lvl1pPr marL="228600" lvl="0" indent="-228600" algn="l" defTabSz="914400" rtl="0" eaLnBrk="1" latinLnBrk="0" hangingPunct="1">
                        <a:lnSpc>
                          <a:spcPct val="90000"/>
                        </a:lnSpc>
                        <a:spcBef>
                          <a:spcPts val="1000"/>
                        </a:spcBef>
                        <a:buClrTx/>
                        <a:buSzTx/>
                        <a:buFont typeface="Arial" panose="020B0604020202020204" pitchFamily="34" charset="0"/>
                        <a:buChar char="•"/>
                        <a:defRPr sz="2800" kern="1200">
                          <a:solidFill>
                            <a:schemeClr val="tx1"/>
                          </a:solidFill>
                          <a:latin typeface="+mn-lt"/>
                          <a:ea typeface="+mn-ea"/>
                          <a:cs typeface="+mn-cs"/>
                        </a:defRPr>
                      </a:lvl1pPr>
                      <a:lvl2pPr marL="685800" lvl="1" indent="-228600" algn="l" defTabSz="914400" rtl="0" eaLnBrk="1" latinLnBrk="0" hangingPunct="1">
                        <a:lnSpc>
                          <a:spcPct val="90000"/>
                        </a:lnSpc>
                        <a:spcBef>
                          <a:spcPts val="500"/>
                        </a:spcBef>
                        <a:buClrTx/>
                        <a:buSzTx/>
                        <a:buFont typeface="Arial" panose="020B0604020202020204" pitchFamily="34" charset="0"/>
                        <a:buChar char="•"/>
                        <a:defRPr sz="2400" kern="1200">
                          <a:solidFill>
                            <a:schemeClr val="tx1"/>
                          </a:solidFill>
                          <a:latin typeface="+mn-lt"/>
                          <a:ea typeface="+mn-ea"/>
                          <a:cs typeface="+mn-cs"/>
                        </a:defRPr>
                      </a:lvl2pPr>
                      <a:lvl3pPr marL="1143000" lvl="2" indent="-228600" algn="l" defTabSz="914400" rtl="0" eaLnBrk="1" latinLnBrk="0" hangingPunct="1">
                        <a:lnSpc>
                          <a:spcPct val="90000"/>
                        </a:lnSpc>
                        <a:spcBef>
                          <a:spcPts val="500"/>
                        </a:spcBef>
                        <a:buClrTx/>
                        <a:buSzTx/>
                        <a:buFont typeface="Arial" panose="020B0604020202020204" pitchFamily="34" charset="0"/>
                        <a:buChar char="•"/>
                        <a:defRPr sz="2000" kern="1200">
                          <a:solidFill>
                            <a:schemeClr val="tx1"/>
                          </a:solidFill>
                          <a:latin typeface="+mn-lt"/>
                          <a:ea typeface="+mn-ea"/>
                          <a:cs typeface="+mn-cs"/>
                        </a:defRPr>
                      </a:lvl3pPr>
                      <a:lvl4pPr marL="1600200" lvl="3" indent="-228600" algn="l" defTabSz="914400" rtl="0" eaLnBrk="1" latinLnBrk="0" hangingPunct="1">
                        <a:lnSpc>
                          <a:spcPct val="90000"/>
                        </a:lnSpc>
                        <a:spcBef>
                          <a:spcPts val="500"/>
                        </a:spcBef>
                        <a:buClrTx/>
                        <a:buSzTx/>
                        <a:buFont typeface="Arial" panose="020B0604020202020204" pitchFamily="34" charset="0"/>
                        <a:buChar char="•"/>
                        <a:defRPr sz="1800" kern="1200">
                          <a:solidFill>
                            <a:schemeClr val="tx1"/>
                          </a:solidFill>
                          <a:latin typeface="+mn-lt"/>
                          <a:ea typeface="+mn-ea"/>
                          <a:cs typeface="+mn-cs"/>
                        </a:defRPr>
                      </a:lvl4pPr>
                      <a:lvl5pPr marL="2057400" lvl="4" indent="-228600" algn="l" defTabSz="914400" rtl="0" eaLnBrk="1" latinLnBrk="0" hangingPunct="1">
                        <a:lnSpc>
                          <a:spcPct val="90000"/>
                        </a:lnSpc>
                        <a:spcBef>
                          <a:spcPts val="500"/>
                        </a:spcBef>
                        <a:buClrTx/>
                        <a:buSzTx/>
                        <a:buFont typeface="Arial" panose="020B0604020202020204" pitchFamily="34" charset="0"/>
                        <a:buChar char="•"/>
                        <a:defRPr sz="1800" kern="1200">
                          <a:solidFill>
                            <a:schemeClr val="tx1"/>
                          </a:solidFill>
                          <a:latin typeface="+mn-lt"/>
                          <a:ea typeface="+mn-ea"/>
                          <a:cs typeface="+mn-cs"/>
                        </a:defRPr>
                      </a:lvl5pPr>
                    </a:lstStyle>
                    <a:p>
                      <a:pPr marL="0" lvl="0" indent="0" algn="ctr">
                        <a:spcBef>
                          <a:spcPct val="0"/>
                        </a:spcBef>
                        <a:buNone/>
                      </a:pPr>
                      <a:r>
                        <a:rPr lang="zh-CN" altLang="en-US" sz="2400" dirty="0">
                          <a:latin typeface="+mj-lt"/>
                          <a:ea typeface="思源黑体 CN Medium" panose="020B0600000000000000" pitchFamily="34" charset="-122"/>
                          <a:sym typeface="+mn-ea"/>
                        </a:rPr>
                        <a:t>黑</a:t>
                      </a:r>
                    </a:p>
                  </a:txBody>
                  <a:tcPr anchor="ctr">
                    <a:lnL w="12700" cap="flat" cmpd="sng">
                      <a:solidFill>
                        <a:schemeClr val="bg1"/>
                      </a:solidFill>
                      <a:prstDash val="solid"/>
                      <a:headEnd type="none" w="med" len="med"/>
                      <a:tailEnd type="none" w="med" len="med"/>
                    </a:lnL>
                    <a:lnR w="12700" cap="flat" cmpd="sng">
                      <a:solidFill>
                        <a:schemeClr val="bg1"/>
                      </a:solidFill>
                      <a:prstDash val="solid"/>
                      <a:headEnd type="none" w="med" len="med"/>
                      <a:tailEnd type="none" w="med" len="med"/>
                    </a:lnR>
                    <a:lnT w="12700" cap="flat" cmpd="sng">
                      <a:solidFill>
                        <a:schemeClr val="bg1"/>
                      </a:solidFill>
                      <a:prstDash val="solid"/>
                      <a:headEnd type="none" w="med" len="med"/>
                      <a:tailEnd type="none" w="med" len="med"/>
                    </a:lnT>
                    <a:lnB w="12700" cap="flat" cmpd="sng">
                      <a:solidFill>
                        <a:schemeClr val="bg1"/>
                      </a:solidFill>
                      <a:prstDash val="solid"/>
                      <a:headEnd type="none" w="med" len="med"/>
                      <a:tailEnd type="none" w="med" len="med"/>
                    </a:lnB>
                    <a:lnTlToBr>
                      <a:noFill/>
                    </a:lnTlToBr>
                    <a:lnBlToTr>
                      <a:noFill/>
                    </a:lnBlToTr>
                    <a:solidFill>
                      <a:srgbClr val="E7F3F4"/>
                    </a:solidFill>
                  </a:tcPr>
                </a:tc>
              </a:tr>
              <a:tr h="424743">
                <a:tc>
                  <a:txBody>
                    <a:bodyPr/>
                    <a:lstStyle>
                      <a:lvl1pPr marL="228600" lvl="0" indent="-228600" algn="l" defTabSz="914400" rtl="0" eaLnBrk="1" latinLnBrk="0" hangingPunct="1">
                        <a:lnSpc>
                          <a:spcPct val="90000"/>
                        </a:lnSpc>
                        <a:spcBef>
                          <a:spcPts val="1000"/>
                        </a:spcBef>
                        <a:buClrTx/>
                        <a:buSzTx/>
                        <a:buFont typeface="Arial" panose="020B0604020202020204" pitchFamily="34" charset="0"/>
                        <a:buChar char="•"/>
                        <a:defRPr sz="2800" kern="1200">
                          <a:solidFill>
                            <a:schemeClr val="tx1"/>
                          </a:solidFill>
                          <a:latin typeface="+mn-lt"/>
                          <a:ea typeface="+mn-ea"/>
                          <a:cs typeface="+mn-cs"/>
                        </a:defRPr>
                      </a:lvl1pPr>
                      <a:lvl2pPr marL="685800" lvl="1" indent="-228600" algn="l" defTabSz="914400" rtl="0" eaLnBrk="1" latinLnBrk="0" hangingPunct="1">
                        <a:lnSpc>
                          <a:spcPct val="90000"/>
                        </a:lnSpc>
                        <a:spcBef>
                          <a:spcPts val="500"/>
                        </a:spcBef>
                        <a:buClrTx/>
                        <a:buSzTx/>
                        <a:buFont typeface="Arial" panose="020B0604020202020204" pitchFamily="34" charset="0"/>
                        <a:buChar char="•"/>
                        <a:defRPr sz="2400" kern="1200">
                          <a:solidFill>
                            <a:schemeClr val="tx1"/>
                          </a:solidFill>
                          <a:latin typeface="+mn-lt"/>
                          <a:ea typeface="+mn-ea"/>
                          <a:cs typeface="+mn-cs"/>
                        </a:defRPr>
                      </a:lvl2pPr>
                      <a:lvl3pPr marL="1143000" lvl="2" indent="-228600" algn="l" defTabSz="914400" rtl="0" eaLnBrk="1" latinLnBrk="0" hangingPunct="1">
                        <a:lnSpc>
                          <a:spcPct val="90000"/>
                        </a:lnSpc>
                        <a:spcBef>
                          <a:spcPts val="500"/>
                        </a:spcBef>
                        <a:buClrTx/>
                        <a:buSzTx/>
                        <a:buFont typeface="Arial" panose="020B0604020202020204" pitchFamily="34" charset="0"/>
                        <a:buChar char="•"/>
                        <a:defRPr sz="2000" kern="1200">
                          <a:solidFill>
                            <a:schemeClr val="tx1"/>
                          </a:solidFill>
                          <a:latin typeface="+mn-lt"/>
                          <a:ea typeface="+mn-ea"/>
                          <a:cs typeface="+mn-cs"/>
                        </a:defRPr>
                      </a:lvl3pPr>
                      <a:lvl4pPr marL="1600200" lvl="3" indent="-228600" algn="l" defTabSz="914400" rtl="0" eaLnBrk="1" latinLnBrk="0" hangingPunct="1">
                        <a:lnSpc>
                          <a:spcPct val="90000"/>
                        </a:lnSpc>
                        <a:spcBef>
                          <a:spcPts val="500"/>
                        </a:spcBef>
                        <a:buClrTx/>
                        <a:buSzTx/>
                        <a:buFont typeface="Arial" panose="020B0604020202020204" pitchFamily="34" charset="0"/>
                        <a:buChar char="•"/>
                        <a:defRPr sz="1800" kern="1200">
                          <a:solidFill>
                            <a:schemeClr val="tx1"/>
                          </a:solidFill>
                          <a:latin typeface="+mn-lt"/>
                          <a:ea typeface="+mn-ea"/>
                          <a:cs typeface="+mn-cs"/>
                        </a:defRPr>
                      </a:lvl4pPr>
                      <a:lvl5pPr marL="2057400" lvl="4" indent="-228600" algn="l" defTabSz="914400" rtl="0" eaLnBrk="1" latinLnBrk="0" hangingPunct="1">
                        <a:lnSpc>
                          <a:spcPct val="90000"/>
                        </a:lnSpc>
                        <a:spcBef>
                          <a:spcPts val="500"/>
                        </a:spcBef>
                        <a:buClrTx/>
                        <a:buSzTx/>
                        <a:buFont typeface="Arial" panose="020B0604020202020204" pitchFamily="34" charset="0"/>
                        <a:buChar char="•"/>
                        <a:defRPr sz="1800" kern="1200">
                          <a:solidFill>
                            <a:schemeClr val="tx1"/>
                          </a:solidFill>
                          <a:latin typeface="+mn-lt"/>
                          <a:ea typeface="+mn-ea"/>
                          <a:cs typeface="+mn-cs"/>
                        </a:defRPr>
                      </a:lvl5pPr>
                    </a:lstStyle>
                    <a:p>
                      <a:pPr marL="0" lvl="0" indent="0" algn="ctr">
                        <a:spcBef>
                          <a:spcPct val="0"/>
                        </a:spcBef>
                        <a:buNone/>
                      </a:pPr>
                      <a:r>
                        <a:rPr lang="zh-CN" altLang="en-US" sz="2400" dirty="0">
                          <a:latin typeface="+mj-lt"/>
                          <a:ea typeface="思源黑体 CN Medium" panose="020B0600000000000000" pitchFamily="34" charset="-122"/>
                          <a:sym typeface="+mn-ea"/>
                        </a:rPr>
                        <a:t>黑</a:t>
                      </a:r>
                    </a:p>
                  </a:txBody>
                  <a:tcPr anchor="ctr">
                    <a:lnL w="12700" cap="flat" cmpd="sng">
                      <a:solidFill>
                        <a:schemeClr val="bg1"/>
                      </a:solidFill>
                      <a:prstDash val="solid"/>
                      <a:headEnd type="none" w="med" len="med"/>
                      <a:tailEnd type="none" w="med" len="med"/>
                    </a:lnL>
                    <a:lnR w="12700" cap="flat" cmpd="sng">
                      <a:solidFill>
                        <a:schemeClr val="bg1"/>
                      </a:solidFill>
                      <a:prstDash val="solid"/>
                      <a:headEnd type="none" w="med" len="med"/>
                      <a:tailEnd type="none" w="med" len="med"/>
                    </a:lnR>
                    <a:lnT w="12700" cap="flat" cmpd="sng">
                      <a:solidFill>
                        <a:schemeClr val="bg1"/>
                      </a:solidFill>
                      <a:prstDash val="solid"/>
                      <a:headEnd type="none" w="med" len="med"/>
                      <a:tailEnd type="none" w="med" len="med"/>
                    </a:lnT>
                    <a:lnB w="12700" cap="flat" cmpd="sng">
                      <a:solidFill>
                        <a:schemeClr val="bg1"/>
                      </a:solidFill>
                      <a:prstDash val="solid"/>
                      <a:headEnd type="none" w="med" len="med"/>
                      <a:tailEnd type="none" w="med" len="med"/>
                    </a:lnB>
                    <a:lnTlToBr>
                      <a:noFill/>
                    </a:lnTlToBr>
                    <a:lnBlToTr>
                      <a:noFill/>
                    </a:lnBlToTr>
                    <a:solidFill>
                      <a:srgbClr val="F3F9FA"/>
                    </a:solidFill>
                  </a:tcPr>
                </a:tc>
                <a:tc>
                  <a:txBody>
                    <a:bodyPr/>
                    <a:lstStyle>
                      <a:lvl1pPr marL="228600" lvl="0" indent="-228600" algn="l" defTabSz="914400" rtl="0" eaLnBrk="1" latinLnBrk="0" hangingPunct="1">
                        <a:lnSpc>
                          <a:spcPct val="90000"/>
                        </a:lnSpc>
                        <a:spcBef>
                          <a:spcPts val="1000"/>
                        </a:spcBef>
                        <a:buClrTx/>
                        <a:buSzTx/>
                        <a:buFont typeface="Arial" panose="020B0604020202020204" pitchFamily="34" charset="0"/>
                        <a:buChar char="•"/>
                        <a:defRPr sz="2800" kern="1200">
                          <a:solidFill>
                            <a:schemeClr val="tx1"/>
                          </a:solidFill>
                          <a:latin typeface="+mn-lt"/>
                          <a:ea typeface="+mn-ea"/>
                          <a:cs typeface="+mn-cs"/>
                        </a:defRPr>
                      </a:lvl1pPr>
                      <a:lvl2pPr marL="685800" lvl="1" indent="-228600" algn="l" defTabSz="914400" rtl="0" eaLnBrk="1" latinLnBrk="0" hangingPunct="1">
                        <a:lnSpc>
                          <a:spcPct val="90000"/>
                        </a:lnSpc>
                        <a:spcBef>
                          <a:spcPts val="500"/>
                        </a:spcBef>
                        <a:buClrTx/>
                        <a:buSzTx/>
                        <a:buFont typeface="Arial" panose="020B0604020202020204" pitchFamily="34" charset="0"/>
                        <a:buChar char="•"/>
                        <a:defRPr sz="2400" kern="1200">
                          <a:solidFill>
                            <a:schemeClr val="tx1"/>
                          </a:solidFill>
                          <a:latin typeface="+mn-lt"/>
                          <a:ea typeface="+mn-ea"/>
                          <a:cs typeface="+mn-cs"/>
                        </a:defRPr>
                      </a:lvl2pPr>
                      <a:lvl3pPr marL="1143000" lvl="2" indent="-228600" algn="l" defTabSz="914400" rtl="0" eaLnBrk="1" latinLnBrk="0" hangingPunct="1">
                        <a:lnSpc>
                          <a:spcPct val="90000"/>
                        </a:lnSpc>
                        <a:spcBef>
                          <a:spcPts val="500"/>
                        </a:spcBef>
                        <a:buClrTx/>
                        <a:buSzTx/>
                        <a:buFont typeface="Arial" panose="020B0604020202020204" pitchFamily="34" charset="0"/>
                        <a:buChar char="•"/>
                        <a:defRPr sz="2000" kern="1200">
                          <a:solidFill>
                            <a:schemeClr val="tx1"/>
                          </a:solidFill>
                          <a:latin typeface="+mn-lt"/>
                          <a:ea typeface="+mn-ea"/>
                          <a:cs typeface="+mn-cs"/>
                        </a:defRPr>
                      </a:lvl3pPr>
                      <a:lvl4pPr marL="1600200" lvl="3" indent="-228600" algn="l" defTabSz="914400" rtl="0" eaLnBrk="1" latinLnBrk="0" hangingPunct="1">
                        <a:lnSpc>
                          <a:spcPct val="90000"/>
                        </a:lnSpc>
                        <a:spcBef>
                          <a:spcPts val="500"/>
                        </a:spcBef>
                        <a:buClrTx/>
                        <a:buSzTx/>
                        <a:buFont typeface="Arial" panose="020B0604020202020204" pitchFamily="34" charset="0"/>
                        <a:buChar char="•"/>
                        <a:defRPr sz="1800" kern="1200">
                          <a:solidFill>
                            <a:schemeClr val="tx1"/>
                          </a:solidFill>
                          <a:latin typeface="+mn-lt"/>
                          <a:ea typeface="+mn-ea"/>
                          <a:cs typeface="+mn-cs"/>
                        </a:defRPr>
                      </a:lvl4pPr>
                      <a:lvl5pPr marL="2057400" lvl="4" indent="-228600" algn="l" defTabSz="914400" rtl="0" eaLnBrk="1" latinLnBrk="0" hangingPunct="1">
                        <a:lnSpc>
                          <a:spcPct val="90000"/>
                        </a:lnSpc>
                        <a:spcBef>
                          <a:spcPts val="500"/>
                        </a:spcBef>
                        <a:buClrTx/>
                        <a:buSzTx/>
                        <a:buFont typeface="Arial" panose="020B0604020202020204" pitchFamily="34" charset="0"/>
                        <a:buChar char="•"/>
                        <a:defRPr sz="1800" kern="1200">
                          <a:solidFill>
                            <a:schemeClr val="tx1"/>
                          </a:solidFill>
                          <a:latin typeface="+mn-lt"/>
                          <a:ea typeface="+mn-ea"/>
                          <a:cs typeface="+mn-cs"/>
                        </a:defRPr>
                      </a:lvl5pPr>
                    </a:lstStyle>
                    <a:p>
                      <a:pPr marL="0" lvl="0" indent="0" algn="ctr">
                        <a:spcBef>
                          <a:spcPct val="0"/>
                        </a:spcBef>
                        <a:buNone/>
                      </a:pPr>
                      <a:r>
                        <a:rPr lang="zh-CN" altLang="en-US" sz="2400" dirty="0">
                          <a:latin typeface="+mj-lt"/>
                          <a:ea typeface="思源黑体 CN Medium" panose="020B0600000000000000" pitchFamily="34" charset="-122"/>
                          <a:sym typeface="+mn-ea"/>
                        </a:rPr>
                        <a:t>白</a:t>
                      </a:r>
                    </a:p>
                  </a:txBody>
                  <a:tcPr anchor="ctr">
                    <a:lnL w="12700" cap="flat" cmpd="sng">
                      <a:solidFill>
                        <a:schemeClr val="bg1"/>
                      </a:solidFill>
                      <a:prstDash val="solid"/>
                      <a:headEnd type="none" w="med" len="med"/>
                      <a:tailEnd type="none" w="med" len="med"/>
                    </a:lnL>
                    <a:lnR w="12700" cap="flat" cmpd="sng">
                      <a:solidFill>
                        <a:schemeClr val="bg1"/>
                      </a:solidFill>
                      <a:prstDash val="solid"/>
                      <a:headEnd type="none" w="med" len="med"/>
                      <a:tailEnd type="none" w="med" len="med"/>
                    </a:lnR>
                    <a:lnT w="12700" cap="flat" cmpd="sng">
                      <a:solidFill>
                        <a:schemeClr val="bg1"/>
                      </a:solidFill>
                      <a:prstDash val="solid"/>
                      <a:headEnd type="none" w="med" len="med"/>
                      <a:tailEnd type="none" w="med" len="med"/>
                    </a:lnT>
                    <a:lnB w="12700" cap="flat" cmpd="sng">
                      <a:solidFill>
                        <a:schemeClr val="bg1"/>
                      </a:solidFill>
                      <a:prstDash val="solid"/>
                      <a:headEnd type="none" w="med" len="med"/>
                      <a:tailEnd type="none" w="med" len="med"/>
                    </a:lnB>
                    <a:lnTlToBr>
                      <a:noFill/>
                    </a:lnTlToBr>
                    <a:lnBlToTr>
                      <a:noFill/>
                    </a:lnBlToTr>
                    <a:solidFill>
                      <a:srgbClr val="F3F9FA"/>
                    </a:solidFill>
                  </a:tcPr>
                </a:tc>
                <a:tc>
                  <a:txBody>
                    <a:bodyPr/>
                    <a:lstStyle>
                      <a:lvl1pPr marL="228600" lvl="0" indent="-228600" algn="l" defTabSz="914400" rtl="0" eaLnBrk="1" latinLnBrk="0" hangingPunct="1">
                        <a:lnSpc>
                          <a:spcPct val="90000"/>
                        </a:lnSpc>
                        <a:spcBef>
                          <a:spcPts val="1000"/>
                        </a:spcBef>
                        <a:buClrTx/>
                        <a:buSzTx/>
                        <a:buFont typeface="Arial" panose="020B0604020202020204" pitchFamily="34" charset="0"/>
                        <a:buChar char="•"/>
                        <a:defRPr sz="2800" kern="1200">
                          <a:solidFill>
                            <a:schemeClr val="tx1"/>
                          </a:solidFill>
                          <a:latin typeface="+mn-lt"/>
                          <a:ea typeface="+mn-ea"/>
                          <a:cs typeface="+mn-cs"/>
                        </a:defRPr>
                      </a:lvl1pPr>
                      <a:lvl2pPr marL="685800" lvl="1" indent="-228600" algn="l" defTabSz="914400" rtl="0" eaLnBrk="1" latinLnBrk="0" hangingPunct="1">
                        <a:lnSpc>
                          <a:spcPct val="90000"/>
                        </a:lnSpc>
                        <a:spcBef>
                          <a:spcPts val="500"/>
                        </a:spcBef>
                        <a:buClrTx/>
                        <a:buSzTx/>
                        <a:buFont typeface="Arial" panose="020B0604020202020204" pitchFamily="34" charset="0"/>
                        <a:buChar char="•"/>
                        <a:defRPr sz="2400" kern="1200">
                          <a:solidFill>
                            <a:schemeClr val="tx1"/>
                          </a:solidFill>
                          <a:latin typeface="+mn-lt"/>
                          <a:ea typeface="+mn-ea"/>
                          <a:cs typeface="+mn-cs"/>
                        </a:defRPr>
                      </a:lvl2pPr>
                      <a:lvl3pPr marL="1143000" lvl="2" indent="-228600" algn="l" defTabSz="914400" rtl="0" eaLnBrk="1" latinLnBrk="0" hangingPunct="1">
                        <a:lnSpc>
                          <a:spcPct val="90000"/>
                        </a:lnSpc>
                        <a:spcBef>
                          <a:spcPts val="500"/>
                        </a:spcBef>
                        <a:buClrTx/>
                        <a:buSzTx/>
                        <a:buFont typeface="Arial" panose="020B0604020202020204" pitchFamily="34" charset="0"/>
                        <a:buChar char="•"/>
                        <a:defRPr sz="2000" kern="1200">
                          <a:solidFill>
                            <a:schemeClr val="tx1"/>
                          </a:solidFill>
                          <a:latin typeface="+mn-lt"/>
                          <a:ea typeface="+mn-ea"/>
                          <a:cs typeface="+mn-cs"/>
                        </a:defRPr>
                      </a:lvl3pPr>
                      <a:lvl4pPr marL="1600200" lvl="3" indent="-228600" algn="l" defTabSz="914400" rtl="0" eaLnBrk="1" latinLnBrk="0" hangingPunct="1">
                        <a:lnSpc>
                          <a:spcPct val="90000"/>
                        </a:lnSpc>
                        <a:spcBef>
                          <a:spcPts val="500"/>
                        </a:spcBef>
                        <a:buClrTx/>
                        <a:buSzTx/>
                        <a:buFont typeface="Arial" panose="020B0604020202020204" pitchFamily="34" charset="0"/>
                        <a:buChar char="•"/>
                        <a:defRPr sz="1800" kern="1200">
                          <a:solidFill>
                            <a:schemeClr val="tx1"/>
                          </a:solidFill>
                          <a:latin typeface="+mn-lt"/>
                          <a:ea typeface="+mn-ea"/>
                          <a:cs typeface="+mn-cs"/>
                        </a:defRPr>
                      </a:lvl4pPr>
                      <a:lvl5pPr marL="2057400" lvl="4" indent="-228600" algn="l" defTabSz="914400" rtl="0" eaLnBrk="1" latinLnBrk="0" hangingPunct="1">
                        <a:lnSpc>
                          <a:spcPct val="90000"/>
                        </a:lnSpc>
                        <a:spcBef>
                          <a:spcPts val="500"/>
                        </a:spcBef>
                        <a:buClrTx/>
                        <a:buSzTx/>
                        <a:buFont typeface="Arial" panose="020B0604020202020204" pitchFamily="34" charset="0"/>
                        <a:buChar char="•"/>
                        <a:defRPr sz="1800" kern="1200">
                          <a:solidFill>
                            <a:schemeClr val="tx1"/>
                          </a:solidFill>
                          <a:latin typeface="+mn-lt"/>
                          <a:ea typeface="+mn-ea"/>
                          <a:cs typeface="+mn-cs"/>
                        </a:defRPr>
                      </a:lvl5pPr>
                    </a:lstStyle>
                    <a:p>
                      <a:pPr marL="0" lvl="0" indent="0" algn="ctr">
                        <a:spcBef>
                          <a:spcPct val="0"/>
                        </a:spcBef>
                        <a:buNone/>
                      </a:pPr>
                      <a:r>
                        <a:rPr lang="zh-CN" altLang="en-US" sz="2400" dirty="0">
                          <a:latin typeface="+mj-lt"/>
                          <a:ea typeface="思源黑体 CN Medium" panose="020B0600000000000000" pitchFamily="34" charset="-122"/>
                          <a:sym typeface="+mn-ea"/>
                        </a:rPr>
                        <a:t>白</a:t>
                      </a:r>
                    </a:p>
                  </a:txBody>
                  <a:tcPr anchor="ctr">
                    <a:lnL w="12700" cap="flat" cmpd="sng">
                      <a:solidFill>
                        <a:schemeClr val="bg1"/>
                      </a:solidFill>
                      <a:prstDash val="solid"/>
                      <a:headEnd type="none" w="med" len="med"/>
                      <a:tailEnd type="none" w="med" len="med"/>
                    </a:lnL>
                    <a:lnR w="12700" cap="flat" cmpd="sng">
                      <a:solidFill>
                        <a:schemeClr val="bg1"/>
                      </a:solidFill>
                      <a:prstDash val="solid"/>
                      <a:headEnd type="none" w="med" len="med"/>
                      <a:tailEnd type="none" w="med" len="med"/>
                    </a:lnR>
                    <a:lnT w="12700" cap="flat" cmpd="sng">
                      <a:solidFill>
                        <a:schemeClr val="bg1"/>
                      </a:solidFill>
                      <a:prstDash val="solid"/>
                      <a:headEnd type="none" w="med" len="med"/>
                      <a:tailEnd type="none" w="med" len="med"/>
                    </a:lnT>
                    <a:lnB w="12700" cap="flat" cmpd="sng">
                      <a:solidFill>
                        <a:schemeClr val="bg1"/>
                      </a:solidFill>
                      <a:prstDash val="solid"/>
                      <a:headEnd type="none" w="med" len="med"/>
                      <a:tailEnd type="none" w="med" len="med"/>
                    </a:lnB>
                    <a:lnTlToBr>
                      <a:noFill/>
                    </a:lnTlToBr>
                    <a:lnBlToTr>
                      <a:noFill/>
                    </a:lnBlToTr>
                    <a:solidFill>
                      <a:srgbClr val="F3F9FA"/>
                    </a:solidFill>
                  </a:tcPr>
                </a:tc>
              </a:tr>
              <a:tr h="424743">
                <a:tc>
                  <a:txBody>
                    <a:bodyPr/>
                    <a:lstStyle>
                      <a:lvl1pPr marL="228600" lvl="0" indent="-228600" algn="l" defTabSz="914400" rtl="0" eaLnBrk="1" latinLnBrk="0" hangingPunct="1">
                        <a:lnSpc>
                          <a:spcPct val="90000"/>
                        </a:lnSpc>
                        <a:spcBef>
                          <a:spcPts val="1000"/>
                        </a:spcBef>
                        <a:buClrTx/>
                        <a:buSzTx/>
                        <a:buFont typeface="Arial" panose="020B0604020202020204" pitchFamily="34" charset="0"/>
                        <a:buChar char="•"/>
                        <a:defRPr sz="2800" kern="1200">
                          <a:solidFill>
                            <a:schemeClr val="tx1"/>
                          </a:solidFill>
                          <a:latin typeface="+mn-lt"/>
                          <a:ea typeface="+mn-ea"/>
                          <a:cs typeface="+mn-cs"/>
                        </a:defRPr>
                      </a:lvl1pPr>
                      <a:lvl2pPr marL="685800" lvl="1" indent="-228600" algn="l" defTabSz="914400" rtl="0" eaLnBrk="1" latinLnBrk="0" hangingPunct="1">
                        <a:lnSpc>
                          <a:spcPct val="90000"/>
                        </a:lnSpc>
                        <a:spcBef>
                          <a:spcPts val="500"/>
                        </a:spcBef>
                        <a:buClrTx/>
                        <a:buSzTx/>
                        <a:buFont typeface="Arial" panose="020B0604020202020204" pitchFamily="34" charset="0"/>
                        <a:buChar char="•"/>
                        <a:defRPr sz="2400" kern="1200">
                          <a:solidFill>
                            <a:schemeClr val="tx1"/>
                          </a:solidFill>
                          <a:latin typeface="+mn-lt"/>
                          <a:ea typeface="+mn-ea"/>
                          <a:cs typeface="+mn-cs"/>
                        </a:defRPr>
                      </a:lvl2pPr>
                      <a:lvl3pPr marL="1143000" lvl="2" indent="-228600" algn="l" defTabSz="914400" rtl="0" eaLnBrk="1" latinLnBrk="0" hangingPunct="1">
                        <a:lnSpc>
                          <a:spcPct val="90000"/>
                        </a:lnSpc>
                        <a:spcBef>
                          <a:spcPts val="500"/>
                        </a:spcBef>
                        <a:buClrTx/>
                        <a:buSzTx/>
                        <a:buFont typeface="Arial" panose="020B0604020202020204" pitchFamily="34" charset="0"/>
                        <a:buChar char="•"/>
                        <a:defRPr sz="2000" kern="1200">
                          <a:solidFill>
                            <a:schemeClr val="tx1"/>
                          </a:solidFill>
                          <a:latin typeface="+mn-lt"/>
                          <a:ea typeface="+mn-ea"/>
                          <a:cs typeface="+mn-cs"/>
                        </a:defRPr>
                      </a:lvl3pPr>
                      <a:lvl4pPr marL="1600200" lvl="3" indent="-228600" algn="l" defTabSz="914400" rtl="0" eaLnBrk="1" latinLnBrk="0" hangingPunct="1">
                        <a:lnSpc>
                          <a:spcPct val="90000"/>
                        </a:lnSpc>
                        <a:spcBef>
                          <a:spcPts val="500"/>
                        </a:spcBef>
                        <a:buClrTx/>
                        <a:buSzTx/>
                        <a:buFont typeface="Arial" panose="020B0604020202020204" pitchFamily="34" charset="0"/>
                        <a:buChar char="•"/>
                        <a:defRPr sz="1800" kern="1200">
                          <a:solidFill>
                            <a:schemeClr val="tx1"/>
                          </a:solidFill>
                          <a:latin typeface="+mn-lt"/>
                          <a:ea typeface="+mn-ea"/>
                          <a:cs typeface="+mn-cs"/>
                        </a:defRPr>
                      </a:lvl4pPr>
                      <a:lvl5pPr marL="2057400" lvl="4" indent="-228600" algn="l" defTabSz="914400" rtl="0" eaLnBrk="1" latinLnBrk="0" hangingPunct="1">
                        <a:lnSpc>
                          <a:spcPct val="90000"/>
                        </a:lnSpc>
                        <a:spcBef>
                          <a:spcPts val="500"/>
                        </a:spcBef>
                        <a:buClrTx/>
                        <a:buSzTx/>
                        <a:buFont typeface="Arial" panose="020B0604020202020204" pitchFamily="34" charset="0"/>
                        <a:buChar char="•"/>
                        <a:defRPr sz="1800" kern="1200">
                          <a:solidFill>
                            <a:schemeClr val="tx1"/>
                          </a:solidFill>
                          <a:latin typeface="+mn-lt"/>
                          <a:ea typeface="+mn-ea"/>
                          <a:cs typeface="+mn-cs"/>
                        </a:defRPr>
                      </a:lvl5pPr>
                    </a:lstStyle>
                    <a:p>
                      <a:pPr marL="0" lvl="0" indent="0" algn="ctr">
                        <a:spcBef>
                          <a:spcPct val="0"/>
                        </a:spcBef>
                        <a:buNone/>
                      </a:pPr>
                      <a:r>
                        <a:rPr lang="zh-CN" altLang="en-US" sz="2400" dirty="0">
                          <a:latin typeface="+mj-lt"/>
                          <a:ea typeface="思源黑体 CN Medium" panose="020B0600000000000000" pitchFamily="34" charset="-122"/>
                          <a:sym typeface="+mn-ea"/>
                        </a:rPr>
                        <a:t>白</a:t>
                      </a:r>
                    </a:p>
                  </a:txBody>
                  <a:tcPr anchor="ctr">
                    <a:lnL w="12700" cap="flat" cmpd="sng">
                      <a:solidFill>
                        <a:schemeClr val="bg1"/>
                      </a:solidFill>
                      <a:prstDash val="solid"/>
                      <a:headEnd type="none" w="med" len="med"/>
                      <a:tailEnd type="none" w="med" len="med"/>
                    </a:lnL>
                    <a:lnR w="12700" cap="flat" cmpd="sng">
                      <a:solidFill>
                        <a:schemeClr val="bg1"/>
                      </a:solidFill>
                      <a:prstDash val="solid"/>
                      <a:headEnd type="none" w="med" len="med"/>
                      <a:tailEnd type="none" w="med" len="med"/>
                    </a:lnR>
                    <a:lnT w="12700" cap="flat" cmpd="sng">
                      <a:solidFill>
                        <a:schemeClr val="bg1"/>
                      </a:solidFill>
                      <a:prstDash val="solid"/>
                      <a:headEnd type="none" w="med" len="med"/>
                      <a:tailEnd type="none" w="med" len="med"/>
                    </a:lnT>
                    <a:lnB w="12700" cap="flat" cmpd="sng">
                      <a:solidFill>
                        <a:schemeClr val="bg1"/>
                      </a:solidFill>
                      <a:prstDash val="solid"/>
                      <a:headEnd type="none" w="med" len="med"/>
                      <a:tailEnd type="none" w="med" len="med"/>
                    </a:lnB>
                    <a:lnTlToBr>
                      <a:noFill/>
                    </a:lnTlToBr>
                    <a:lnBlToTr>
                      <a:noFill/>
                    </a:lnBlToTr>
                    <a:solidFill>
                      <a:srgbClr val="E7F3F4"/>
                    </a:solidFill>
                  </a:tcPr>
                </a:tc>
                <a:tc>
                  <a:txBody>
                    <a:bodyPr/>
                    <a:lstStyle>
                      <a:lvl1pPr marL="228600" lvl="0" indent="-228600" algn="l" defTabSz="914400" rtl="0" eaLnBrk="1" latinLnBrk="0" hangingPunct="1">
                        <a:lnSpc>
                          <a:spcPct val="90000"/>
                        </a:lnSpc>
                        <a:spcBef>
                          <a:spcPts val="1000"/>
                        </a:spcBef>
                        <a:buClrTx/>
                        <a:buSzTx/>
                        <a:buFont typeface="Arial" panose="020B0604020202020204" pitchFamily="34" charset="0"/>
                        <a:buChar char="•"/>
                        <a:defRPr sz="2800" kern="1200">
                          <a:solidFill>
                            <a:schemeClr val="tx1"/>
                          </a:solidFill>
                          <a:latin typeface="+mn-lt"/>
                          <a:ea typeface="+mn-ea"/>
                          <a:cs typeface="+mn-cs"/>
                        </a:defRPr>
                      </a:lvl1pPr>
                      <a:lvl2pPr marL="685800" lvl="1" indent="-228600" algn="l" defTabSz="914400" rtl="0" eaLnBrk="1" latinLnBrk="0" hangingPunct="1">
                        <a:lnSpc>
                          <a:spcPct val="90000"/>
                        </a:lnSpc>
                        <a:spcBef>
                          <a:spcPts val="500"/>
                        </a:spcBef>
                        <a:buClrTx/>
                        <a:buSzTx/>
                        <a:buFont typeface="Arial" panose="020B0604020202020204" pitchFamily="34" charset="0"/>
                        <a:buChar char="•"/>
                        <a:defRPr sz="2400" kern="1200">
                          <a:solidFill>
                            <a:schemeClr val="tx1"/>
                          </a:solidFill>
                          <a:latin typeface="+mn-lt"/>
                          <a:ea typeface="+mn-ea"/>
                          <a:cs typeface="+mn-cs"/>
                        </a:defRPr>
                      </a:lvl2pPr>
                      <a:lvl3pPr marL="1143000" lvl="2" indent="-228600" algn="l" defTabSz="914400" rtl="0" eaLnBrk="1" latinLnBrk="0" hangingPunct="1">
                        <a:lnSpc>
                          <a:spcPct val="90000"/>
                        </a:lnSpc>
                        <a:spcBef>
                          <a:spcPts val="500"/>
                        </a:spcBef>
                        <a:buClrTx/>
                        <a:buSzTx/>
                        <a:buFont typeface="Arial" panose="020B0604020202020204" pitchFamily="34" charset="0"/>
                        <a:buChar char="•"/>
                        <a:defRPr sz="2000" kern="1200">
                          <a:solidFill>
                            <a:schemeClr val="tx1"/>
                          </a:solidFill>
                          <a:latin typeface="+mn-lt"/>
                          <a:ea typeface="+mn-ea"/>
                          <a:cs typeface="+mn-cs"/>
                        </a:defRPr>
                      </a:lvl3pPr>
                      <a:lvl4pPr marL="1600200" lvl="3" indent="-228600" algn="l" defTabSz="914400" rtl="0" eaLnBrk="1" latinLnBrk="0" hangingPunct="1">
                        <a:lnSpc>
                          <a:spcPct val="90000"/>
                        </a:lnSpc>
                        <a:spcBef>
                          <a:spcPts val="500"/>
                        </a:spcBef>
                        <a:buClrTx/>
                        <a:buSzTx/>
                        <a:buFont typeface="Arial" panose="020B0604020202020204" pitchFamily="34" charset="0"/>
                        <a:buChar char="•"/>
                        <a:defRPr sz="1800" kern="1200">
                          <a:solidFill>
                            <a:schemeClr val="tx1"/>
                          </a:solidFill>
                          <a:latin typeface="+mn-lt"/>
                          <a:ea typeface="+mn-ea"/>
                          <a:cs typeface="+mn-cs"/>
                        </a:defRPr>
                      </a:lvl4pPr>
                      <a:lvl5pPr marL="2057400" lvl="4" indent="-228600" algn="l" defTabSz="914400" rtl="0" eaLnBrk="1" latinLnBrk="0" hangingPunct="1">
                        <a:lnSpc>
                          <a:spcPct val="90000"/>
                        </a:lnSpc>
                        <a:spcBef>
                          <a:spcPts val="500"/>
                        </a:spcBef>
                        <a:buClrTx/>
                        <a:buSzTx/>
                        <a:buFont typeface="Arial" panose="020B0604020202020204" pitchFamily="34" charset="0"/>
                        <a:buChar char="•"/>
                        <a:defRPr sz="1800" kern="1200">
                          <a:solidFill>
                            <a:schemeClr val="tx1"/>
                          </a:solidFill>
                          <a:latin typeface="+mn-lt"/>
                          <a:ea typeface="+mn-ea"/>
                          <a:cs typeface="+mn-cs"/>
                        </a:defRPr>
                      </a:lvl5pPr>
                    </a:lstStyle>
                    <a:p>
                      <a:pPr marL="0" lvl="0" indent="0" algn="ctr">
                        <a:spcBef>
                          <a:spcPct val="0"/>
                        </a:spcBef>
                        <a:buNone/>
                      </a:pPr>
                      <a:r>
                        <a:rPr lang="zh-CN" altLang="en-US" sz="2400" dirty="0">
                          <a:latin typeface="+mj-lt"/>
                          <a:ea typeface="思源黑体 CN Medium" panose="020B0600000000000000" pitchFamily="34" charset="-122"/>
                          <a:sym typeface="+mn-ea"/>
                        </a:rPr>
                        <a:t>黑</a:t>
                      </a:r>
                    </a:p>
                  </a:txBody>
                  <a:tcPr anchor="ctr">
                    <a:lnL w="12700" cap="flat" cmpd="sng">
                      <a:solidFill>
                        <a:schemeClr val="bg1"/>
                      </a:solidFill>
                      <a:prstDash val="solid"/>
                      <a:headEnd type="none" w="med" len="med"/>
                      <a:tailEnd type="none" w="med" len="med"/>
                    </a:lnL>
                    <a:lnR w="12700" cap="flat" cmpd="sng">
                      <a:solidFill>
                        <a:schemeClr val="bg1"/>
                      </a:solidFill>
                      <a:prstDash val="solid"/>
                      <a:headEnd type="none" w="med" len="med"/>
                      <a:tailEnd type="none" w="med" len="med"/>
                    </a:lnR>
                    <a:lnT w="12700" cap="flat" cmpd="sng">
                      <a:solidFill>
                        <a:schemeClr val="bg1"/>
                      </a:solidFill>
                      <a:prstDash val="solid"/>
                      <a:headEnd type="none" w="med" len="med"/>
                      <a:tailEnd type="none" w="med" len="med"/>
                    </a:lnT>
                    <a:lnB w="12700" cap="flat" cmpd="sng">
                      <a:solidFill>
                        <a:schemeClr val="bg1"/>
                      </a:solidFill>
                      <a:prstDash val="solid"/>
                      <a:headEnd type="none" w="med" len="med"/>
                      <a:tailEnd type="none" w="med" len="med"/>
                    </a:lnB>
                    <a:lnTlToBr>
                      <a:noFill/>
                    </a:lnTlToBr>
                    <a:lnBlToTr>
                      <a:noFill/>
                    </a:lnBlToTr>
                    <a:solidFill>
                      <a:srgbClr val="E7F3F4"/>
                    </a:solidFill>
                  </a:tcPr>
                </a:tc>
                <a:tc>
                  <a:txBody>
                    <a:bodyPr/>
                    <a:lstStyle>
                      <a:lvl1pPr marL="228600" lvl="0" indent="-228600" algn="l" defTabSz="914400" rtl="0" eaLnBrk="1" latinLnBrk="0" hangingPunct="1">
                        <a:lnSpc>
                          <a:spcPct val="90000"/>
                        </a:lnSpc>
                        <a:spcBef>
                          <a:spcPts val="1000"/>
                        </a:spcBef>
                        <a:buClrTx/>
                        <a:buSzTx/>
                        <a:buFont typeface="Arial" panose="020B0604020202020204" pitchFamily="34" charset="0"/>
                        <a:buChar char="•"/>
                        <a:defRPr sz="2800" kern="1200">
                          <a:solidFill>
                            <a:schemeClr val="tx1"/>
                          </a:solidFill>
                          <a:latin typeface="+mn-lt"/>
                          <a:ea typeface="+mn-ea"/>
                          <a:cs typeface="+mn-cs"/>
                        </a:defRPr>
                      </a:lvl1pPr>
                      <a:lvl2pPr marL="685800" lvl="1" indent="-228600" algn="l" defTabSz="914400" rtl="0" eaLnBrk="1" latinLnBrk="0" hangingPunct="1">
                        <a:lnSpc>
                          <a:spcPct val="90000"/>
                        </a:lnSpc>
                        <a:spcBef>
                          <a:spcPts val="500"/>
                        </a:spcBef>
                        <a:buClrTx/>
                        <a:buSzTx/>
                        <a:buFont typeface="Arial" panose="020B0604020202020204" pitchFamily="34" charset="0"/>
                        <a:buChar char="•"/>
                        <a:defRPr sz="2400" kern="1200">
                          <a:solidFill>
                            <a:schemeClr val="tx1"/>
                          </a:solidFill>
                          <a:latin typeface="+mn-lt"/>
                          <a:ea typeface="+mn-ea"/>
                          <a:cs typeface="+mn-cs"/>
                        </a:defRPr>
                      </a:lvl2pPr>
                      <a:lvl3pPr marL="1143000" lvl="2" indent="-228600" algn="l" defTabSz="914400" rtl="0" eaLnBrk="1" latinLnBrk="0" hangingPunct="1">
                        <a:lnSpc>
                          <a:spcPct val="90000"/>
                        </a:lnSpc>
                        <a:spcBef>
                          <a:spcPts val="500"/>
                        </a:spcBef>
                        <a:buClrTx/>
                        <a:buSzTx/>
                        <a:buFont typeface="Arial" panose="020B0604020202020204" pitchFamily="34" charset="0"/>
                        <a:buChar char="•"/>
                        <a:defRPr sz="2000" kern="1200">
                          <a:solidFill>
                            <a:schemeClr val="tx1"/>
                          </a:solidFill>
                          <a:latin typeface="+mn-lt"/>
                          <a:ea typeface="+mn-ea"/>
                          <a:cs typeface="+mn-cs"/>
                        </a:defRPr>
                      </a:lvl3pPr>
                      <a:lvl4pPr marL="1600200" lvl="3" indent="-228600" algn="l" defTabSz="914400" rtl="0" eaLnBrk="1" latinLnBrk="0" hangingPunct="1">
                        <a:lnSpc>
                          <a:spcPct val="90000"/>
                        </a:lnSpc>
                        <a:spcBef>
                          <a:spcPts val="500"/>
                        </a:spcBef>
                        <a:buClrTx/>
                        <a:buSzTx/>
                        <a:buFont typeface="Arial" panose="020B0604020202020204" pitchFamily="34" charset="0"/>
                        <a:buChar char="•"/>
                        <a:defRPr sz="1800" kern="1200">
                          <a:solidFill>
                            <a:schemeClr val="tx1"/>
                          </a:solidFill>
                          <a:latin typeface="+mn-lt"/>
                          <a:ea typeface="+mn-ea"/>
                          <a:cs typeface="+mn-cs"/>
                        </a:defRPr>
                      </a:lvl4pPr>
                      <a:lvl5pPr marL="2057400" lvl="4" indent="-228600" algn="l" defTabSz="914400" rtl="0" eaLnBrk="1" latinLnBrk="0" hangingPunct="1">
                        <a:lnSpc>
                          <a:spcPct val="90000"/>
                        </a:lnSpc>
                        <a:spcBef>
                          <a:spcPts val="500"/>
                        </a:spcBef>
                        <a:buClrTx/>
                        <a:buSzTx/>
                        <a:buFont typeface="Arial" panose="020B0604020202020204" pitchFamily="34" charset="0"/>
                        <a:buChar char="•"/>
                        <a:defRPr sz="1800" kern="1200">
                          <a:solidFill>
                            <a:schemeClr val="tx1"/>
                          </a:solidFill>
                          <a:latin typeface="+mn-lt"/>
                          <a:ea typeface="+mn-ea"/>
                          <a:cs typeface="+mn-cs"/>
                        </a:defRPr>
                      </a:lvl5pPr>
                    </a:lstStyle>
                    <a:p>
                      <a:pPr marL="0" lvl="0" indent="0" algn="ctr">
                        <a:spcBef>
                          <a:spcPct val="0"/>
                        </a:spcBef>
                        <a:buNone/>
                      </a:pPr>
                      <a:r>
                        <a:rPr lang="zh-CN" altLang="en-US" sz="2400" dirty="0">
                          <a:latin typeface="+mj-lt"/>
                          <a:ea typeface="思源黑体 CN Medium" panose="020B0600000000000000" pitchFamily="34" charset="-122"/>
                          <a:sym typeface="+mn-ea"/>
                        </a:rPr>
                        <a:t>黑</a:t>
                      </a:r>
                    </a:p>
                  </a:txBody>
                  <a:tcPr anchor="ctr">
                    <a:lnL w="12700" cap="flat" cmpd="sng">
                      <a:solidFill>
                        <a:schemeClr val="bg1"/>
                      </a:solidFill>
                      <a:prstDash val="solid"/>
                      <a:headEnd type="none" w="med" len="med"/>
                      <a:tailEnd type="none" w="med" len="med"/>
                    </a:lnL>
                    <a:lnR w="12700" cap="flat" cmpd="sng">
                      <a:solidFill>
                        <a:schemeClr val="bg1"/>
                      </a:solidFill>
                      <a:prstDash val="solid"/>
                      <a:headEnd type="none" w="med" len="med"/>
                      <a:tailEnd type="none" w="med" len="med"/>
                    </a:lnR>
                    <a:lnT w="12700" cap="flat" cmpd="sng">
                      <a:solidFill>
                        <a:schemeClr val="bg1"/>
                      </a:solidFill>
                      <a:prstDash val="solid"/>
                      <a:headEnd type="none" w="med" len="med"/>
                      <a:tailEnd type="none" w="med" len="med"/>
                    </a:lnT>
                    <a:lnB w="12700" cap="flat" cmpd="sng">
                      <a:solidFill>
                        <a:schemeClr val="bg1"/>
                      </a:solidFill>
                      <a:prstDash val="solid"/>
                      <a:headEnd type="none" w="med" len="med"/>
                      <a:tailEnd type="none" w="med" len="med"/>
                    </a:lnB>
                    <a:lnTlToBr>
                      <a:noFill/>
                    </a:lnTlToBr>
                    <a:lnBlToTr>
                      <a:noFill/>
                    </a:lnBlToTr>
                    <a:solidFill>
                      <a:srgbClr val="E7F3F4"/>
                    </a:solidFill>
                  </a:tcPr>
                </a:tc>
              </a:tr>
              <a:tr h="424743">
                <a:tc>
                  <a:txBody>
                    <a:bodyPr/>
                    <a:lstStyle>
                      <a:lvl1pPr marL="228600" lvl="0" indent="-228600" algn="l" defTabSz="914400" rtl="0" eaLnBrk="1" latinLnBrk="0" hangingPunct="1">
                        <a:lnSpc>
                          <a:spcPct val="90000"/>
                        </a:lnSpc>
                        <a:spcBef>
                          <a:spcPts val="1000"/>
                        </a:spcBef>
                        <a:buClrTx/>
                        <a:buSzTx/>
                        <a:buFont typeface="Arial" panose="020B0604020202020204" pitchFamily="34" charset="0"/>
                        <a:buChar char="•"/>
                        <a:defRPr sz="2800" kern="1200">
                          <a:solidFill>
                            <a:schemeClr val="tx1"/>
                          </a:solidFill>
                          <a:latin typeface="+mn-lt"/>
                          <a:ea typeface="+mn-ea"/>
                          <a:cs typeface="+mn-cs"/>
                        </a:defRPr>
                      </a:lvl1pPr>
                      <a:lvl2pPr marL="685800" lvl="1" indent="-228600" algn="l" defTabSz="914400" rtl="0" eaLnBrk="1" latinLnBrk="0" hangingPunct="1">
                        <a:lnSpc>
                          <a:spcPct val="90000"/>
                        </a:lnSpc>
                        <a:spcBef>
                          <a:spcPts val="500"/>
                        </a:spcBef>
                        <a:buClrTx/>
                        <a:buSzTx/>
                        <a:buFont typeface="Arial" panose="020B0604020202020204" pitchFamily="34" charset="0"/>
                        <a:buChar char="•"/>
                        <a:defRPr sz="2400" kern="1200">
                          <a:solidFill>
                            <a:schemeClr val="tx1"/>
                          </a:solidFill>
                          <a:latin typeface="+mn-lt"/>
                          <a:ea typeface="+mn-ea"/>
                          <a:cs typeface="+mn-cs"/>
                        </a:defRPr>
                      </a:lvl2pPr>
                      <a:lvl3pPr marL="1143000" lvl="2" indent="-228600" algn="l" defTabSz="914400" rtl="0" eaLnBrk="1" latinLnBrk="0" hangingPunct="1">
                        <a:lnSpc>
                          <a:spcPct val="90000"/>
                        </a:lnSpc>
                        <a:spcBef>
                          <a:spcPts val="500"/>
                        </a:spcBef>
                        <a:buClrTx/>
                        <a:buSzTx/>
                        <a:buFont typeface="Arial" panose="020B0604020202020204" pitchFamily="34" charset="0"/>
                        <a:buChar char="•"/>
                        <a:defRPr sz="2000" kern="1200">
                          <a:solidFill>
                            <a:schemeClr val="tx1"/>
                          </a:solidFill>
                          <a:latin typeface="+mn-lt"/>
                          <a:ea typeface="+mn-ea"/>
                          <a:cs typeface="+mn-cs"/>
                        </a:defRPr>
                      </a:lvl3pPr>
                      <a:lvl4pPr marL="1600200" lvl="3" indent="-228600" algn="l" defTabSz="914400" rtl="0" eaLnBrk="1" latinLnBrk="0" hangingPunct="1">
                        <a:lnSpc>
                          <a:spcPct val="90000"/>
                        </a:lnSpc>
                        <a:spcBef>
                          <a:spcPts val="500"/>
                        </a:spcBef>
                        <a:buClrTx/>
                        <a:buSzTx/>
                        <a:buFont typeface="Arial" panose="020B0604020202020204" pitchFamily="34" charset="0"/>
                        <a:buChar char="•"/>
                        <a:defRPr sz="1800" kern="1200">
                          <a:solidFill>
                            <a:schemeClr val="tx1"/>
                          </a:solidFill>
                          <a:latin typeface="+mn-lt"/>
                          <a:ea typeface="+mn-ea"/>
                          <a:cs typeface="+mn-cs"/>
                        </a:defRPr>
                      </a:lvl4pPr>
                      <a:lvl5pPr marL="2057400" lvl="4" indent="-228600" algn="l" defTabSz="914400" rtl="0" eaLnBrk="1" latinLnBrk="0" hangingPunct="1">
                        <a:lnSpc>
                          <a:spcPct val="90000"/>
                        </a:lnSpc>
                        <a:spcBef>
                          <a:spcPts val="500"/>
                        </a:spcBef>
                        <a:buClrTx/>
                        <a:buSzTx/>
                        <a:buFont typeface="Arial" panose="020B0604020202020204" pitchFamily="34" charset="0"/>
                        <a:buChar char="•"/>
                        <a:defRPr sz="1800" kern="1200">
                          <a:solidFill>
                            <a:schemeClr val="tx1"/>
                          </a:solidFill>
                          <a:latin typeface="+mn-lt"/>
                          <a:ea typeface="+mn-ea"/>
                          <a:cs typeface="+mn-cs"/>
                        </a:defRPr>
                      </a:lvl5pPr>
                    </a:lstStyle>
                    <a:p>
                      <a:pPr marL="0" lvl="0" indent="0" algn="ctr">
                        <a:spcBef>
                          <a:spcPct val="0"/>
                        </a:spcBef>
                        <a:buNone/>
                      </a:pPr>
                      <a:r>
                        <a:rPr lang="zh-CN" altLang="en-US" sz="2400" dirty="0">
                          <a:latin typeface="+mj-lt"/>
                          <a:ea typeface="思源黑体 CN Medium" panose="020B0600000000000000" pitchFamily="34" charset="-122"/>
                          <a:sym typeface="+mn-ea"/>
                        </a:rPr>
                        <a:t>白</a:t>
                      </a:r>
                    </a:p>
                  </a:txBody>
                  <a:tcPr anchor="ctr">
                    <a:lnL w="12700" cap="flat" cmpd="sng">
                      <a:solidFill>
                        <a:schemeClr val="bg1"/>
                      </a:solidFill>
                      <a:prstDash val="solid"/>
                      <a:headEnd type="none" w="med" len="med"/>
                      <a:tailEnd type="none" w="med" len="med"/>
                    </a:lnL>
                    <a:lnR w="12700" cap="flat" cmpd="sng">
                      <a:solidFill>
                        <a:schemeClr val="bg1"/>
                      </a:solidFill>
                      <a:prstDash val="solid"/>
                      <a:headEnd type="none" w="med" len="med"/>
                      <a:tailEnd type="none" w="med" len="med"/>
                    </a:lnR>
                    <a:lnT w="12700" cap="flat" cmpd="sng">
                      <a:solidFill>
                        <a:schemeClr val="bg1"/>
                      </a:solidFill>
                      <a:prstDash val="solid"/>
                      <a:headEnd type="none" w="med" len="med"/>
                      <a:tailEnd type="none" w="med" len="med"/>
                    </a:lnT>
                    <a:lnB w="12700" cap="flat" cmpd="sng">
                      <a:solidFill>
                        <a:schemeClr val="bg1"/>
                      </a:solidFill>
                      <a:prstDash val="solid"/>
                      <a:headEnd type="none" w="med" len="med"/>
                      <a:tailEnd type="none" w="med" len="med"/>
                    </a:lnB>
                    <a:lnTlToBr>
                      <a:noFill/>
                    </a:lnTlToBr>
                    <a:lnBlToTr>
                      <a:noFill/>
                    </a:lnBlToTr>
                    <a:solidFill>
                      <a:srgbClr val="F3F9FA"/>
                    </a:solidFill>
                  </a:tcPr>
                </a:tc>
                <a:tc>
                  <a:txBody>
                    <a:bodyPr/>
                    <a:lstStyle>
                      <a:lvl1pPr marL="228600" lvl="0" indent="-228600" algn="l" defTabSz="914400" rtl="0" eaLnBrk="1" latinLnBrk="0" hangingPunct="1">
                        <a:lnSpc>
                          <a:spcPct val="90000"/>
                        </a:lnSpc>
                        <a:spcBef>
                          <a:spcPts val="1000"/>
                        </a:spcBef>
                        <a:buClrTx/>
                        <a:buSzTx/>
                        <a:buFont typeface="Arial" panose="020B0604020202020204" pitchFamily="34" charset="0"/>
                        <a:buChar char="•"/>
                        <a:defRPr sz="2800" kern="1200">
                          <a:solidFill>
                            <a:schemeClr val="tx1"/>
                          </a:solidFill>
                          <a:latin typeface="+mn-lt"/>
                          <a:ea typeface="+mn-ea"/>
                          <a:cs typeface="+mn-cs"/>
                        </a:defRPr>
                      </a:lvl1pPr>
                      <a:lvl2pPr marL="685800" lvl="1" indent="-228600" algn="l" defTabSz="914400" rtl="0" eaLnBrk="1" latinLnBrk="0" hangingPunct="1">
                        <a:lnSpc>
                          <a:spcPct val="90000"/>
                        </a:lnSpc>
                        <a:spcBef>
                          <a:spcPts val="500"/>
                        </a:spcBef>
                        <a:buClrTx/>
                        <a:buSzTx/>
                        <a:buFont typeface="Arial" panose="020B0604020202020204" pitchFamily="34" charset="0"/>
                        <a:buChar char="•"/>
                        <a:defRPr sz="2400" kern="1200">
                          <a:solidFill>
                            <a:schemeClr val="tx1"/>
                          </a:solidFill>
                          <a:latin typeface="+mn-lt"/>
                          <a:ea typeface="+mn-ea"/>
                          <a:cs typeface="+mn-cs"/>
                        </a:defRPr>
                      </a:lvl2pPr>
                      <a:lvl3pPr marL="1143000" lvl="2" indent="-228600" algn="l" defTabSz="914400" rtl="0" eaLnBrk="1" latinLnBrk="0" hangingPunct="1">
                        <a:lnSpc>
                          <a:spcPct val="90000"/>
                        </a:lnSpc>
                        <a:spcBef>
                          <a:spcPts val="500"/>
                        </a:spcBef>
                        <a:buClrTx/>
                        <a:buSzTx/>
                        <a:buFont typeface="Arial" panose="020B0604020202020204" pitchFamily="34" charset="0"/>
                        <a:buChar char="•"/>
                        <a:defRPr sz="2000" kern="1200">
                          <a:solidFill>
                            <a:schemeClr val="tx1"/>
                          </a:solidFill>
                          <a:latin typeface="+mn-lt"/>
                          <a:ea typeface="+mn-ea"/>
                          <a:cs typeface="+mn-cs"/>
                        </a:defRPr>
                      </a:lvl3pPr>
                      <a:lvl4pPr marL="1600200" lvl="3" indent="-228600" algn="l" defTabSz="914400" rtl="0" eaLnBrk="1" latinLnBrk="0" hangingPunct="1">
                        <a:lnSpc>
                          <a:spcPct val="90000"/>
                        </a:lnSpc>
                        <a:spcBef>
                          <a:spcPts val="500"/>
                        </a:spcBef>
                        <a:buClrTx/>
                        <a:buSzTx/>
                        <a:buFont typeface="Arial" panose="020B0604020202020204" pitchFamily="34" charset="0"/>
                        <a:buChar char="•"/>
                        <a:defRPr sz="1800" kern="1200">
                          <a:solidFill>
                            <a:schemeClr val="tx1"/>
                          </a:solidFill>
                          <a:latin typeface="+mn-lt"/>
                          <a:ea typeface="+mn-ea"/>
                          <a:cs typeface="+mn-cs"/>
                        </a:defRPr>
                      </a:lvl4pPr>
                      <a:lvl5pPr marL="2057400" lvl="4" indent="-228600" algn="l" defTabSz="914400" rtl="0" eaLnBrk="1" latinLnBrk="0" hangingPunct="1">
                        <a:lnSpc>
                          <a:spcPct val="90000"/>
                        </a:lnSpc>
                        <a:spcBef>
                          <a:spcPts val="500"/>
                        </a:spcBef>
                        <a:buClrTx/>
                        <a:buSzTx/>
                        <a:buFont typeface="Arial" panose="020B0604020202020204" pitchFamily="34" charset="0"/>
                        <a:buChar char="•"/>
                        <a:defRPr sz="1800" kern="1200">
                          <a:solidFill>
                            <a:schemeClr val="tx1"/>
                          </a:solidFill>
                          <a:latin typeface="+mn-lt"/>
                          <a:ea typeface="+mn-ea"/>
                          <a:cs typeface="+mn-cs"/>
                        </a:defRPr>
                      </a:lvl5pPr>
                    </a:lstStyle>
                    <a:p>
                      <a:pPr marL="0" lvl="0" indent="0" algn="ctr">
                        <a:spcBef>
                          <a:spcPct val="0"/>
                        </a:spcBef>
                        <a:buNone/>
                      </a:pPr>
                      <a:r>
                        <a:rPr lang="zh-CN" altLang="en-US" sz="2400" dirty="0">
                          <a:latin typeface="+mj-lt"/>
                          <a:ea typeface="思源黑体 CN Medium" panose="020B0600000000000000" pitchFamily="34" charset="-122"/>
                          <a:sym typeface="+mn-ea"/>
                        </a:rPr>
                        <a:t>黑</a:t>
                      </a:r>
                    </a:p>
                  </a:txBody>
                  <a:tcPr anchor="ctr">
                    <a:lnL w="12700" cap="flat" cmpd="sng">
                      <a:solidFill>
                        <a:schemeClr val="bg1"/>
                      </a:solidFill>
                      <a:prstDash val="solid"/>
                      <a:headEnd type="none" w="med" len="med"/>
                      <a:tailEnd type="none" w="med" len="med"/>
                    </a:lnL>
                    <a:lnR w="12700" cap="flat" cmpd="sng">
                      <a:solidFill>
                        <a:schemeClr val="bg1"/>
                      </a:solidFill>
                      <a:prstDash val="solid"/>
                      <a:headEnd type="none" w="med" len="med"/>
                      <a:tailEnd type="none" w="med" len="med"/>
                    </a:lnR>
                    <a:lnT w="12700" cap="flat" cmpd="sng">
                      <a:solidFill>
                        <a:schemeClr val="bg1"/>
                      </a:solidFill>
                      <a:prstDash val="solid"/>
                      <a:headEnd type="none" w="med" len="med"/>
                      <a:tailEnd type="none" w="med" len="med"/>
                    </a:lnT>
                    <a:lnB w="12700" cap="flat" cmpd="sng">
                      <a:solidFill>
                        <a:schemeClr val="bg1"/>
                      </a:solidFill>
                      <a:prstDash val="solid"/>
                      <a:headEnd type="none" w="med" len="med"/>
                      <a:tailEnd type="none" w="med" len="med"/>
                    </a:lnB>
                    <a:lnTlToBr>
                      <a:noFill/>
                    </a:lnTlToBr>
                    <a:lnBlToTr>
                      <a:noFill/>
                    </a:lnBlToTr>
                    <a:solidFill>
                      <a:srgbClr val="F3F9FA"/>
                    </a:solidFill>
                  </a:tcPr>
                </a:tc>
                <a:tc>
                  <a:txBody>
                    <a:bodyPr/>
                    <a:lstStyle>
                      <a:lvl1pPr marL="228600" lvl="0" indent="-228600" algn="l" defTabSz="914400" rtl="0" eaLnBrk="1" latinLnBrk="0" hangingPunct="1">
                        <a:lnSpc>
                          <a:spcPct val="90000"/>
                        </a:lnSpc>
                        <a:spcBef>
                          <a:spcPts val="1000"/>
                        </a:spcBef>
                        <a:buClrTx/>
                        <a:buSzTx/>
                        <a:buFont typeface="Arial" panose="020B0604020202020204" pitchFamily="34" charset="0"/>
                        <a:buChar char="•"/>
                        <a:defRPr sz="2800" kern="1200">
                          <a:solidFill>
                            <a:schemeClr val="tx1"/>
                          </a:solidFill>
                          <a:latin typeface="+mn-lt"/>
                          <a:ea typeface="+mn-ea"/>
                          <a:cs typeface="+mn-cs"/>
                        </a:defRPr>
                      </a:lvl1pPr>
                      <a:lvl2pPr marL="685800" lvl="1" indent="-228600" algn="l" defTabSz="914400" rtl="0" eaLnBrk="1" latinLnBrk="0" hangingPunct="1">
                        <a:lnSpc>
                          <a:spcPct val="90000"/>
                        </a:lnSpc>
                        <a:spcBef>
                          <a:spcPts val="500"/>
                        </a:spcBef>
                        <a:buClrTx/>
                        <a:buSzTx/>
                        <a:buFont typeface="Arial" panose="020B0604020202020204" pitchFamily="34" charset="0"/>
                        <a:buChar char="•"/>
                        <a:defRPr sz="2400" kern="1200">
                          <a:solidFill>
                            <a:schemeClr val="tx1"/>
                          </a:solidFill>
                          <a:latin typeface="+mn-lt"/>
                          <a:ea typeface="+mn-ea"/>
                          <a:cs typeface="+mn-cs"/>
                        </a:defRPr>
                      </a:lvl2pPr>
                      <a:lvl3pPr marL="1143000" lvl="2" indent="-228600" algn="l" defTabSz="914400" rtl="0" eaLnBrk="1" latinLnBrk="0" hangingPunct="1">
                        <a:lnSpc>
                          <a:spcPct val="90000"/>
                        </a:lnSpc>
                        <a:spcBef>
                          <a:spcPts val="500"/>
                        </a:spcBef>
                        <a:buClrTx/>
                        <a:buSzTx/>
                        <a:buFont typeface="Arial" panose="020B0604020202020204" pitchFamily="34" charset="0"/>
                        <a:buChar char="•"/>
                        <a:defRPr sz="2000" kern="1200">
                          <a:solidFill>
                            <a:schemeClr val="tx1"/>
                          </a:solidFill>
                          <a:latin typeface="+mn-lt"/>
                          <a:ea typeface="+mn-ea"/>
                          <a:cs typeface="+mn-cs"/>
                        </a:defRPr>
                      </a:lvl3pPr>
                      <a:lvl4pPr marL="1600200" lvl="3" indent="-228600" algn="l" defTabSz="914400" rtl="0" eaLnBrk="1" latinLnBrk="0" hangingPunct="1">
                        <a:lnSpc>
                          <a:spcPct val="90000"/>
                        </a:lnSpc>
                        <a:spcBef>
                          <a:spcPts val="500"/>
                        </a:spcBef>
                        <a:buClrTx/>
                        <a:buSzTx/>
                        <a:buFont typeface="Arial" panose="020B0604020202020204" pitchFamily="34" charset="0"/>
                        <a:buChar char="•"/>
                        <a:defRPr sz="1800" kern="1200">
                          <a:solidFill>
                            <a:schemeClr val="tx1"/>
                          </a:solidFill>
                          <a:latin typeface="+mn-lt"/>
                          <a:ea typeface="+mn-ea"/>
                          <a:cs typeface="+mn-cs"/>
                        </a:defRPr>
                      </a:lvl4pPr>
                      <a:lvl5pPr marL="2057400" lvl="4" indent="-228600" algn="l" defTabSz="914400" rtl="0" eaLnBrk="1" latinLnBrk="0" hangingPunct="1">
                        <a:lnSpc>
                          <a:spcPct val="90000"/>
                        </a:lnSpc>
                        <a:spcBef>
                          <a:spcPts val="500"/>
                        </a:spcBef>
                        <a:buClrTx/>
                        <a:buSzTx/>
                        <a:buFont typeface="Arial" panose="020B0604020202020204" pitchFamily="34" charset="0"/>
                        <a:buChar char="•"/>
                        <a:defRPr sz="1800" kern="1200">
                          <a:solidFill>
                            <a:schemeClr val="tx1"/>
                          </a:solidFill>
                          <a:latin typeface="+mn-lt"/>
                          <a:ea typeface="+mn-ea"/>
                          <a:cs typeface="+mn-cs"/>
                        </a:defRPr>
                      </a:lvl5pPr>
                    </a:lstStyle>
                    <a:p>
                      <a:pPr marL="0" lvl="0" indent="0" algn="ctr">
                        <a:spcBef>
                          <a:spcPct val="0"/>
                        </a:spcBef>
                        <a:buNone/>
                      </a:pPr>
                      <a:r>
                        <a:rPr lang="zh-CN" altLang="en-US" sz="2400" dirty="0">
                          <a:latin typeface="+mj-lt"/>
                          <a:ea typeface="思源黑体 CN Medium" panose="020B0600000000000000" pitchFamily="34" charset="-122"/>
                          <a:sym typeface="+mn-ea"/>
                        </a:rPr>
                        <a:t>白</a:t>
                      </a:r>
                    </a:p>
                  </a:txBody>
                  <a:tcPr anchor="ctr">
                    <a:lnL w="12700" cap="flat" cmpd="sng">
                      <a:solidFill>
                        <a:schemeClr val="bg1"/>
                      </a:solidFill>
                      <a:prstDash val="solid"/>
                      <a:headEnd type="none" w="med" len="med"/>
                      <a:tailEnd type="none" w="med" len="med"/>
                    </a:lnL>
                    <a:lnR w="12700" cap="flat" cmpd="sng">
                      <a:solidFill>
                        <a:schemeClr val="bg1"/>
                      </a:solidFill>
                      <a:prstDash val="solid"/>
                      <a:headEnd type="none" w="med" len="med"/>
                      <a:tailEnd type="none" w="med" len="med"/>
                    </a:lnR>
                    <a:lnT w="12700" cap="flat" cmpd="sng">
                      <a:solidFill>
                        <a:schemeClr val="bg1"/>
                      </a:solidFill>
                      <a:prstDash val="solid"/>
                      <a:headEnd type="none" w="med" len="med"/>
                      <a:tailEnd type="none" w="med" len="med"/>
                    </a:lnT>
                    <a:lnB w="12700" cap="flat" cmpd="sng">
                      <a:solidFill>
                        <a:schemeClr val="bg1"/>
                      </a:solidFill>
                      <a:prstDash val="solid"/>
                      <a:headEnd type="none" w="med" len="med"/>
                      <a:tailEnd type="none" w="med" len="med"/>
                    </a:lnB>
                    <a:lnTlToBr>
                      <a:noFill/>
                    </a:lnTlToBr>
                    <a:lnBlToTr>
                      <a:noFill/>
                    </a:lnBlToTr>
                    <a:solidFill>
                      <a:srgbClr val="F3F9FA"/>
                    </a:solidFill>
                  </a:tcPr>
                </a:tc>
              </a:tr>
              <a:tr h="424743">
                <a:tc>
                  <a:txBody>
                    <a:bodyPr/>
                    <a:lstStyle>
                      <a:lvl1pPr marL="228600" lvl="0" indent="-228600" algn="l" defTabSz="914400" rtl="0" eaLnBrk="1" latinLnBrk="0" hangingPunct="1">
                        <a:lnSpc>
                          <a:spcPct val="90000"/>
                        </a:lnSpc>
                        <a:spcBef>
                          <a:spcPts val="1000"/>
                        </a:spcBef>
                        <a:buClrTx/>
                        <a:buSzTx/>
                        <a:buFont typeface="Arial" panose="020B0604020202020204" pitchFamily="34" charset="0"/>
                        <a:buChar char="•"/>
                        <a:defRPr sz="2800" kern="1200">
                          <a:solidFill>
                            <a:schemeClr val="tx1"/>
                          </a:solidFill>
                          <a:latin typeface="+mn-lt"/>
                          <a:ea typeface="+mn-ea"/>
                          <a:cs typeface="+mn-cs"/>
                        </a:defRPr>
                      </a:lvl1pPr>
                      <a:lvl2pPr marL="685800" lvl="1" indent="-228600" algn="l" defTabSz="914400" rtl="0" eaLnBrk="1" latinLnBrk="0" hangingPunct="1">
                        <a:lnSpc>
                          <a:spcPct val="90000"/>
                        </a:lnSpc>
                        <a:spcBef>
                          <a:spcPts val="500"/>
                        </a:spcBef>
                        <a:buClrTx/>
                        <a:buSzTx/>
                        <a:buFont typeface="Arial" panose="020B0604020202020204" pitchFamily="34" charset="0"/>
                        <a:buChar char="•"/>
                        <a:defRPr sz="2400" kern="1200">
                          <a:solidFill>
                            <a:schemeClr val="tx1"/>
                          </a:solidFill>
                          <a:latin typeface="+mn-lt"/>
                          <a:ea typeface="+mn-ea"/>
                          <a:cs typeface="+mn-cs"/>
                        </a:defRPr>
                      </a:lvl2pPr>
                      <a:lvl3pPr marL="1143000" lvl="2" indent="-228600" algn="l" defTabSz="914400" rtl="0" eaLnBrk="1" latinLnBrk="0" hangingPunct="1">
                        <a:lnSpc>
                          <a:spcPct val="90000"/>
                        </a:lnSpc>
                        <a:spcBef>
                          <a:spcPts val="500"/>
                        </a:spcBef>
                        <a:buClrTx/>
                        <a:buSzTx/>
                        <a:buFont typeface="Arial" panose="020B0604020202020204" pitchFamily="34" charset="0"/>
                        <a:buChar char="•"/>
                        <a:defRPr sz="2000" kern="1200">
                          <a:solidFill>
                            <a:schemeClr val="tx1"/>
                          </a:solidFill>
                          <a:latin typeface="+mn-lt"/>
                          <a:ea typeface="+mn-ea"/>
                          <a:cs typeface="+mn-cs"/>
                        </a:defRPr>
                      </a:lvl3pPr>
                      <a:lvl4pPr marL="1600200" lvl="3" indent="-228600" algn="l" defTabSz="914400" rtl="0" eaLnBrk="1" latinLnBrk="0" hangingPunct="1">
                        <a:lnSpc>
                          <a:spcPct val="90000"/>
                        </a:lnSpc>
                        <a:spcBef>
                          <a:spcPts val="500"/>
                        </a:spcBef>
                        <a:buClrTx/>
                        <a:buSzTx/>
                        <a:buFont typeface="Arial" panose="020B0604020202020204" pitchFamily="34" charset="0"/>
                        <a:buChar char="•"/>
                        <a:defRPr sz="1800" kern="1200">
                          <a:solidFill>
                            <a:schemeClr val="tx1"/>
                          </a:solidFill>
                          <a:latin typeface="+mn-lt"/>
                          <a:ea typeface="+mn-ea"/>
                          <a:cs typeface="+mn-cs"/>
                        </a:defRPr>
                      </a:lvl4pPr>
                      <a:lvl5pPr marL="2057400" lvl="4" indent="-228600" algn="l" defTabSz="914400" rtl="0" eaLnBrk="1" latinLnBrk="0" hangingPunct="1">
                        <a:lnSpc>
                          <a:spcPct val="90000"/>
                        </a:lnSpc>
                        <a:spcBef>
                          <a:spcPts val="500"/>
                        </a:spcBef>
                        <a:buClrTx/>
                        <a:buSzTx/>
                        <a:buFont typeface="Arial" panose="020B0604020202020204" pitchFamily="34" charset="0"/>
                        <a:buChar char="•"/>
                        <a:defRPr sz="1800" kern="1200">
                          <a:solidFill>
                            <a:schemeClr val="tx1"/>
                          </a:solidFill>
                          <a:latin typeface="+mn-lt"/>
                          <a:ea typeface="+mn-ea"/>
                          <a:cs typeface="+mn-cs"/>
                        </a:defRPr>
                      </a:lvl5pPr>
                    </a:lstStyle>
                    <a:p>
                      <a:pPr marL="0" lvl="0" indent="0" algn="ctr">
                        <a:spcBef>
                          <a:spcPct val="0"/>
                        </a:spcBef>
                        <a:buNone/>
                      </a:pPr>
                      <a:r>
                        <a:rPr lang="zh-CN" altLang="en-US" sz="2400" dirty="0">
                          <a:latin typeface="+mj-lt"/>
                          <a:ea typeface="思源黑体 CN Medium" panose="020B0600000000000000" pitchFamily="34" charset="-122"/>
                          <a:sym typeface="+mn-ea"/>
                        </a:rPr>
                        <a:t>白</a:t>
                      </a:r>
                    </a:p>
                  </a:txBody>
                  <a:tcPr anchor="ctr">
                    <a:lnL w="12700" cap="flat" cmpd="sng">
                      <a:solidFill>
                        <a:schemeClr val="bg1"/>
                      </a:solidFill>
                      <a:prstDash val="solid"/>
                      <a:headEnd type="none" w="med" len="med"/>
                      <a:tailEnd type="none" w="med" len="med"/>
                    </a:lnL>
                    <a:lnR w="12700" cap="flat" cmpd="sng">
                      <a:solidFill>
                        <a:schemeClr val="bg1"/>
                      </a:solidFill>
                      <a:prstDash val="solid"/>
                      <a:headEnd type="none" w="med" len="med"/>
                      <a:tailEnd type="none" w="med" len="med"/>
                    </a:lnR>
                    <a:lnT w="12700" cap="flat" cmpd="sng">
                      <a:solidFill>
                        <a:schemeClr val="bg1"/>
                      </a:solidFill>
                      <a:prstDash val="solid"/>
                      <a:headEnd type="none" w="med" len="med"/>
                      <a:tailEnd type="none" w="med" len="med"/>
                    </a:lnT>
                    <a:lnB w="12700" cap="flat" cmpd="sng">
                      <a:solidFill>
                        <a:schemeClr val="bg1"/>
                      </a:solidFill>
                      <a:prstDash val="solid"/>
                      <a:headEnd type="none" w="med" len="med"/>
                      <a:tailEnd type="none" w="med" len="med"/>
                    </a:lnB>
                    <a:lnTlToBr>
                      <a:noFill/>
                    </a:lnTlToBr>
                    <a:lnBlToTr>
                      <a:noFill/>
                    </a:lnBlToTr>
                    <a:solidFill>
                      <a:srgbClr val="E7F3F4"/>
                    </a:solidFill>
                  </a:tcPr>
                </a:tc>
                <a:tc>
                  <a:txBody>
                    <a:bodyPr/>
                    <a:lstStyle>
                      <a:lvl1pPr marL="228600" lvl="0" indent="-228600" algn="l" defTabSz="914400" rtl="0" eaLnBrk="1" latinLnBrk="0" hangingPunct="1">
                        <a:lnSpc>
                          <a:spcPct val="90000"/>
                        </a:lnSpc>
                        <a:spcBef>
                          <a:spcPts val="1000"/>
                        </a:spcBef>
                        <a:buClrTx/>
                        <a:buSzTx/>
                        <a:buFont typeface="Arial" panose="020B0604020202020204" pitchFamily="34" charset="0"/>
                        <a:buChar char="•"/>
                        <a:defRPr sz="2800" kern="1200">
                          <a:solidFill>
                            <a:schemeClr val="tx1"/>
                          </a:solidFill>
                          <a:latin typeface="+mn-lt"/>
                          <a:ea typeface="+mn-ea"/>
                          <a:cs typeface="+mn-cs"/>
                        </a:defRPr>
                      </a:lvl1pPr>
                      <a:lvl2pPr marL="685800" lvl="1" indent="-228600" algn="l" defTabSz="914400" rtl="0" eaLnBrk="1" latinLnBrk="0" hangingPunct="1">
                        <a:lnSpc>
                          <a:spcPct val="90000"/>
                        </a:lnSpc>
                        <a:spcBef>
                          <a:spcPts val="500"/>
                        </a:spcBef>
                        <a:buClrTx/>
                        <a:buSzTx/>
                        <a:buFont typeface="Arial" panose="020B0604020202020204" pitchFamily="34" charset="0"/>
                        <a:buChar char="•"/>
                        <a:defRPr sz="2400" kern="1200">
                          <a:solidFill>
                            <a:schemeClr val="tx1"/>
                          </a:solidFill>
                          <a:latin typeface="+mn-lt"/>
                          <a:ea typeface="+mn-ea"/>
                          <a:cs typeface="+mn-cs"/>
                        </a:defRPr>
                      </a:lvl2pPr>
                      <a:lvl3pPr marL="1143000" lvl="2" indent="-228600" algn="l" defTabSz="914400" rtl="0" eaLnBrk="1" latinLnBrk="0" hangingPunct="1">
                        <a:lnSpc>
                          <a:spcPct val="90000"/>
                        </a:lnSpc>
                        <a:spcBef>
                          <a:spcPts val="500"/>
                        </a:spcBef>
                        <a:buClrTx/>
                        <a:buSzTx/>
                        <a:buFont typeface="Arial" panose="020B0604020202020204" pitchFamily="34" charset="0"/>
                        <a:buChar char="•"/>
                        <a:defRPr sz="2000" kern="1200">
                          <a:solidFill>
                            <a:schemeClr val="tx1"/>
                          </a:solidFill>
                          <a:latin typeface="+mn-lt"/>
                          <a:ea typeface="+mn-ea"/>
                          <a:cs typeface="+mn-cs"/>
                        </a:defRPr>
                      </a:lvl3pPr>
                      <a:lvl4pPr marL="1600200" lvl="3" indent="-228600" algn="l" defTabSz="914400" rtl="0" eaLnBrk="1" latinLnBrk="0" hangingPunct="1">
                        <a:lnSpc>
                          <a:spcPct val="90000"/>
                        </a:lnSpc>
                        <a:spcBef>
                          <a:spcPts val="500"/>
                        </a:spcBef>
                        <a:buClrTx/>
                        <a:buSzTx/>
                        <a:buFont typeface="Arial" panose="020B0604020202020204" pitchFamily="34" charset="0"/>
                        <a:buChar char="•"/>
                        <a:defRPr sz="1800" kern="1200">
                          <a:solidFill>
                            <a:schemeClr val="tx1"/>
                          </a:solidFill>
                          <a:latin typeface="+mn-lt"/>
                          <a:ea typeface="+mn-ea"/>
                          <a:cs typeface="+mn-cs"/>
                        </a:defRPr>
                      </a:lvl4pPr>
                      <a:lvl5pPr marL="2057400" lvl="4" indent="-228600" algn="l" defTabSz="914400" rtl="0" eaLnBrk="1" latinLnBrk="0" hangingPunct="1">
                        <a:lnSpc>
                          <a:spcPct val="90000"/>
                        </a:lnSpc>
                        <a:spcBef>
                          <a:spcPts val="500"/>
                        </a:spcBef>
                        <a:buClrTx/>
                        <a:buSzTx/>
                        <a:buFont typeface="Arial" panose="020B0604020202020204" pitchFamily="34" charset="0"/>
                        <a:buChar char="•"/>
                        <a:defRPr sz="1800" kern="1200">
                          <a:solidFill>
                            <a:schemeClr val="tx1"/>
                          </a:solidFill>
                          <a:latin typeface="+mn-lt"/>
                          <a:ea typeface="+mn-ea"/>
                          <a:cs typeface="+mn-cs"/>
                        </a:defRPr>
                      </a:lvl5pPr>
                    </a:lstStyle>
                    <a:p>
                      <a:pPr marL="0" lvl="0" indent="0" algn="ctr">
                        <a:spcBef>
                          <a:spcPct val="0"/>
                        </a:spcBef>
                        <a:buNone/>
                      </a:pPr>
                      <a:r>
                        <a:rPr lang="zh-CN" altLang="en-US" sz="2400" dirty="0">
                          <a:latin typeface="+mj-lt"/>
                          <a:ea typeface="思源黑体 CN Medium" panose="020B0600000000000000" pitchFamily="34" charset="-122"/>
                          <a:sym typeface="+mn-ea"/>
                        </a:rPr>
                        <a:t>白</a:t>
                      </a:r>
                    </a:p>
                  </a:txBody>
                  <a:tcPr anchor="ctr">
                    <a:lnL w="12700" cap="flat" cmpd="sng">
                      <a:solidFill>
                        <a:schemeClr val="bg1"/>
                      </a:solidFill>
                      <a:prstDash val="solid"/>
                      <a:headEnd type="none" w="med" len="med"/>
                      <a:tailEnd type="none" w="med" len="med"/>
                    </a:lnL>
                    <a:lnR w="12700" cap="flat" cmpd="sng">
                      <a:solidFill>
                        <a:schemeClr val="bg1"/>
                      </a:solidFill>
                      <a:prstDash val="solid"/>
                      <a:headEnd type="none" w="med" len="med"/>
                      <a:tailEnd type="none" w="med" len="med"/>
                    </a:lnR>
                    <a:lnT w="12700" cap="flat" cmpd="sng">
                      <a:solidFill>
                        <a:schemeClr val="bg1"/>
                      </a:solidFill>
                      <a:prstDash val="solid"/>
                      <a:headEnd type="none" w="med" len="med"/>
                      <a:tailEnd type="none" w="med" len="med"/>
                    </a:lnT>
                    <a:lnB w="12700" cap="flat" cmpd="sng">
                      <a:solidFill>
                        <a:schemeClr val="bg1"/>
                      </a:solidFill>
                      <a:prstDash val="solid"/>
                      <a:headEnd type="none" w="med" len="med"/>
                      <a:tailEnd type="none" w="med" len="med"/>
                    </a:lnB>
                    <a:lnTlToBr>
                      <a:noFill/>
                    </a:lnTlToBr>
                    <a:lnBlToTr>
                      <a:noFill/>
                    </a:lnBlToTr>
                    <a:solidFill>
                      <a:srgbClr val="E7F3F4"/>
                    </a:solidFill>
                  </a:tcPr>
                </a:tc>
                <a:tc>
                  <a:txBody>
                    <a:bodyPr/>
                    <a:lstStyle>
                      <a:lvl1pPr marL="228600" lvl="0" indent="-228600" algn="l" defTabSz="914400" rtl="0" eaLnBrk="1" latinLnBrk="0" hangingPunct="1">
                        <a:lnSpc>
                          <a:spcPct val="90000"/>
                        </a:lnSpc>
                        <a:spcBef>
                          <a:spcPts val="1000"/>
                        </a:spcBef>
                        <a:buClrTx/>
                        <a:buSzTx/>
                        <a:buFont typeface="Arial" panose="020B0604020202020204" pitchFamily="34" charset="0"/>
                        <a:buChar char="•"/>
                        <a:defRPr sz="2800" kern="1200">
                          <a:solidFill>
                            <a:schemeClr val="tx1"/>
                          </a:solidFill>
                          <a:latin typeface="+mn-lt"/>
                          <a:ea typeface="+mn-ea"/>
                          <a:cs typeface="+mn-cs"/>
                        </a:defRPr>
                      </a:lvl1pPr>
                      <a:lvl2pPr marL="685800" lvl="1" indent="-228600" algn="l" defTabSz="914400" rtl="0" eaLnBrk="1" latinLnBrk="0" hangingPunct="1">
                        <a:lnSpc>
                          <a:spcPct val="90000"/>
                        </a:lnSpc>
                        <a:spcBef>
                          <a:spcPts val="500"/>
                        </a:spcBef>
                        <a:buClrTx/>
                        <a:buSzTx/>
                        <a:buFont typeface="Arial" panose="020B0604020202020204" pitchFamily="34" charset="0"/>
                        <a:buChar char="•"/>
                        <a:defRPr sz="2400" kern="1200">
                          <a:solidFill>
                            <a:schemeClr val="tx1"/>
                          </a:solidFill>
                          <a:latin typeface="+mn-lt"/>
                          <a:ea typeface="+mn-ea"/>
                          <a:cs typeface="+mn-cs"/>
                        </a:defRPr>
                      </a:lvl2pPr>
                      <a:lvl3pPr marL="1143000" lvl="2" indent="-228600" algn="l" defTabSz="914400" rtl="0" eaLnBrk="1" latinLnBrk="0" hangingPunct="1">
                        <a:lnSpc>
                          <a:spcPct val="90000"/>
                        </a:lnSpc>
                        <a:spcBef>
                          <a:spcPts val="500"/>
                        </a:spcBef>
                        <a:buClrTx/>
                        <a:buSzTx/>
                        <a:buFont typeface="Arial" panose="020B0604020202020204" pitchFamily="34" charset="0"/>
                        <a:buChar char="•"/>
                        <a:defRPr sz="2000" kern="1200">
                          <a:solidFill>
                            <a:schemeClr val="tx1"/>
                          </a:solidFill>
                          <a:latin typeface="+mn-lt"/>
                          <a:ea typeface="+mn-ea"/>
                          <a:cs typeface="+mn-cs"/>
                        </a:defRPr>
                      </a:lvl3pPr>
                      <a:lvl4pPr marL="1600200" lvl="3" indent="-228600" algn="l" defTabSz="914400" rtl="0" eaLnBrk="1" latinLnBrk="0" hangingPunct="1">
                        <a:lnSpc>
                          <a:spcPct val="90000"/>
                        </a:lnSpc>
                        <a:spcBef>
                          <a:spcPts val="500"/>
                        </a:spcBef>
                        <a:buClrTx/>
                        <a:buSzTx/>
                        <a:buFont typeface="Arial" panose="020B0604020202020204" pitchFamily="34" charset="0"/>
                        <a:buChar char="•"/>
                        <a:defRPr sz="1800" kern="1200">
                          <a:solidFill>
                            <a:schemeClr val="tx1"/>
                          </a:solidFill>
                          <a:latin typeface="+mn-lt"/>
                          <a:ea typeface="+mn-ea"/>
                          <a:cs typeface="+mn-cs"/>
                        </a:defRPr>
                      </a:lvl4pPr>
                      <a:lvl5pPr marL="2057400" lvl="4" indent="-228600" algn="l" defTabSz="914400" rtl="0" eaLnBrk="1" latinLnBrk="0" hangingPunct="1">
                        <a:lnSpc>
                          <a:spcPct val="90000"/>
                        </a:lnSpc>
                        <a:spcBef>
                          <a:spcPts val="500"/>
                        </a:spcBef>
                        <a:buClrTx/>
                        <a:buSzTx/>
                        <a:buFont typeface="Arial" panose="020B0604020202020204" pitchFamily="34" charset="0"/>
                        <a:buChar char="•"/>
                        <a:defRPr sz="1800" kern="1200">
                          <a:solidFill>
                            <a:schemeClr val="tx1"/>
                          </a:solidFill>
                          <a:latin typeface="+mn-lt"/>
                          <a:ea typeface="+mn-ea"/>
                          <a:cs typeface="+mn-cs"/>
                        </a:defRPr>
                      </a:lvl5pPr>
                    </a:lstStyle>
                    <a:p>
                      <a:pPr marL="0" lvl="0" indent="0" algn="ctr">
                        <a:spcBef>
                          <a:spcPct val="0"/>
                        </a:spcBef>
                        <a:buNone/>
                      </a:pPr>
                      <a:r>
                        <a:rPr lang="zh-CN" altLang="en-US" sz="2400" dirty="0">
                          <a:latin typeface="+mj-lt"/>
                          <a:ea typeface="思源黑体 CN Medium" panose="020B0600000000000000" pitchFamily="34" charset="-122"/>
                          <a:sym typeface="+mn-ea"/>
                        </a:rPr>
                        <a:t>黑</a:t>
                      </a:r>
                    </a:p>
                  </a:txBody>
                  <a:tcPr anchor="ctr">
                    <a:lnL w="12700" cap="flat" cmpd="sng">
                      <a:solidFill>
                        <a:schemeClr val="bg1"/>
                      </a:solidFill>
                      <a:prstDash val="solid"/>
                      <a:headEnd type="none" w="med" len="med"/>
                      <a:tailEnd type="none" w="med" len="med"/>
                    </a:lnL>
                    <a:lnR w="12700" cap="flat" cmpd="sng">
                      <a:solidFill>
                        <a:schemeClr val="bg1"/>
                      </a:solidFill>
                      <a:prstDash val="solid"/>
                      <a:headEnd type="none" w="med" len="med"/>
                      <a:tailEnd type="none" w="med" len="med"/>
                    </a:lnR>
                    <a:lnT w="12700" cap="flat" cmpd="sng">
                      <a:solidFill>
                        <a:schemeClr val="bg1"/>
                      </a:solidFill>
                      <a:prstDash val="solid"/>
                      <a:headEnd type="none" w="med" len="med"/>
                      <a:tailEnd type="none" w="med" len="med"/>
                    </a:lnT>
                    <a:lnB w="12700" cap="flat" cmpd="sng">
                      <a:solidFill>
                        <a:schemeClr val="bg1"/>
                      </a:solidFill>
                      <a:prstDash val="solid"/>
                      <a:headEnd type="none" w="med" len="med"/>
                      <a:tailEnd type="none" w="med" len="med"/>
                    </a:lnB>
                    <a:lnTlToBr>
                      <a:noFill/>
                    </a:lnTlToBr>
                    <a:lnBlToTr>
                      <a:noFill/>
                    </a:lnBlToTr>
                    <a:solidFill>
                      <a:srgbClr val="E7F3F4"/>
                    </a:solidFill>
                  </a:tcPr>
                </a:tc>
              </a:tr>
              <a:tr h="283867">
                <a:tc>
                  <a:txBody>
                    <a:bodyPr/>
                    <a:lstStyle>
                      <a:lvl1pPr marL="228600" lvl="0" indent="-228600" algn="l" defTabSz="914400" rtl="0" eaLnBrk="1" latinLnBrk="0" hangingPunct="1">
                        <a:lnSpc>
                          <a:spcPct val="90000"/>
                        </a:lnSpc>
                        <a:spcBef>
                          <a:spcPts val="1000"/>
                        </a:spcBef>
                        <a:buClrTx/>
                        <a:buSzTx/>
                        <a:buFont typeface="Arial" panose="020B0604020202020204" pitchFamily="34" charset="0"/>
                        <a:buChar char="•"/>
                        <a:defRPr sz="2800" kern="1200">
                          <a:solidFill>
                            <a:schemeClr val="tx1"/>
                          </a:solidFill>
                          <a:latin typeface="+mn-lt"/>
                          <a:ea typeface="+mn-ea"/>
                          <a:cs typeface="+mn-cs"/>
                        </a:defRPr>
                      </a:lvl1pPr>
                      <a:lvl2pPr marL="685800" lvl="1" indent="-228600" algn="l" defTabSz="914400" rtl="0" eaLnBrk="1" latinLnBrk="0" hangingPunct="1">
                        <a:lnSpc>
                          <a:spcPct val="90000"/>
                        </a:lnSpc>
                        <a:spcBef>
                          <a:spcPts val="500"/>
                        </a:spcBef>
                        <a:buClrTx/>
                        <a:buSzTx/>
                        <a:buFont typeface="Arial" panose="020B0604020202020204" pitchFamily="34" charset="0"/>
                        <a:buChar char="•"/>
                        <a:defRPr sz="2400" kern="1200">
                          <a:solidFill>
                            <a:schemeClr val="tx1"/>
                          </a:solidFill>
                          <a:latin typeface="+mn-lt"/>
                          <a:ea typeface="+mn-ea"/>
                          <a:cs typeface="+mn-cs"/>
                        </a:defRPr>
                      </a:lvl2pPr>
                      <a:lvl3pPr marL="1143000" lvl="2" indent="-228600" algn="l" defTabSz="914400" rtl="0" eaLnBrk="1" latinLnBrk="0" hangingPunct="1">
                        <a:lnSpc>
                          <a:spcPct val="90000"/>
                        </a:lnSpc>
                        <a:spcBef>
                          <a:spcPts val="500"/>
                        </a:spcBef>
                        <a:buClrTx/>
                        <a:buSzTx/>
                        <a:buFont typeface="Arial" panose="020B0604020202020204" pitchFamily="34" charset="0"/>
                        <a:buChar char="•"/>
                        <a:defRPr sz="2000" kern="1200">
                          <a:solidFill>
                            <a:schemeClr val="tx1"/>
                          </a:solidFill>
                          <a:latin typeface="+mn-lt"/>
                          <a:ea typeface="+mn-ea"/>
                          <a:cs typeface="+mn-cs"/>
                        </a:defRPr>
                      </a:lvl3pPr>
                      <a:lvl4pPr marL="1600200" lvl="3" indent="-228600" algn="l" defTabSz="914400" rtl="0" eaLnBrk="1" latinLnBrk="0" hangingPunct="1">
                        <a:lnSpc>
                          <a:spcPct val="90000"/>
                        </a:lnSpc>
                        <a:spcBef>
                          <a:spcPts val="500"/>
                        </a:spcBef>
                        <a:buClrTx/>
                        <a:buSzTx/>
                        <a:buFont typeface="Arial" panose="020B0604020202020204" pitchFamily="34" charset="0"/>
                        <a:buChar char="•"/>
                        <a:defRPr sz="1800" kern="1200">
                          <a:solidFill>
                            <a:schemeClr val="tx1"/>
                          </a:solidFill>
                          <a:latin typeface="+mn-lt"/>
                          <a:ea typeface="+mn-ea"/>
                          <a:cs typeface="+mn-cs"/>
                        </a:defRPr>
                      </a:lvl4pPr>
                      <a:lvl5pPr marL="2057400" lvl="4" indent="-228600" algn="l" defTabSz="914400" rtl="0" eaLnBrk="1" latinLnBrk="0" hangingPunct="1">
                        <a:lnSpc>
                          <a:spcPct val="90000"/>
                        </a:lnSpc>
                        <a:spcBef>
                          <a:spcPts val="500"/>
                        </a:spcBef>
                        <a:buClrTx/>
                        <a:buSzTx/>
                        <a:buFont typeface="Arial" panose="020B0604020202020204" pitchFamily="34" charset="0"/>
                        <a:buChar char="•"/>
                        <a:defRPr sz="1800" kern="1200">
                          <a:solidFill>
                            <a:schemeClr val="tx1"/>
                          </a:solidFill>
                          <a:latin typeface="+mn-lt"/>
                          <a:ea typeface="+mn-ea"/>
                          <a:cs typeface="+mn-cs"/>
                        </a:defRPr>
                      </a:lvl5pPr>
                    </a:lstStyle>
                    <a:p>
                      <a:pPr marL="0" lvl="0" indent="0" algn="ctr">
                        <a:spcBef>
                          <a:spcPct val="0"/>
                        </a:spcBef>
                        <a:buNone/>
                      </a:pPr>
                      <a:r>
                        <a:rPr lang="zh-CN" altLang="en-US" sz="2400" dirty="0">
                          <a:latin typeface="+mj-lt"/>
                          <a:ea typeface="思源黑体 CN Medium" panose="020B0600000000000000" pitchFamily="34" charset="-122"/>
                          <a:sym typeface="+mn-ea"/>
                        </a:rPr>
                        <a:t>白</a:t>
                      </a:r>
                    </a:p>
                  </a:txBody>
                  <a:tcPr anchor="ctr">
                    <a:lnL w="12700" cap="flat" cmpd="sng">
                      <a:solidFill>
                        <a:schemeClr val="bg1"/>
                      </a:solidFill>
                      <a:prstDash val="solid"/>
                      <a:headEnd type="none" w="med" len="med"/>
                      <a:tailEnd type="none" w="med" len="med"/>
                    </a:lnL>
                    <a:lnR w="12700" cap="flat" cmpd="sng">
                      <a:solidFill>
                        <a:schemeClr val="bg1"/>
                      </a:solidFill>
                      <a:prstDash val="solid"/>
                      <a:headEnd type="none" w="med" len="med"/>
                      <a:tailEnd type="none" w="med" len="med"/>
                    </a:lnR>
                    <a:lnT w="12700" cap="flat" cmpd="sng">
                      <a:solidFill>
                        <a:schemeClr val="bg1"/>
                      </a:solidFill>
                      <a:prstDash val="solid"/>
                      <a:headEnd type="none" w="med" len="med"/>
                      <a:tailEnd type="none" w="med" len="med"/>
                    </a:lnT>
                    <a:lnB w="12700" cap="flat" cmpd="sng">
                      <a:solidFill>
                        <a:schemeClr val="bg1"/>
                      </a:solidFill>
                      <a:prstDash val="solid"/>
                      <a:headEnd type="none" w="med" len="med"/>
                      <a:tailEnd type="none" w="med" len="med"/>
                    </a:lnB>
                    <a:lnTlToBr>
                      <a:noFill/>
                    </a:lnTlToBr>
                    <a:lnBlToTr>
                      <a:noFill/>
                    </a:lnBlToTr>
                    <a:solidFill>
                      <a:srgbClr val="F3F9FA"/>
                    </a:solidFill>
                  </a:tcPr>
                </a:tc>
                <a:tc>
                  <a:txBody>
                    <a:bodyPr/>
                    <a:lstStyle>
                      <a:lvl1pPr marL="228600" lvl="0" indent="-228600" algn="l" defTabSz="914400" rtl="0" eaLnBrk="1" latinLnBrk="0" hangingPunct="1">
                        <a:lnSpc>
                          <a:spcPct val="90000"/>
                        </a:lnSpc>
                        <a:spcBef>
                          <a:spcPts val="1000"/>
                        </a:spcBef>
                        <a:buClrTx/>
                        <a:buSzTx/>
                        <a:buFont typeface="Arial" panose="020B0604020202020204" pitchFamily="34" charset="0"/>
                        <a:buChar char="•"/>
                        <a:defRPr sz="2800" kern="1200">
                          <a:solidFill>
                            <a:schemeClr val="tx1"/>
                          </a:solidFill>
                          <a:latin typeface="+mn-lt"/>
                          <a:ea typeface="+mn-ea"/>
                          <a:cs typeface="+mn-cs"/>
                        </a:defRPr>
                      </a:lvl1pPr>
                      <a:lvl2pPr marL="685800" lvl="1" indent="-228600" algn="l" defTabSz="914400" rtl="0" eaLnBrk="1" latinLnBrk="0" hangingPunct="1">
                        <a:lnSpc>
                          <a:spcPct val="90000"/>
                        </a:lnSpc>
                        <a:spcBef>
                          <a:spcPts val="500"/>
                        </a:spcBef>
                        <a:buClrTx/>
                        <a:buSzTx/>
                        <a:buFont typeface="Arial" panose="020B0604020202020204" pitchFamily="34" charset="0"/>
                        <a:buChar char="•"/>
                        <a:defRPr sz="2400" kern="1200">
                          <a:solidFill>
                            <a:schemeClr val="tx1"/>
                          </a:solidFill>
                          <a:latin typeface="+mn-lt"/>
                          <a:ea typeface="+mn-ea"/>
                          <a:cs typeface="+mn-cs"/>
                        </a:defRPr>
                      </a:lvl2pPr>
                      <a:lvl3pPr marL="1143000" lvl="2" indent="-228600" algn="l" defTabSz="914400" rtl="0" eaLnBrk="1" latinLnBrk="0" hangingPunct="1">
                        <a:lnSpc>
                          <a:spcPct val="90000"/>
                        </a:lnSpc>
                        <a:spcBef>
                          <a:spcPts val="500"/>
                        </a:spcBef>
                        <a:buClrTx/>
                        <a:buSzTx/>
                        <a:buFont typeface="Arial" panose="020B0604020202020204" pitchFamily="34" charset="0"/>
                        <a:buChar char="•"/>
                        <a:defRPr sz="2000" kern="1200">
                          <a:solidFill>
                            <a:schemeClr val="tx1"/>
                          </a:solidFill>
                          <a:latin typeface="+mn-lt"/>
                          <a:ea typeface="+mn-ea"/>
                          <a:cs typeface="+mn-cs"/>
                        </a:defRPr>
                      </a:lvl3pPr>
                      <a:lvl4pPr marL="1600200" lvl="3" indent="-228600" algn="l" defTabSz="914400" rtl="0" eaLnBrk="1" latinLnBrk="0" hangingPunct="1">
                        <a:lnSpc>
                          <a:spcPct val="90000"/>
                        </a:lnSpc>
                        <a:spcBef>
                          <a:spcPts val="500"/>
                        </a:spcBef>
                        <a:buClrTx/>
                        <a:buSzTx/>
                        <a:buFont typeface="Arial" panose="020B0604020202020204" pitchFamily="34" charset="0"/>
                        <a:buChar char="•"/>
                        <a:defRPr sz="1800" kern="1200">
                          <a:solidFill>
                            <a:schemeClr val="tx1"/>
                          </a:solidFill>
                          <a:latin typeface="+mn-lt"/>
                          <a:ea typeface="+mn-ea"/>
                          <a:cs typeface="+mn-cs"/>
                        </a:defRPr>
                      </a:lvl4pPr>
                      <a:lvl5pPr marL="2057400" lvl="4" indent="-228600" algn="l" defTabSz="914400" rtl="0" eaLnBrk="1" latinLnBrk="0" hangingPunct="1">
                        <a:lnSpc>
                          <a:spcPct val="90000"/>
                        </a:lnSpc>
                        <a:spcBef>
                          <a:spcPts val="500"/>
                        </a:spcBef>
                        <a:buClrTx/>
                        <a:buSzTx/>
                        <a:buFont typeface="Arial" panose="020B0604020202020204" pitchFamily="34" charset="0"/>
                        <a:buChar char="•"/>
                        <a:defRPr sz="1800" kern="1200">
                          <a:solidFill>
                            <a:schemeClr val="tx1"/>
                          </a:solidFill>
                          <a:latin typeface="+mn-lt"/>
                          <a:ea typeface="+mn-ea"/>
                          <a:cs typeface="+mn-cs"/>
                        </a:defRPr>
                      </a:lvl5pPr>
                    </a:lstStyle>
                    <a:p>
                      <a:pPr marL="0" lvl="0" indent="0" algn="ctr">
                        <a:spcBef>
                          <a:spcPct val="0"/>
                        </a:spcBef>
                        <a:buNone/>
                      </a:pPr>
                      <a:r>
                        <a:rPr lang="zh-CN" altLang="en-US" sz="2400" dirty="0">
                          <a:latin typeface="+mj-lt"/>
                          <a:ea typeface="思源黑体 CN Medium" panose="020B0600000000000000" pitchFamily="34" charset="-122"/>
                          <a:sym typeface="+mn-ea"/>
                        </a:rPr>
                        <a:t>白</a:t>
                      </a:r>
                    </a:p>
                  </a:txBody>
                  <a:tcPr anchor="ctr">
                    <a:lnL w="12700" cap="flat" cmpd="sng">
                      <a:solidFill>
                        <a:schemeClr val="bg1"/>
                      </a:solidFill>
                      <a:prstDash val="solid"/>
                      <a:headEnd type="none" w="med" len="med"/>
                      <a:tailEnd type="none" w="med" len="med"/>
                    </a:lnL>
                    <a:lnR w="12700" cap="flat" cmpd="sng">
                      <a:solidFill>
                        <a:schemeClr val="bg1"/>
                      </a:solidFill>
                      <a:prstDash val="solid"/>
                      <a:headEnd type="none" w="med" len="med"/>
                      <a:tailEnd type="none" w="med" len="med"/>
                    </a:lnR>
                    <a:lnT w="12700" cap="flat" cmpd="sng">
                      <a:solidFill>
                        <a:schemeClr val="bg1"/>
                      </a:solidFill>
                      <a:prstDash val="solid"/>
                      <a:headEnd type="none" w="med" len="med"/>
                      <a:tailEnd type="none" w="med" len="med"/>
                    </a:lnT>
                    <a:lnB w="12700" cap="flat" cmpd="sng">
                      <a:solidFill>
                        <a:schemeClr val="bg1"/>
                      </a:solidFill>
                      <a:prstDash val="solid"/>
                      <a:headEnd type="none" w="med" len="med"/>
                      <a:tailEnd type="none" w="med" len="med"/>
                    </a:lnB>
                    <a:lnTlToBr>
                      <a:noFill/>
                    </a:lnTlToBr>
                    <a:lnBlToTr>
                      <a:noFill/>
                    </a:lnBlToTr>
                    <a:solidFill>
                      <a:srgbClr val="F3F9FA"/>
                    </a:solidFill>
                  </a:tcPr>
                </a:tc>
                <a:tc>
                  <a:txBody>
                    <a:bodyPr/>
                    <a:lstStyle>
                      <a:lvl1pPr marL="228600" lvl="0" indent="-228600" algn="l" defTabSz="914400" rtl="0" eaLnBrk="1" latinLnBrk="0" hangingPunct="1">
                        <a:lnSpc>
                          <a:spcPct val="90000"/>
                        </a:lnSpc>
                        <a:spcBef>
                          <a:spcPts val="1000"/>
                        </a:spcBef>
                        <a:buClrTx/>
                        <a:buSzTx/>
                        <a:buFont typeface="Arial" panose="020B0604020202020204" pitchFamily="34" charset="0"/>
                        <a:buChar char="•"/>
                        <a:defRPr sz="2800" kern="1200">
                          <a:solidFill>
                            <a:schemeClr val="tx1"/>
                          </a:solidFill>
                          <a:latin typeface="+mn-lt"/>
                          <a:ea typeface="+mn-ea"/>
                          <a:cs typeface="+mn-cs"/>
                        </a:defRPr>
                      </a:lvl1pPr>
                      <a:lvl2pPr marL="685800" lvl="1" indent="-228600" algn="l" defTabSz="914400" rtl="0" eaLnBrk="1" latinLnBrk="0" hangingPunct="1">
                        <a:lnSpc>
                          <a:spcPct val="90000"/>
                        </a:lnSpc>
                        <a:spcBef>
                          <a:spcPts val="500"/>
                        </a:spcBef>
                        <a:buClrTx/>
                        <a:buSzTx/>
                        <a:buFont typeface="Arial" panose="020B0604020202020204" pitchFamily="34" charset="0"/>
                        <a:buChar char="•"/>
                        <a:defRPr sz="2400" kern="1200">
                          <a:solidFill>
                            <a:schemeClr val="tx1"/>
                          </a:solidFill>
                          <a:latin typeface="+mn-lt"/>
                          <a:ea typeface="+mn-ea"/>
                          <a:cs typeface="+mn-cs"/>
                        </a:defRPr>
                      </a:lvl2pPr>
                      <a:lvl3pPr marL="1143000" lvl="2" indent="-228600" algn="l" defTabSz="914400" rtl="0" eaLnBrk="1" latinLnBrk="0" hangingPunct="1">
                        <a:lnSpc>
                          <a:spcPct val="90000"/>
                        </a:lnSpc>
                        <a:spcBef>
                          <a:spcPts val="500"/>
                        </a:spcBef>
                        <a:buClrTx/>
                        <a:buSzTx/>
                        <a:buFont typeface="Arial" panose="020B0604020202020204" pitchFamily="34" charset="0"/>
                        <a:buChar char="•"/>
                        <a:defRPr sz="2000" kern="1200">
                          <a:solidFill>
                            <a:schemeClr val="tx1"/>
                          </a:solidFill>
                          <a:latin typeface="+mn-lt"/>
                          <a:ea typeface="+mn-ea"/>
                          <a:cs typeface="+mn-cs"/>
                        </a:defRPr>
                      </a:lvl3pPr>
                      <a:lvl4pPr marL="1600200" lvl="3" indent="-228600" algn="l" defTabSz="914400" rtl="0" eaLnBrk="1" latinLnBrk="0" hangingPunct="1">
                        <a:lnSpc>
                          <a:spcPct val="90000"/>
                        </a:lnSpc>
                        <a:spcBef>
                          <a:spcPts val="500"/>
                        </a:spcBef>
                        <a:buClrTx/>
                        <a:buSzTx/>
                        <a:buFont typeface="Arial" panose="020B0604020202020204" pitchFamily="34" charset="0"/>
                        <a:buChar char="•"/>
                        <a:defRPr sz="1800" kern="1200">
                          <a:solidFill>
                            <a:schemeClr val="tx1"/>
                          </a:solidFill>
                          <a:latin typeface="+mn-lt"/>
                          <a:ea typeface="+mn-ea"/>
                          <a:cs typeface="+mn-cs"/>
                        </a:defRPr>
                      </a:lvl4pPr>
                      <a:lvl5pPr marL="2057400" lvl="4" indent="-228600" algn="l" defTabSz="914400" rtl="0" eaLnBrk="1" latinLnBrk="0" hangingPunct="1">
                        <a:lnSpc>
                          <a:spcPct val="90000"/>
                        </a:lnSpc>
                        <a:spcBef>
                          <a:spcPts val="500"/>
                        </a:spcBef>
                        <a:buClrTx/>
                        <a:buSzTx/>
                        <a:buFont typeface="Arial" panose="020B0604020202020204" pitchFamily="34" charset="0"/>
                        <a:buChar char="•"/>
                        <a:defRPr sz="1800" kern="1200">
                          <a:solidFill>
                            <a:schemeClr val="tx1"/>
                          </a:solidFill>
                          <a:latin typeface="+mn-lt"/>
                          <a:ea typeface="+mn-ea"/>
                          <a:cs typeface="+mn-cs"/>
                        </a:defRPr>
                      </a:lvl5pPr>
                    </a:lstStyle>
                    <a:p>
                      <a:pPr marL="0" lvl="0" indent="0" algn="ctr">
                        <a:spcBef>
                          <a:spcPct val="0"/>
                        </a:spcBef>
                        <a:buNone/>
                      </a:pPr>
                      <a:r>
                        <a:rPr lang="zh-CN" altLang="en-US" sz="2400" dirty="0">
                          <a:latin typeface="+mj-lt"/>
                          <a:ea typeface="思源黑体 CN Medium" panose="020B0600000000000000" pitchFamily="34" charset="-122"/>
                          <a:sym typeface="+mn-ea"/>
                        </a:rPr>
                        <a:t>白</a:t>
                      </a:r>
                    </a:p>
                  </a:txBody>
                  <a:tcPr anchor="ctr">
                    <a:lnL w="12700" cap="flat" cmpd="sng">
                      <a:solidFill>
                        <a:schemeClr val="bg1"/>
                      </a:solidFill>
                      <a:prstDash val="solid"/>
                      <a:headEnd type="none" w="med" len="med"/>
                      <a:tailEnd type="none" w="med" len="med"/>
                    </a:lnL>
                    <a:lnR w="12700" cap="flat" cmpd="sng">
                      <a:solidFill>
                        <a:schemeClr val="bg1"/>
                      </a:solidFill>
                      <a:prstDash val="solid"/>
                      <a:headEnd type="none" w="med" len="med"/>
                      <a:tailEnd type="none" w="med" len="med"/>
                    </a:lnR>
                    <a:lnT w="12700" cap="flat" cmpd="sng">
                      <a:solidFill>
                        <a:schemeClr val="bg1"/>
                      </a:solidFill>
                      <a:prstDash val="solid"/>
                      <a:headEnd type="none" w="med" len="med"/>
                      <a:tailEnd type="none" w="med" len="med"/>
                    </a:lnT>
                    <a:lnB w="12700" cap="flat" cmpd="sng">
                      <a:solidFill>
                        <a:schemeClr val="bg1"/>
                      </a:solidFill>
                      <a:prstDash val="solid"/>
                      <a:headEnd type="none" w="med" len="med"/>
                      <a:tailEnd type="none" w="med" len="med"/>
                    </a:lnB>
                    <a:lnTlToBr>
                      <a:noFill/>
                    </a:lnTlToBr>
                    <a:lnBlToTr>
                      <a:noFill/>
                    </a:lnBlToTr>
                    <a:solidFill>
                      <a:srgbClr val="F3F9FA"/>
                    </a:solidFill>
                  </a:tcPr>
                </a:tc>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8"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ppt_x</p:attrName>
                                        </p:attrNameLst>
                                      </p:cBhvr>
                                      <p:tavLst>
                                        <p:tav tm="0">
                                          <p:val>
                                            <p:strVal val="#ppt_x-#ppt_w/2"/>
                                          </p:val>
                                        </p:tav>
                                        <p:tav tm="100000">
                                          <p:val>
                                            <p:strVal val="#ppt_x"/>
                                          </p:val>
                                        </p:tav>
                                      </p:tavLst>
                                    </p:anim>
                                    <p:anim calcmode="lin" valueType="num">
                                      <p:cBhvr>
                                        <p:cTn id="8" dur="500" fill="hold"/>
                                        <p:tgtEl>
                                          <p:spTgt spid="27"/>
                                        </p:tgtEl>
                                        <p:attrNameLst>
                                          <p:attrName>ppt_y</p:attrName>
                                        </p:attrNameLst>
                                      </p:cBhvr>
                                      <p:tavLst>
                                        <p:tav tm="0">
                                          <p:val>
                                            <p:strVal val="#ppt_y"/>
                                          </p:val>
                                        </p:tav>
                                        <p:tav tm="100000">
                                          <p:val>
                                            <p:strVal val="#ppt_y"/>
                                          </p:val>
                                        </p:tav>
                                      </p:tavLst>
                                    </p:anim>
                                    <p:anim calcmode="lin" valueType="num">
                                      <p:cBhvr>
                                        <p:cTn id="9" dur="500" fill="hold"/>
                                        <p:tgtEl>
                                          <p:spTgt spid="27"/>
                                        </p:tgtEl>
                                        <p:attrNameLst>
                                          <p:attrName>ppt_w</p:attrName>
                                        </p:attrNameLst>
                                      </p:cBhvr>
                                      <p:tavLst>
                                        <p:tav tm="0">
                                          <p:val>
                                            <p:fltVal val="0"/>
                                          </p:val>
                                        </p:tav>
                                        <p:tav tm="100000">
                                          <p:val>
                                            <p:strVal val="#ppt_w"/>
                                          </p:val>
                                        </p:tav>
                                      </p:tavLst>
                                    </p:anim>
                                    <p:anim calcmode="lin" valueType="num">
                                      <p:cBhvr>
                                        <p:cTn id="10" dur="500" fill="hold"/>
                                        <p:tgtEl>
                                          <p:spTgt spid="27"/>
                                        </p:tgtEl>
                                        <p:attrNameLst>
                                          <p:attrName>ppt_h</p:attrName>
                                        </p:attrNameLst>
                                      </p:cBhvr>
                                      <p:tavLst>
                                        <p:tav tm="0">
                                          <p:val>
                                            <p:strVal val="#ppt_h"/>
                                          </p:val>
                                        </p:tav>
                                        <p:tav tm="100000">
                                          <p:val>
                                            <p:strVal val="#ppt_h"/>
                                          </p:val>
                                        </p:tav>
                                      </p:tavLst>
                                    </p:anim>
                                  </p:childTnLst>
                                </p:cTn>
                              </p:par>
                            </p:childTnLst>
                          </p:cTn>
                        </p:par>
                        <p:par>
                          <p:cTn id="11" fill="hold">
                            <p:stCondLst>
                              <p:cond delay="500"/>
                            </p:stCondLst>
                            <p:childTnLst>
                              <p:par>
                                <p:cTn id="12" presetID="22" presetClass="entr" presetSubtype="1" fill="hold" nodeType="afterEffect">
                                  <p:stCondLst>
                                    <p:cond delay="0"/>
                                  </p:stCondLst>
                                  <p:childTnLst>
                                    <p:set>
                                      <p:cBhvr>
                                        <p:cTn id="13" dur="1" fill="hold">
                                          <p:stCondLst>
                                            <p:cond delay="0"/>
                                          </p:stCondLst>
                                        </p:cTn>
                                        <p:tgtEl>
                                          <p:spTgt spid="17"/>
                                        </p:tgtEl>
                                        <p:attrNameLst>
                                          <p:attrName>style.visibility</p:attrName>
                                        </p:attrNameLst>
                                      </p:cBhvr>
                                      <p:to>
                                        <p:strVal val="visible"/>
                                      </p:to>
                                    </p:set>
                                    <p:animEffect transition="in" filter="wipe(up)">
                                      <p:cBhvr>
                                        <p:cTn id="14"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6"/>
          <p:cNvGrpSpPr/>
          <p:nvPr/>
        </p:nvGrpSpPr>
        <p:grpSpPr>
          <a:xfrm>
            <a:off x="3772867" y="671653"/>
            <a:ext cx="4646267" cy="840284"/>
            <a:chOff x="3135993" y="1051060"/>
            <a:chExt cx="4646267" cy="840284"/>
          </a:xfrm>
        </p:grpSpPr>
        <p:sp>
          <p:nvSpPr>
            <p:cNvPr id="20" name="矩形: 圆角 19"/>
            <p:cNvSpPr/>
            <p:nvPr/>
          </p:nvSpPr>
          <p:spPr>
            <a:xfrm>
              <a:off x="3839426" y="1280937"/>
              <a:ext cx="3942834" cy="610407"/>
            </a:xfrm>
            <a:prstGeom prst="roundRect">
              <a:avLst>
                <a:gd name="adj" fmla="val 13726"/>
              </a:avLst>
            </a:prstGeom>
            <a:solidFill>
              <a:srgbClr val="0F73EE"/>
            </a:solidFill>
            <a:ln w="19050">
              <a:solidFill>
                <a:schemeClr val="bg1"/>
              </a:solidFill>
              <a:prstDash val="sysDot"/>
              <a:headEnd type="oval" w="lg" len="lg"/>
              <a:tailEnd type="oval"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2" name="矩形 1"/>
            <p:cNvSpPr/>
            <p:nvPr/>
          </p:nvSpPr>
          <p:spPr>
            <a:xfrm>
              <a:off x="4054165" y="1333399"/>
              <a:ext cx="3619902" cy="523220"/>
            </a:xfrm>
            <a:prstGeom prst="rect">
              <a:avLst/>
            </a:prstGeom>
          </p:spPr>
          <p:txBody>
            <a:bodyPr wrap="none">
              <a:spAutoFit/>
            </a:bodyPr>
            <a:lstStyle/>
            <a:p>
              <a:pPr fontAlgn="base">
                <a:spcAft>
                  <a:spcPct val="0"/>
                </a:spcAft>
                <a:defRPr/>
              </a:pPr>
              <a:r>
                <a:rPr lang="zh-CN" altLang="en-US" sz="2800" dirty="0">
                  <a:solidFill>
                    <a:schemeClr val="bg1"/>
                  </a:solidFill>
                  <a:effectLst>
                    <a:outerShdw blurRad="38100" dist="38100" dir="2700000" algn="tl">
                      <a:srgbClr val="000000">
                        <a:alpha val="43137"/>
                      </a:srgbClr>
                    </a:outerShdw>
                  </a:effectLst>
                  <a:latin typeface="+mj-lt"/>
                  <a:ea typeface="思源黑体 CN Heavy" panose="020B0A00000000000000" pitchFamily="34" charset="-122"/>
                </a:rPr>
                <a:t>（</a:t>
              </a:r>
              <a:r>
                <a:rPr lang="en-US" altLang="zh-CN" sz="2800" dirty="0">
                  <a:solidFill>
                    <a:schemeClr val="bg1"/>
                  </a:solidFill>
                  <a:effectLst>
                    <a:outerShdw blurRad="38100" dist="38100" dir="2700000" algn="tl">
                      <a:srgbClr val="000000">
                        <a:alpha val="43137"/>
                      </a:srgbClr>
                    </a:outerShdw>
                  </a:effectLst>
                  <a:latin typeface="+mj-lt"/>
                  <a:ea typeface="思源黑体 CN Heavy" panose="020B0A00000000000000" pitchFamily="34" charset="-122"/>
                </a:rPr>
                <a:t>2,2</a:t>
              </a:r>
              <a:r>
                <a:rPr lang="zh-CN" altLang="en-US" sz="2800" dirty="0">
                  <a:solidFill>
                    <a:schemeClr val="bg1"/>
                  </a:solidFill>
                  <a:effectLst>
                    <a:outerShdw blurRad="38100" dist="38100" dir="2700000" algn="tl">
                      <a:srgbClr val="000000">
                        <a:alpha val="43137"/>
                      </a:srgbClr>
                    </a:outerShdw>
                  </a:effectLst>
                  <a:latin typeface="+mj-lt"/>
                  <a:ea typeface="思源黑体 CN Heavy" panose="020B0A00000000000000" pitchFamily="34" charset="-122"/>
                </a:rPr>
                <a:t>）信息分存方案</a:t>
              </a:r>
            </a:p>
          </p:txBody>
        </p:sp>
        <p:sp>
          <p:nvSpPr>
            <p:cNvPr id="3" name="矩形 2"/>
            <p:cNvSpPr/>
            <p:nvPr/>
          </p:nvSpPr>
          <p:spPr>
            <a:xfrm>
              <a:off x="3295769" y="1051060"/>
              <a:ext cx="492443" cy="830997"/>
            </a:xfrm>
            <a:prstGeom prst="rect">
              <a:avLst/>
            </a:prstGeom>
          </p:spPr>
          <p:txBody>
            <a:bodyPr wrap="none">
              <a:spAutoFit/>
            </a:bodyPr>
            <a:lstStyle/>
            <a:p>
              <a:r>
                <a:rPr lang="en-US" altLang="zh-CN" sz="4800" b="1" i="1" dirty="0">
                  <a:solidFill>
                    <a:schemeClr val="accent5">
                      <a:lumMod val="50000"/>
                    </a:schemeClr>
                  </a:solidFill>
                  <a:latin typeface="+mj-lt"/>
                </a:rPr>
                <a:t>2</a:t>
              </a:r>
              <a:endParaRPr lang="zh-CN" altLang="en-US" sz="4800" b="1" i="1" dirty="0">
                <a:solidFill>
                  <a:schemeClr val="accent5">
                    <a:lumMod val="50000"/>
                  </a:schemeClr>
                </a:solidFill>
                <a:latin typeface="+mj-lt"/>
              </a:endParaRPr>
            </a:p>
          </p:txBody>
        </p:sp>
        <p:cxnSp>
          <p:nvCxnSpPr>
            <p:cNvPr id="22" name="直接连接符 21"/>
            <p:cNvCxnSpPr/>
            <p:nvPr/>
          </p:nvCxnSpPr>
          <p:spPr>
            <a:xfrm>
              <a:off x="3135993" y="1748864"/>
              <a:ext cx="703433"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grpSp>
      <p:grpSp>
        <p:nvGrpSpPr>
          <p:cNvPr id="8" name="组合 7"/>
          <p:cNvGrpSpPr/>
          <p:nvPr/>
        </p:nvGrpSpPr>
        <p:grpSpPr>
          <a:xfrm>
            <a:off x="796472" y="1896492"/>
            <a:ext cx="10599056" cy="3535252"/>
            <a:chOff x="794658" y="2067262"/>
            <a:chExt cx="10599056" cy="3535252"/>
          </a:xfrm>
        </p:grpSpPr>
        <p:sp>
          <p:nvSpPr>
            <p:cNvPr id="9" name="矩形 8"/>
            <p:cNvSpPr/>
            <p:nvPr/>
          </p:nvSpPr>
          <p:spPr>
            <a:xfrm>
              <a:off x="794658" y="2067262"/>
              <a:ext cx="10599056" cy="3535252"/>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1587500" y="2698751"/>
              <a:ext cx="330200" cy="26035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11" name="组合 10"/>
            <p:cNvGrpSpPr/>
            <p:nvPr/>
          </p:nvGrpSpPr>
          <p:grpSpPr>
            <a:xfrm>
              <a:off x="3002445" y="2388459"/>
              <a:ext cx="725498" cy="570642"/>
              <a:chOff x="2742158" y="6395811"/>
              <a:chExt cx="982508" cy="988382"/>
            </a:xfrm>
          </p:grpSpPr>
          <p:sp>
            <p:nvSpPr>
              <p:cNvPr id="95" name="矩形 94"/>
              <p:cNvSpPr/>
              <p:nvPr/>
            </p:nvSpPr>
            <p:spPr>
              <a:xfrm>
                <a:off x="2742158" y="6892939"/>
                <a:ext cx="491254" cy="491254"/>
              </a:xfrm>
              <a:prstGeom prst="rect">
                <a:avLst/>
              </a:prstGeom>
              <a:solidFill>
                <a:schemeClr val="tx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矩形 95"/>
              <p:cNvSpPr/>
              <p:nvPr/>
            </p:nvSpPr>
            <p:spPr>
              <a:xfrm>
                <a:off x="3233412" y="6892939"/>
                <a:ext cx="491254" cy="491254"/>
              </a:xfrm>
              <a:prstGeom prst="rect">
                <a:avLst/>
              </a:prstGeom>
              <a:solidFill>
                <a:schemeClr val="tx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矩形 96"/>
              <p:cNvSpPr/>
              <p:nvPr/>
            </p:nvSpPr>
            <p:spPr>
              <a:xfrm>
                <a:off x="2742158" y="6395811"/>
                <a:ext cx="491254" cy="491254"/>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矩形 97"/>
              <p:cNvSpPr/>
              <p:nvPr/>
            </p:nvSpPr>
            <p:spPr>
              <a:xfrm>
                <a:off x="3233412" y="6395811"/>
                <a:ext cx="491254" cy="491254"/>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 name="矩形 11"/>
            <p:cNvSpPr/>
            <p:nvPr/>
          </p:nvSpPr>
          <p:spPr>
            <a:xfrm>
              <a:off x="1644650" y="4330701"/>
              <a:ext cx="273050" cy="260350"/>
            </a:xfrm>
            <a:prstGeom prst="rect">
              <a:avLst/>
            </a:prstGeom>
            <a:solidFill>
              <a:schemeClr val="tx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13" name="组合 12"/>
            <p:cNvGrpSpPr/>
            <p:nvPr/>
          </p:nvGrpSpPr>
          <p:grpSpPr>
            <a:xfrm rot="5400000">
              <a:off x="4052212" y="2330520"/>
              <a:ext cx="553288" cy="669167"/>
              <a:chOff x="2742158" y="6395811"/>
              <a:chExt cx="982508" cy="988382"/>
            </a:xfrm>
          </p:grpSpPr>
          <p:sp>
            <p:nvSpPr>
              <p:cNvPr id="91" name="矩形 90"/>
              <p:cNvSpPr/>
              <p:nvPr/>
            </p:nvSpPr>
            <p:spPr>
              <a:xfrm>
                <a:off x="2742158" y="6892939"/>
                <a:ext cx="491254" cy="491254"/>
              </a:xfrm>
              <a:prstGeom prst="rect">
                <a:avLst/>
              </a:prstGeom>
              <a:solidFill>
                <a:schemeClr val="tx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矩形 91"/>
              <p:cNvSpPr/>
              <p:nvPr/>
            </p:nvSpPr>
            <p:spPr>
              <a:xfrm>
                <a:off x="3233412" y="6892939"/>
                <a:ext cx="491254" cy="491254"/>
              </a:xfrm>
              <a:prstGeom prst="rect">
                <a:avLst/>
              </a:prstGeom>
              <a:solidFill>
                <a:schemeClr val="tx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矩形 92"/>
              <p:cNvSpPr/>
              <p:nvPr/>
            </p:nvSpPr>
            <p:spPr>
              <a:xfrm>
                <a:off x="2742158" y="6395811"/>
                <a:ext cx="491254" cy="491254"/>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矩形 93"/>
              <p:cNvSpPr/>
              <p:nvPr/>
            </p:nvSpPr>
            <p:spPr>
              <a:xfrm>
                <a:off x="3233412" y="6395811"/>
                <a:ext cx="491254" cy="491254"/>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 name="组合 13"/>
            <p:cNvGrpSpPr/>
            <p:nvPr/>
          </p:nvGrpSpPr>
          <p:grpSpPr>
            <a:xfrm>
              <a:off x="5082705" y="2388459"/>
              <a:ext cx="725498" cy="570642"/>
              <a:chOff x="2742158" y="6395811"/>
              <a:chExt cx="982508" cy="988382"/>
            </a:xfrm>
          </p:grpSpPr>
          <p:sp>
            <p:nvSpPr>
              <p:cNvPr id="87" name="矩形 86"/>
              <p:cNvSpPr/>
              <p:nvPr/>
            </p:nvSpPr>
            <p:spPr>
              <a:xfrm>
                <a:off x="2742158" y="6892939"/>
                <a:ext cx="491254" cy="491254"/>
              </a:xfrm>
              <a:prstGeom prst="rect">
                <a:avLst/>
              </a:prstGeom>
              <a:solidFill>
                <a:schemeClr val="tx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矩形 87"/>
              <p:cNvSpPr/>
              <p:nvPr/>
            </p:nvSpPr>
            <p:spPr>
              <a:xfrm>
                <a:off x="3233412" y="6892939"/>
                <a:ext cx="491254" cy="491254"/>
              </a:xfrm>
              <a:prstGeom prst="rect">
                <a:avLst/>
              </a:prstGeom>
              <a:solidFill>
                <a:schemeClr val="tx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矩形 88"/>
              <p:cNvSpPr/>
              <p:nvPr/>
            </p:nvSpPr>
            <p:spPr>
              <a:xfrm>
                <a:off x="2742158" y="6395811"/>
                <a:ext cx="491254" cy="491254"/>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矩形 89"/>
              <p:cNvSpPr/>
              <p:nvPr/>
            </p:nvSpPr>
            <p:spPr>
              <a:xfrm>
                <a:off x="3233412" y="6395811"/>
                <a:ext cx="491254" cy="491254"/>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 name="组合 14"/>
            <p:cNvGrpSpPr/>
            <p:nvPr/>
          </p:nvGrpSpPr>
          <p:grpSpPr>
            <a:xfrm>
              <a:off x="5993832" y="2388459"/>
              <a:ext cx="725498" cy="570642"/>
              <a:chOff x="2742158" y="6395811"/>
              <a:chExt cx="982508" cy="988382"/>
            </a:xfrm>
          </p:grpSpPr>
          <p:sp>
            <p:nvSpPr>
              <p:cNvPr id="82" name="矩形 81"/>
              <p:cNvSpPr/>
              <p:nvPr/>
            </p:nvSpPr>
            <p:spPr>
              <a:xfrm>
                <a:off x="2742158" y="6892939"/>
                <a:ext cx="491254" cy="491254"/>
              </a:xfrm>
              <a:prstGeom prst="rect">
                <a:avLst/>
              </a:prstGeom>
              <a:solidFill>
                <a:schemeClr val="tx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矩形 82"/>
              <p:cNvSpPr/>
              <p:nvPr/>
            </p:nvSpPr>
            <p:spPr>
              <a:xfrm>
                <a:off x="3233412" y="6892939"/>
                <a:ext cx="491254" cy="491254"/>
              </a:xfrm>
              <a:prstGeom prst="rect">
                <a:avLst/>
              </a:prstGeom>
              <a:solidFill>
                <a:schemeClr val="tx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矩形 83"/>
              <p:cNvSpPr/>
              <p:nvPr/>
            </p:nvSpPr>
            <p:spPr>
              <a:xfrm>
                <a:off x="2742158" y="6395811"/>
                <a:ext cx="491254" cy="491254"/>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矩形 84"/>
              <p:cNvSpPr/>
              <p:nvPr/>
            </p:nvSpPr>
            <p:spPr>
              <a:xfrm>
                <a:off x="3233412" y="6395811"/>
                <a:ext cx="491254" cy="491254"/>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矩形 85"/>
              <p:cNvSpPr/>
              <p:nvPr/>
            </p:nvSpPr>
            <p:spPr>
              <a:xfrm>
                <a:off x="2742158" y="6418975"/>
                <a:ext cx="491254" cy="491253"/>
              </a:xfrm>
              <a:prstGeom prst="rect">
                <a:avLst/>
              </a:prstGeom>
              <a:solidFill>
                <a:schemeClr val="tx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 name="组合 15"/>
            <p:cNvGrpSpPr/>
            <p:nvPr/>
          </p:nvGrpSpPr>
          <p:grpSpPr>
            <a:xfrm>
              <a:off x="7162342" y="2388459"/>
              <a:ext cx="725498" cy="570642"/>
              <a:chOff x="2742158" y="6395811"/>
              <a:chExt cx="982508" cy="988382"/>
            </a:xfrm>
          </p:grpSpPr>
          <p:sp>
            <p:nvSpPr>
              <p:cNvPr id="77" name="矩形 76"/>
              <p:cNvSpPr/>
              <p:nvPr/>
            </p:nvSpPr>
            <p:spPr>
              <a:xfrm>
                <a:off x="2742158" y="6892939"/>
                <a:ext cx="491254" cy="491254"/>
              </a:xfrm>
              <a:prstGeom prst="rect">
                <a:avLst/>
              </a:prstGeom>
              <a:solidFill>
                <a:schemeClr val="tx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矩形 77"/>
              <p:cNvSpPr/>
              <p:nvPr/>
            </p:nvSpPr>
            <p:spPr>
              <a:xfrm>
                <a:off x="3233412" y="6892939"/>
                <a:ext cx="491254" cy="491254"/>
              </a:xfrm>
              <a:prstGeom prst="rect">
                <a:avLst/>
              </a:prstGeom>
              <a:solidFill>
                <a:schemeClr val="tx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矩形 78"/>
              <p:cNvSpPr/>
              <p:nvPr/>
            </p:nvSpPr>
            <p:spPr>
              <a:xfrm>
                <a:off x="2742158" y="6395811"/>
                <a:ext cx="491254" cy="491254"/>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矩形 79"/>
              <p:cNvSpPr/>
              <p:nvPr/>
            </p:nvSpPr>
            <p:spPr>
              <a:xfrm>
                <a:off x="3233412" y="6395811"/>
                <a:ext cx="491254" cy="491254"/>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矩形 80"/>
              <p:cNvSpPr/>
              <p:nvPr/>
            </p:nvSpPr>
            <p:spPr>
              <a:xfrm>
                <a:off x="2742158" y="6418975"/>
                <a:ext cx="491254" cy="491253"/>
              </a:xfrm>
              <a:prstGeom prst="rect">
                <a:avLst/>
              </a:prstGeom>
              <a:solidFill>
                <a:schemeClr val="tx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 name="组合 17"/>
            <p:cNvGrpSpPr/>
            <p:nvPr/>
          </p:nvGrpSpPr>
          <p:grpSpPr>
            <a:xfrm>
              <a:off x="8061502" y="2388459"/>
              <a:ext cx="725498" cy="570642"/>
              <a:chOff x="2742158" y="6395811"/>
              <a:chExt cx="982508" cy="988382"/>
            </a:xfrm>
          </p:grpSpPr>
          <p:sp>
            <p:nvSpPr>
              <p:cNvPr id="72" name="矩形 71"/>
              <p:cNvSpPr/>
              <p:nvPr/>
            </p:nvSpPr>
            <p:spPr>
              <a:xfrm>
                <a:off x="2742158" y="6892939"/>
                <a:ext cx="491254" cy="491254"/>
              </a:xfrm>
              <a:prstGeom prst="rect">
                <a:avLst/>
              </a:prstGeom>
              <a:solidFill>
                <a:schemeClr val="tx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矩形 72"/>
              <p:cNvSpPr/>
              <p:nvPr/>
            </p:nvSpPr>
            <p:spPr>
              <a:xfrm>
                <a:off x="3233412" y="6892939"/>
                <a:ext cx="491254" cy="491254"/>
              </a:xfrm>
              <a:prstGeom prst="rect">
                <a:avLst/>
              </a:prstGeom>
              <a:solidFill>
                <a:schemeClr val="tx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2742158" y="6395811"/>
                <a:ext cx="491254" cy="491254"/>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3233412" y="6395811"/>
                <a:ext cx="491254" cy="491254"/>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2742158" y="6418975"/>
                <a:ext cx="491254" cy="491253"/>
              </a:xfrm>
              <a:prstGeom prst="rect">
                <a:avLst/>
              </a:prstGeom>
              <a:solidFill>
                <a:schemeClr val="tx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 name="组合 18"/>
            <p:cNvGrpSpPr/>
            <p:nvPr/>
          </p:nvGrpSpPr>
          <p:grpSpPr>
            <a:xfrm>
              <a:off x="9638842" y="2388459"/>
              <a:ext cx="725498" cy="570642"/>
              <a:chOff x="2742158" y="6395811"/>
              <a:chExt cx="982508" cy="988382"/>
            </a:xfrm>
          </p:grpSpPr>
          <p:sp>
            <p:nvSpPr>
              <p:cNvPr id="67" name="矩形 66"/>
              <p:cNvSpPr/>
              <p:nvPr/>
            </p:nvSpPr>
            <p:spPr>
              <a:xfrm>
                <a:off x="2742158" y="6892939"/>
                <a:ext cx="491254" cy="491254"/>
              </a:xfrm>
              <a:prstGeom prst="rect">
                <a:avLst/>
              </a:prstGeom>
              <a:solidFill>
                <a:schemeClr val="tx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矩形 67"/>
              <p:cNvSpPr/>
              <p:nvPr/>
            </p:nvSpPr>
            <p:spPr>
              <a:xfrm>
                <a:off x="3233412" y="6892939"/>
                <a:ext cx="491254" cy="491254"/>
              </a:xfrm>
              <a:prstGeom prst="rect">
                <a:avLst/>
              </a:prstGeom>
              <a:solidFill>
                <a:schemeClr val="tx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矩形 68"/>
              <p:cNvSpPr/>
              <p:nvPr/>
            </p:nvSpPr>
            <p:spPr>
              <a:xfrm>
                <a:off x="2742158" y="6395811"/>
                <a:ext cx="491254" cy="491254"/>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矩形 69"/>
              <p:cNvSpPr/>
              <p:nvPr/>
            </p:nvSpPr>
            <p:spPr>
              <a:xfrm>
                <a:off x="3233412" y="6395811"/>
                <a:ext cx="491254" cy="491254"/>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矩形 70"/>
              <p:cNvSpPr/>
              <p:nvPr/>
            </p:nvSpPr>
            <p:spPr>
              <a:xfrm>
                <a:off x="2742158" y="6418975"/>
                <a:ext cx="491254" cy="491253"/>
              </a:xfrm>
              <a:prstGeom prst="rect">
                <a:avLst/>
              </a:prstGeom>
              <a:solidFill>
                <a:schemeClr val="tx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 name="矩形 20"/>
            <p:cNvSpPr/>
            <p:nvPr/>
          </p:nvSpPr>
          <p:spPr>
            <a:xfrm>
              <a:off x="9683690" y="4013434"/>
              <a:ext cx="680650" cy="544831"/>
            </a:xfrm>
            <a:prstGeom prst="rect">
              <a:avLst/>
            </a:prstGeom>
            <a:solidFill>
              <a:schemeClr val="tx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23" name="组合 22"/>
            <p:cNvGrpSpPr/>
            <p:nvPr/>
          </p:nvGrpSpPr>
          <p:grpSpPr>
            <a:xfrm>
              <a:off x="8061502" y="4013434"/>
              <a:ext cx="725498" cy="570642"/>
              <a:chOff x="2742158" y="6395811"/>
              <a:chExt cx="982508" cy="988382"/>
            </a:xfrm>
          </p:grpSpPr>
          <p:sp>
            <p:nvSpPr>
              <p:cNvPr id="62" name="矩形 61"/>
              <p:cNvSpPr/>
              <p:nvPr/>
            </p:nvSpPr>
            <p:spPr>
              <a:xfrm>
                <a:off x="2742158" y="6892939"/>
                <a:ext cx="491254" cy="491254"/>
              </a:xfrm>
              <a:prstGeom prst="rect">
                <a:avLst/>
              </a:prstGeom>
              <a:solidFill>
                <a:schemeClr val="tx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63" name="矩形 62"/>
              <p:cNvSpPr/>
              <p:nvPr/>
            </p:nvSpPr>
            <p:spPr>
              <a:xfrm>
                <a:off x="3233412" y="6418724"/>
                <a:ext cx="491254" cy="491253"/>
              </a:xfrm>
              <a:prstGeom prst="rect">
                <a:avLst/>
              </a:prstGeom>
              <a:solidFill>
                <a:schemeClr val="tx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64" name="矩形 63"/>
              <p:cNvSpPr/>
              <p:nvPr/>
            </p:nvSpPr>
            <p:spPr>
              <a:xfrm>
                <a:off x="2742158" y="6395811"/>
                <a:ext cx="491254" cy="491254"/>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65" name="矩形 64"/>
              <p:cNvSpPr/>
              <p:nvPr/>
            </p:nvSpPr>
            <p:spPr>
              <a:xfrm>
                <a:off x="3233412" y="6395811"/>
                <a:ext cx="491254" cy="491254"/>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66" name="矩形 65"/>
              <p:cNvSpPr/>
              <p:nvPr/>
            </p:nvSpPr>
            <p:spPr>
              <a:xfrm>
                <a:off x="2742158" y="6418975"/>
                <a:ext cx="491254" cy="491253"/>
              </a:xfrm>
              <a:prstGeom prst="rect">
                <a:avLst/>
              </a:prstGeom>
              <a:solidFill>
                <a:schemeClr val="tx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24" name="组合 23"/>
            <p:cNvGrpSpPr/>
            <p:nvPr/>
          </p:nvGrpSpPr>
          <p:grpSpPr>
            <a:xfrm>
              <a:off x="7162342" y="4013434"/>
              <a:ext cx="725498" cy="570642"/>
              <a:chOff x="2742158" y="6395811"/>
              <a:chExt cx="982508" cy="988382"/>
            </a:xfrm>
          </p:grpSpPr>
          <p:sp>
            <p:nvSpPr>
              <p:cNvPr id="57" name="矩形 56"/>
              <p:cNvSpPr/>
              <p:nvPr/>
            </p:nvSpPr>
            <p:spPr>
              <a:xfrm>
                <a:off x="2742158" y="6892939"/>
                <a:ext cx="491254" cy="491254"/>
              </a:xfrm>
              <a:prstGeom prst="rect">
                <a:avLst/>
              </a:prstGeom>
              <a:solidFill>
                <a:schemeClr val="tx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58" name="矩形 57"/>
              <p:cNvSpPr/>
              <p:nvPr/>
            </p:nvSpPr>
            <p:spPr>
              <a:xfrm>
                <a:off x="3233412" y="6892939"/>
                <a:ext cx="491254" cy="491254"/>
              </a:xfrm>
              <a:prstGeom prst="rect">
                <a:avLst/>
              </a:prstGeom>
              <a:solidFill>
                <a:schemeClr val="tx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59" name="矩形 58"/>
              <p:cNvSpPr/>
              <p:nvPr/>
            </p:nvSpPr>
            <p:spPr>
              <a:xfrm>
                <a:off x="2742158" y="6395811"/>
                <a:ext cx="491254" cy="491254"/>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60" name="矩形 59"/>
              <p:cNvSpPr/>
              <p:nvPr/>
            </p:nvSpPr>
            <p:spPr>
              <a:xfrm>
                <a:off x="3233412" y="6395811"/>
                <a:ext cx="491254" cy="491254"/>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61" name="矩形 60"/>
              <p:cNvSpPr/>
              <p:nvPr/>
            </p:nvSpPr>
            <p:spPr>
              <a:xfrm>
                <a:off x="3227457" y="6418975"/>
                <a:ext cx="491254" cy="491253"/>
              </a:xfrm>
              <a:prstGeom prst="rect">
                <a:avLst/>
              </a:prstGeom>
              <a:solidFill>
                <a:schemeClr val="tx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25" name="组合 24"/>
            <p:cNvGrpSpPr/>
            <p:nvPr/>
          </p:nvGrpSpPr>
          <p:grpSpPr>
            <a:xfrm>
              <a:off x="6051506" y="4013436"/>
              <a:ext cx="2746234" cy="575488"/>
              <a:chOff x="2742158" y="6395811"/>
              <a:chExt cx="4040283" cy="996775"/>
            </a:xfrm>
          </p:grpSpPr>
          <p:sp>
            <p:nvSpPr>
              <p:cNvPr id="52" name="矩形 51"/>
              <p:cNvSpPr/>
              <p:nvPr/>
            </p:nvSpPr>
            <p:spPr>
              <a:xfrm>
                <a:off x="2742158" y="6892939"/>
                <a:ext cx="491254" cy="491254"/>
              </a:xfrm>
              <a:prstGeom prst="rect">
                <a:avLst/>
              </a:prstGeom>
              <a:solidFill>
                <a:schemeClr val="tx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53" name="矩形 52"/>
              <p:cNvSpPr/>
              <p:nvPr/>
            </p:nvSpPr>
            <p:spPr>
              <a:xfrm>
                <a:off x="3233412" y="6418724"/>
                <a:ext cx="491254" cy="491253"/>
              </a:xfrm>
              <a:prstGeom prst="rect">
                <a:avLst/>
              </a:prstGeom>
              <a:solidFill>
                <a:schemeClr val="tx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54" name="矩形 53"/>
              <p:cNvSpPr/>
              <p:nvPr/>
            </p:nvSpPr>
            <p:spPr>
              <a:xfrm>
                <a:off x="2742158" y="6395811"/>
                <a:ext cx="491254" cy="491254"/>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55" name="矩形 54"/>
              <p:cNvSpPr/>
              <p:nvPr/>
            </p:nvSpPr>
            <p:spPr>
              <a:xfrm>
                <a:off x="3233412" y="6395811"/>
                <a:ext cx="491254" cy="491254"/>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56" name="矩形 55"/>
              <p:cNvSpPr/>
              <p:nvPr/>
            </p:nvSpPr>
            <p:spPr>
              <a:xfrm>
                <a:off x="2742158" y="6418975"/>
                <a:ext cx="491254" cy="491253"/>
              </a:xfrm>
              <a:prstGeom prst="rect">
                <a:avLst/>
              </a:prstGeom>
              <a:solidFill>
                <a:schemeClr val="tx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00" name="矩形 99"/>
              <p:cNvSpPr/>
              <p:nvPr/>
            </p:nvSpPr>
            <p:spPr>
              <a:xfrm>
                <a:off x="3233412" y="6901333"/>
                <a:ext cx="491254" cy="491253"/>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01" name="矩形 100"/>
              <p:cNvSpPr/>
              <p:nvPr/>
            </p:nvSpPr>
            <p:spPr>
              <a:xfrm>
                <a:off x="6248760" y="6901333"/>
                <a:ext cx="533681" cy="491253"/>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26" name="组合 25"/>
            <p:cNvGrpSpPr/>
            <p:nvPr/>
          </p:nvGrpSpPr>
          <p:grpSpPr>
            <a:xfrm>
              <a:off x="5082705" y="4013434"/>
              <a:ext cx="725498" cy="570642"/>
              <a:chOff x="2742158" y="6395811"/>
              <a:chExt cx="982508" cy="988382"/>
            </a:xfrm>
          </p:grpSpPr>
          <p:sp>
            <p:nvSpPr>
              <p:cNvPr id="48" name="矩形 47"/>
              <p:cNvSpPr/>
              <p:nvPr/>
            </p:nvSpPr>
            <p:spPr>
              <a:xfrm>
                <a:off x="2742158" y="6892939"/>
                <a:ext cx="491254" cy="491254"/>
              </a:xfrm>
              <a:prstGeom prst="rect">
                <a:avLst/>
              </a:prstGeom>
              <a:solidFill>
                <a:schemeClr val="tx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49" name="矩形 48"/>
              <p:cNvSpPr/>
              <p:nvPr/>
            </p:nvSpPr>
            <p:spPr>
              <a:xfrm>
                <a:off x="3233412" y="6892939"/>
                <a:ext cx="491254" cy="491254"/>
              </a:xfrm>
              <a:prstGeom prst="rect">
                <a:avLst/>
              </a:prstGeom>
              <a:solidFill>
                <a:schemeClr val="tx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50" name="矩形 49"/>
              <p:cNvSpPr/>
              <p:nvPr/>
            </p:nvSpPr>
            <p:spPr>
              <a:xfrm>
                <a:off x="2742158" y="6395811"/>
                <a:ext cx="491254" cy="491254"/>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51" name="矩形 50"/>
              <p:cNvSpPr/>
              <p:nvPr/>
            </p:nvSpPr>
            <p:spPr>
              <a:xfrm>
                <a:off x="3233412" y="6395811"/>
                <a:ext cx="491254" cy="491254"/>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28" name="组合 27"/>
            <p:cNvGrpSpPr/>
            <p:nvPr/>
          </p:nvGrpSpPr>
          <p:grpSpPr>
            <a:xfrm flipV="1">
              <a:off x="3964119" y="4013434"/>
              <a:ext cx="725498" cy="570642"/>
              <a:chOff x="2742158" y="6395811"/>
              <a:chExt cx="982508" cy="988382"/>
            </a:xfrm>
          </p:grpSpPr>
          <p:sp>
            <p:nvSpPr>
              <p:cNvPr id="44" name="矩形 43"/>
              <p:cNvSpPr/>
              <p:nvPr/>
            </p:nvSpPr>
            <p:spPr>
              <a:xfrm>
                <a:off x="2742158" y="6892939"/>
                <a:ext cx="491254" cy="491254"/>
              </a:xfrm>
              <a:prstGeom prst="rect">
                <a:avLst/>
              </a:prstGeom>
              <a:solidFill>
                <a:schemeClr val="tx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45" name="矩形 44"/>
              <p:cNvSpPr/>
              <p:nvPr/>
            </p:nvSpPr>
            <p:spPr>
              <a:xfrm>
                <a:off x="3233412" y="6892939"/>
                <a:ext cx="491254" cy="491254"/>
              </a:xfrm>
              <a:prstGeom prst="rect">
                <a:avLst/>
              </a:prstGeom>
              <a:solidFill>
                <a:schemeClr val="tx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46" name="矩形 45"/>
              <p:cNvSpPr/>
              <p:nvPr/>
            </p:nvSpPr>
            <p:spPr>
              <a:xfrm>
                <a:off x="2742158" y="6395811"/>
                <a:ext cx="491254" cy="491254"/>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47" name="矩形 46"/>
              <p:cNvSpPr/>
              <p:nvPr/>
            </p:nvSpPr>
            <p:spPr>
              <a:xfrm>
                <a:off x="3233412" y="6395811"/>
                <a:ext cx="491254" cy="491254"/>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29" name="组合 28"/>
            <p:cNvGrpSpPr/>
            <p:nvPr/>
          </p:nvGrpSpPr>
          <p:grpSpPr>
            <a:xfrm>
              <a:off x="3045537" y="4013434"/>
              <a:ext cx="725498" cy="570642"/>
              <a:chOff x="2742158" y="6395811"/>
              <a:chExt cx="982508" cy="988382"/>
            </a:xfrm>
          </p:grpSpPr>
          <p:sp>
            <p:nvSpPr>
              <p:cNvPr id="40" name="矩形 39"/>
              <p:cNvSpPr/>
              <p:nvPr/>
            </p:nvSpPr>
            <p:spPr>
              <a:xfrm>
                <a:off x="2742158" y="6892939"/>
                <a:ext cx="491254" cy="491254"/>
              </a:xfrm>
              <a:prstGeom prst="rect">
                <a:avLst/>
              </a:prstGeom>
              <a:solidFill>
                <a:schemeClr val="tx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41" name="矩形 40"/>
              <p:cNvSpPr/>
              <p:nvPr/>
            </p:nvSpPr>
            <p:spPr>
              <a:xfrm>
                <a:off x="3233412" y="6892939"/>
                <a:ext cx="491254" cy="491254"/>
              </a:xfrm>
              <a:prstGeom prst="rect">
                <a:avLst/>
              </a:prstGeom>
              <a:solidFill>
                <a:schemeClr val="tx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42" name="矩形 41"/>
              <p:cNvSpPr/>
              <p:nvPr/>
            </p:nvSpPr>
            <p:spPr>
              <a:xfrm>
                <a:off x="2742158" y="6395811"/>
                <a:ext cx="491254" cy="491254"/>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43" name="矩形 42"/>
              <p:cNvSpPr/>
              <p:nvPr/>
            </p:nvSpPr>
            <p:spPr>
              <a:xfrm>
                <a:off x="3233412" y="6395811"/>
                <a:ext cx="491254" cy="491254"/>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0" name="矩形 29"/>
            <p:cNvSpPr/>
            <p:nvPr/>
          </p:nvSpPr>
          <p:spPr>
            <a:xfrm>
              <a:off x="1127228" y="2850598"/>
              <a:ext cx="1386124" cy="460375"/>
            </a:xfrm>
            <a:prstGeom prst="rect">
              <a:avLst/>
            </a:prstGeom>
          </p:spPr>
          <p:txBody>
            <a:bodyPr wrap="square">
              <a:spAutoFit/>
            </a:bodyPr>
            <a:lstStyle/>
            <a:p>
              <a:pPr marL="0" lvl="1">
                <a:lnSpc>
                  <a:spcPct val="150000"/>
                </a:lnSpc>
              </a:pPr>
              <a:r>
                <a:rPr lang="zh-CN" altLang="en-US" sz="1600" dirty="0"/>
                <a:t>原始白像素</a:t>
              </a:r>
            </a:p>
          </p:txBody>
        </p:sp>
        <p:sp>
          <p:nvSpPr>
            <p:cNvPr id="31" name="矩形 30"/>
            <p:cNvSpPr/>
            <p:nvPr/>
          </p:nvSpPr>
          <p:spPr>
            <a:xfrm>
              <a:off x="1127228" y="4558265"/>
              <a:ext cx="1386124" cy="460375"/>
            </a:xfrm>
            <a:prstGeom prst="rect">
              <a:avLst/>
            </a:prstGeom>
          </p:spPr>
          <p:txBody>
            <a:bodyPr wrap="square">
              <a:spAutoFit/>
            </a:bodyPr>
            <a:lstStyle/>
            <a:p>
              <a:pPr marL="0" lvl="1">
                <a:lnSpc>
                  <a:spcPct val="150000"/>
                </a:lnSpc>
              </a:pPr>
              <a:r>
                <a:rPr lang="zh-CN" altLang="en-US" sz="1600" dirty="0"/>
                <a:t>原始黑像素</a:t>
              </a:r>
            </a:p>
          </p:txBody>
        </p:sp>
        <p:sp>
          <p:nvSpPr>
            <p:cNvPr id="32" name="矩形 31"/>
            <p:cNvSpPr/>
            <p:nvPr/>
          </p:nvSpPr>
          <p:spPr>
            <a:xfrm>
              <a:off x="2879077" y="4626903"/>
              <a:ext cx="2067064" cy="583565"/>
            </a:xfrm>
            <a:prstGeom prst="rect">
              <a:avLst/>
            </a:prstGeom>
          </p:spPr>
          <p:txBody>
            <a:bodyPr wrap="square">
              <a:spAutoFit/>
            </a:bodyPr>
            <a:lstStyle/>
            <a:p>
              <a:pPr marL="0" lvl="1" algn="ctr"/>
              <a:r>
                <a:rPr lang="zh-CN" altLang="en-US" sz="1600" dirty="0"/>
                <a:t>分存为两个“白”像素块</a:t>
              </a:r>
            </a:p>
          </p:txBody>
        </p:sp>
        <p:sp>
          <p:nvSpPr>
            <p:cNvPr id="33" name="矩形 32"/>
            <p:cNvSpPr/>
            <p:nvPr/>
          </p:nvSpPr>
          <p:spPr>
            <a:xfrm>
              <a:off x="2879077" y="2993714"/>
              <a:ext cx="2067064" cy="583565"/>
            </a:xfrm>
            <a:prstGeom prst="rect">
              <a:avLst/>
            </a:prstGeom>
          </p:spPr>
          <p:txBody>
            <a:bodyPr wrap="square">
              <a:spAutoFit/>
            </a:bodyPr>
            <a:lstStyle/>
            <a:p>
              <a:pPr marL="0" lvl="1" algn="ctr"/>
              <a:r>
                <a:rPr lang="zh-CN" altLang="en-US" sz="1600" dirty="0"/>
                <a:t>分存为两个“白”像素块</a:t>
              </a:r>
            </a:p>
          </p:txBody>
        </p:sp>
        <p:sp>
          <p:nvSpPr>
            <p:cNvPr id="34" name="矩形 33"/>
            <p:cNvSpPr/>
            <p:nvPr/>
          </p:nvSpPr>
          <p:spPr>
            <a:xfrm>
              <a:off x="4756159" y="2993714"/>
              <a:ext cx="2434758" cy="829945"/>
            </a:xfrm>
            <a:prstGeom prst="rect">
              <a:avLst/>
            </a:prstGeom>
          </p:spPr>
          <p:txBody>
            <a:bodyPr wrap="square">
              <a:spAutoFit/>
            </a:bodyPr>
            <a:lstStyle/>
            <a:p>
              <a:pPr marL="0" lvl="1" algn="ctr"/>
              <a:r>
                <a:rPr lang="zh-CN" altLang="en-US" sz="1600" dirty="0"/>
                <a:t>分存为“白”像素块和“黑”像素块</a:t>
              </a:r>
              <a:endParaRPr lang="en-US" altLang="zh-CN" sz="1600" dirty="0"/>
            </a:p>
            <a:p>
              <a:pPr marL="0" lvl="1" algn="ctr"/>
              <a:r>
                <a:rPr lang="en-US" altLang="zh-CN" sz="1600" dirty="0"/>
                <a:t>(a)</a:t>
              </a:r>
              <a:r>
                <a:rPr lang="zh-CN" altLang="en-US" sz="1600" dirty="0"/>
                <a:t>原始白像素块分存</a:t>
              </a:r>
            </a:p>
          </p:txBody>
        </p:sp>
        <p:sp>
          <p:nvSpPr>
            <p:cNvPr id="35" name="矩形 34"/>
            <p:cNvSpPr/>
            <p:nvPr/>
          </p:nvSpPr>
          <p:spPr>
            <a:xfrm>
              <a:off x="7162342" y="2993714"/>
              <a:ext cx="1558592" cy="583565"/>
            </a:xfrm>
            <a:prstGeom prst="rect">
              <a:avLst/>
            </a:prstGeom>
          </p:spPr>
          <p:txBody>
            <a:bodyPr wrap="square">
              <a:spAutoFit/>
            </a:bodyPr>
            <a:lstStyle/>
            <a:p>
              <a:pPr marL="0" lvl="1" algn="ctr"/>
              <a:r>
                <a:rPr lang="zh-CN" altLang="en-US" sz="1600" dirty="0"/>
                <a:t>分存为两个“黑”像素块</a:t>
              </a:r>
            </a:p>
          </p:txBody>
        </p:sp>
        <p:sp>
          <p:nvSpPr>
            <p:cNvPr id="36" name="矩形 35"/>
            <p:cNvSpPr/>
            <p:nvPr/>
          </p:nvSpPr>
          <p:spPr>
            <a:xfrm>
              <a:off x="9041990" y="2993714"/>
              <a:ext cx="2067064" cy="583565"/>
            </a:xfrm>
            <a:prstGeom prst="rect">
              <a:avLst/>
            </a:prstGeom>
          </p:spPr>
          <p:txBody>
            <a:bodyPr wrap="square">
              <a:spAutoFit/>
            </a:bodyPr>
            <a:lstStyle/>
            <a:p>
              <a:pPr marL="0" lvl="1" algn="ctr"/>
              <a:r>
                <a:rPr lang="zh-CN" altLang="en-US" sz="1600" dirty="0"/>
                <a:t>叠加生成的“白”像素块</a:t>
              </a:r>
            </a:p>
          </p:txBody>
        </p:sp>
        <p:sp>
          <p:nvSpPr>
            <p:cNvPr id="37" name="矩形 36"/>
            <p:cNvSpPr/>
            <p:nvPr/>
          </p:nvSpPr>
          <p:spPr>
            <a:xfrm>
              <a:off x="9041990" y="4626903"/>
              <a:ext cx="2067064" cy="583565"/>
            </a:xfrm>
            <a:prstGeom prst="rect">
              <a:avLst/>
            </a:prstGeom>
          </p:spPr>
          <p:txBody>
            <a:bodyPr wrap="square">
              <a:spAutoFit/>
            </a:bodyPr>
            <a:lstStyle/>
            <a:p>
              <a:pPr marL="0" lvl="1" algn="ctr"/>
              <a:r>
                <a:rPr lang="zh-CN" altLang="en-US" sz="1600" dirty="0"/>
                <a:t>叠加生成的“黑”像素块</a:t>
              </a:r>
            </a:p>
          </p:txBody>
        </p:sp>
        <p:sp>
          <p:nvSpPr>
            <p:cNvPr id="38" name="矩形 37"/>
            <p:cNvSpPr/>
            <p:nvPr/>
          </p:nvSpPr>
          <p:spPr>
            <a:xfrm>
              <a:off x="7162342" y="4626903"/>
              <a:ext cx="1558592" cy="583565"/>
            </a:xfrm>
            <a:prstGeom prst="rect">
              <a:avLst/>
            </a:prstGeom>
          </p:spPr>
          <p:txBody>
            <a:bodyPr wrap="square">
              <a:spAutoFit/>
            </a:bodyPr>
            <a:lstStyle/>
            <a:p>
              <a:pPr marL="0" lvl="1" algn="ctr"/>
              <a:r>
                <a:rPr lang="zh-CN" altLang="en-US" sz="1600" dirty="0"/>
                <a:t>分存为两个“黑”像素块</a:t>
              </a:r>
            </a:p>
          </p:txBody>
        </p:sp>
        <p:sp>
          <p:nvSpPr>
            <p:cNvPr id="39" name="矩形 38"/>
            <p:cNvSpPr/>
            <p:nvPr/>
          </p:nvSpPr>
          <p:spPr>
            <a:xfrm>
              <a:off x="4756159" y="4626903"/>
              <a:ext cx="2434758" cy="583565"/>
            </a:xfrm>
            <a:prstGeom prst="rect">
              <a:avLst/>
            </a:prstGeom>
          </p:spPr>
          <p:txBody>
            <a:bodyPr wrap="square">
              <a:spAutoFit/>
            </a:bodyPr>
            <a:lstStyle/>
            <a:p>
              <a:pPr marL="0" lvl="1" algn="ctr"/>
              <a:r>
                <a:rPr lang="zh-CN" altLang="en-US" sz="1600" dirty="0"/>
                <a:t>分存为“白”像素块和“黑”像素块</a:t>
              </a:r>
              <a:endParaRPr lang="en-US" altLang="zh-CN" sz="1600" dirty="0"/>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8"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ppt_x</p:attrName>
                                        </p:attrNameLst>
                                      </p:cBhvr>
                                      <p:tavLst>
                                        <p:tav tm="0">
                                          <p:val>
                                            <p:strVal val="#ppt_x-#ppt_w/2"/>
                                          </p:val>
                                        </p:tav>
                                        <p:tav tm="100000">
                                          <p:val>
                                            <p:strVal val="#ppt_x"/>
                                          </p:val>
                                        </p:tav>
                                      </p:tavLst>
                                    </p:anim>
                                    <p:anim calcmode="lin" valueType="num">
                                      <p:cBhvr>
                                        <p:cTn id="8" dur="500" fill="hold"/>
                                        <p:tgtEl>
                                          <p:spTgt spid="27"/>
                                        </p:tgtEl>
                                        <p:attrNameLst>
                                          <p:attrName>ppt_y</p:attrName>
                                        </p:attrNameLst>
                                      </p:cBhvr>
                                      <p:tavLst>
                                        <p:tav tm="0">
                                          <p:val>
                                            <p:strVal val="#ppt_y"/>
                                          </p:val>
                                        </p:tav>
                                        <p:tav tm="100000">
                                          <p:val>
                                            <p:strVal val="#ppt_y"/>
                                          </p:val>
                                        </p:tav>
                                      </p:tavLst>
                                    </p:anim>
                                    <p:anim calcmode="lin" valueType="num">
                                      <p:cBhvr>
                                        <p:cTn id="9" dur="500" fill="hold"/>
                                        <p:tgtEl>
                                          <p:spTgt spid="27"/>
                                        </p:tgtEl>
                                        <p:attrNameLst>
                                          <p:attrName>ppt_w</p:attrName>
                                        </p:attrNameLst>
                                      </p:cBhvr>
                                      <p:tavLst>
                                        <p:tav tm="0">
                                          <p:val>
                                            <p:fltVal val="0"/>
                                          </p:val>
                                        </p:tav>
                                        <p:tav tm="100000">
                                          <p:val>
                                            <p:strVal val="#ppt_w"/>
                                          </p:val>
                                        </p:tav>
                                      </p:tavLst>
                                    </p:anim>
                                    <p:anim calcmode="lin" valueType="num">
                                      <p:cBhvr>
                                        <p:cTn id="10" dur="500" fill="hold"/>
                                        <p:tgtEl>
                                          <p:spTgt spid="27"/>
                                        </p:tgtEl>
                                        <p:attrNameLst>
                                          <p:attrName>ppt_h</p:attrName>
                                        </p:attrNameLst>
                                      </p:cBhvr>
                                      <p:tavLst>
                                        <p:tav tm="0">
                                          <p:val>
                                            <p:strVal val="#ppt_h"/>
                                          </p:val>
                                        </p:tav>
                                        <p:tav tm="100000">
                                          <p:val>
                                            <p:strVal val="#ppt_h"/>
                                          </p:val>
                                        </p:tav>
                                      </p:tavLst>
                                    </p:anim>
                                  </p:childTnLst>
                                </p:cTn>
                              </p:par>
                            </p:childTnLst>
                          </p:cTn>
                        </p:par>
                        <p:par>
                          <p:cTn id="11" fill="hold">
                            <p:stCondLst>
                              <p:cond delay="500"/>
                            </p:stCondLst>
                            <p:childTnLst>
                              <p:par>
                                <p:cTn id="12" presetID="16" presetClass="entr" presetSubtype="37" fill="hold" nodeType="after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barn(outVertical)">
                                      <p:cBhvr>
                                        <p:cTn id="1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 name="椭圆 167"/>
          <p:cNvSpPr/>
          <p:nvPr/>
        </p:nvSpPr>
        <p:spPr>
          <a:xfrm>
            <a:off x="1801223" y="1164796"/>
            <a:ext cx="689821" cy="689821"/>
          </a:xfrm>
          <a:prstGeom prst="ellipse">
            <a:avLst/>
          </a:prstGeom>
          <a:solidFill>
            <a:srgbClr val="0F73EE"/>
          </a:solidFill>
          <a:ln w="127000">
            <a:solidFill>
              <a:srgbClr val="0F73EE">
                <a:alpha val="25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sz="2800" dirty="0">
              <a:latin typeface="微软雅黑 Light" panose="020B0502040204020203" pitchFamily="34" charset="-122"/>
              <a:ea typeface="微软雅黑 Light" panose="020B0502040204020203" pitchFamily="34" charset="-122"/>
              <a:cs typeface="+mn-ea"/>
              <a:sym typeface="+mn-lt"/>
            </a:endParaRPr>
          </a:p>
        </p:txBody>
      </p:sp>
      <p:cxnSp>
        <p:nvCxnSpPr>
          <p:cNvPr id="169" name="直接箭头连接符 168"/>
          <p:cNvCxnSpPr/>
          <p:nvPr/>
        </p:nvCxnSpPr>
        <p:spPr>
          <a:xfrm>
            <a:off x="2408803" y="1506532"/>
            <a:ext cx="619240" cy="0"/>
          </a:xfrm>
          <a:prstGeom prst="straightConnector1">
            <a:avLst/>
          </a:prstGeom>
          <a:ln w="25400">
            <a:solidFill>
              <a:srgbClr val="0F73EE"/>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170" name="atom_192635"/>
          <p:cNvSpPr>
            <a:spLocks noChangeAspect="1"/>
          </p:cNvSpPr>
          <p:nvPr/>
        </p:nvSpPr>
        <p:spPr bwMode="auto">
          <a:xfrm>
            <a:off x="1958151" y="1310090"/>
            <a:ext cx="375964" cy="399232"/>
          </a:xfrm>
          <a:custGeom>
            <a:avLst/>
            <a:gdLst>
              <a:gd name="connsiteX0" fmla="*/ 285671 w 571362"/>
              <a:gd name="connsiteY0" fmla="*/ 470107 h 606722"/>
              <a:gd name="connsiteX1" fmla="*/ 374169 w 571362"/>
              <a:gd name="connsiteY1" fmla="*/ 512238 h 606722"/>
              <a:gd name="connsiteX2" fmla="*/ 369717 w 571362"/>
              <a:gd name="connsiteY2" fmla="*/ 522815 h 606722"/>
              <a:gd name="connsiteX3" fmla="*/ 285671 w 571362"/>
              <a:gd name="connsiteY3" fmla="*/ 606722 h 606722"/>
              <a:gd name="connsiteX4" fmla="*/ 201625 w 571362"/>
              <a:gd name="connsiteY4" fmla="*/ 522815 h 606722"/>
              <a:gd name="connsiteX5" fmla="*/ 197262 w 571362"/>
              <a:gd name="connsiteY5" fmla="*/ 512238 h 606722"/>
              <a:gd name="connsiteX6" fmla="*/ 285671 w 571362"/>
              <a:gd name="connsiteY6" fmla="*/ 470107 h 606722"/>
              <a:gd name="connsiteX7" fmla="*/ 403524 w 571362"/>
              <a:gd name="connsiteY7" fmla="*/ 393967 h 606722"/>
              <a:gd name="connsiteX8" fmla="*/ 384914 w 571362"/>
              <a:gd name="connsiteY8" fmla="*/ 481539 h 606722"/>
              <a:gd name="connsiteX9" fmla="*/ 318846 w 571362"/>
              <a:gd name="connsiteY9" fmla="*/ 451044 h 606722"/>
              <a:gd name="connsiteX10" fmla="*/ 388387 w 571362"/>
              <a:gd name="connsiteY10" fmla="*/ 405169 h 606722"/>
              <a:gd name="connsiteX11" fmla="*/ 403524 w 571362"/>
              <a:gd name="connsiteY11" fmla="*/ 393967 h 606722"/>
              <a:gd name="connsiteX12" fmla="*/ 167906 w 571362"/>
              <a:gd name="connsiteY12" fmla="*/ 393967 h 606722"/>
              <a:gd name="connsiteX13" fmla="*/ 183034 w 571362"/>
              <a:gd name="connsiteY13" fmla="*/ 405169 h 606722"/>
              <a:gd name="connsiteX14" fmla="*/ 252443 w 571362"/>
              <a:gd name="connsiteY14" fmla="*/ 451044 h 606722"/>
              <a:gd name="connsiteX15" fmla="*/ 186504 w 571362"/>
              <a:gd name="connsiteY15" fmla="*/ 481539 h 606722"/>
              <a:gd name="connsiteX16" fmla="*/ 167906 w 571362"/>
              <a:gd name="connsiteY16" fmla="*/ 393967 h 606722"/>
              <a:gd name="connsiteX17" fmla="*/ 483987 w 571362"/>
              <a:gd name="connsiteY17" fmla="*/ 326436 h 606722"/>
              <a:gd name="connsiteX18" fmla="*/ 571215 w 571362"/>
              <a:gd name="connsiteY18" fmla="*/ 468871 h 606722"/>
              <a:gd name="connsiteX19" fmla="*/ 561602 w 571362"/>
              <a:gd name="connsiteY19" fmla="*/ 498549 h 606722"/>
              <a:gd name="connsiteX20" fmla="*/ 427733 w 571362"/>
              <a:gd name="connsiteY20" fmla="*/ 496860 h 606722"/>
              <a:gd name="connsiteX21" fmla="*/ 415450 w 571362"/>
              <a:gd name="connsiteY21" fmla="*/ 492862 h 606722"/>
              <a:gd name="connsiteX22" fmla="*/ 439304 w 571362"/>
              <a:gd name="connsiteY22" fmla="*/ 365888 h 606722"/>
              <a:gd name="connsiteX23" fmla="*/ 483987 w 571362"/>
              <a:gd name="connsiteY23" fmla="*/ 326436 h 606722"/>
              <a:gd name="connsiteX24" fmla="*/ 87462 w 571362"/>
              <a:gd name="connsiteY24" fmla="*/ 326436 h 606722"/>
              <a:gd name="connsiteX25" fmla="*/ 132145 w 571362"/>
              <a:gd name="connsiteY25" fmla="*/ 365899 h 606722"/>
              <a:gd name="connsiteX26" fmla="*/ 155910 w 571362"/>
              <a:gd name="connsiteY26" fmla="*/ 492907 h 606722"/>
              <a:gd name="connsiteX27" fmla="*/ 143716 w 571362"/>
              <a:gd name="connsiteY27" fmla="*/ 496907 h 606722"/>
              <a:gd name="connsiteX28" fmla="*/ 9758 w 571362"/>
              <a:gd name="connsiteY28" fmla="*/ 498596 h 606722"/>
              <a:gd name="connsiteX29" fmla="*/ 145 w 571362"/>
              <a:gd name="connsiteY29" fmla="*/ 468910 h 606722"/>
              <a:gd name="connsiteX30" fmla="*/ 87462 w 571362"/>
              <a:gd name="connsiteY30" fmla="*/ 326436 h 606722"/>
              <a:gd name="connsiteX31" fmla="*/ 441700 w 571362"/>
              <a:gd name="connsiteY31" fmla="*/ 285931 h 606722"/>
              <a:gd name="connsiteX32" fmla="*/ 460682 w 571362"/>
              <a:gd name="connsiteY32" fmla="*/ 303352 h 606722"/>
              <a:gd name="connsiteX33" fmla="*/ 441700 w 571362"/>
              <a:gd name="connsiteY33" fmla="*/ 320861 h 606722"/>
              <a:gd name="connsiteX34" fmla="*/ 441878 w 571362"/>
              <a:gd name="connsiteY34" fmla="*/ 303352 h 606722"/>
              <a:gd name="connsiteX35" fmla="*/ 441700 w 571362"/>
              <a:gd name="connsiteY35" fmla="*/ 285931 h 606722"/>
              <a:gd name="connsiteX36" fmla="*/ 129660 w 571362"/>
              <a:gd name="connsiteY36" fmla="*/ 285931 h 606722"/>
              <a:gd name="connsiteX37" fmla="*/ 129482 w 571362"/>
              <a:gd name="connsiteY37" fmla="*/ 303352 h 606722"/>
              <a:gd name="connsiteX38" fmla="*/ 129660 w 571362"/>
              <a:gd name="connsiteY38" fmla="*/ 320861 h 606722"/>
              <a:gd name="connsiteX39" fmla="*/ 110678 w 571362"/>
              <a:gd name="connsiteY39" fmla="*/ 303352 h 606722"/>
              <a:gd name="connsiteX40" fmla="*/ 129660 w 571362"/>
              <a:gd name="connsiteY40" fmla="*/ 285931 h 606722"/>
              <a:gd name="connsiteX41" fmla="*/ 285715 w 571362"/>
              <a:gd name="connsiteY41" fmla="*/ 279439 h 606722"/>
              <a:gd name="connsiteX42" fmla="*/ 309672 w 571362"/>
              <a:gd name="connsiteY42" fmla="*/ 303396 h 606722"/>
              <a:gd name="connsiteX43" fmla="*/ 285715 w 571362"/>
              <a:gd name="connsiteY43" fmla="*/ 327353 h 606722"/>
              <a:gd name="connsiteX44" fmla="*/ 261758 w 571362"/>
              <a:gd name="connsiteY44" fmla="*/ 303396 h 606722"/>
              <a:gd name="connsiteX45" fmla="*/ 285715 w 571362"/>
              <a:gd name="connsiteY45" fmla="*/ 279439 h 606722"/>
              <a:gd name="connsiteX46" fmla="*/ 285680 w 571362"/>
              <a:gd name="connsiteY46" fmla="*/ 246856 h 606722"/>
              <a:gd name="connsiteX47" fmla="*/ 229160 w 571362"/>
              <a:gd name="connsiteY47" fmla="*/ 303291 h 606722"/>
              <a:gd name="connsiteX48" fmla="*/ 285680 w 571362"/>
              <a:gd name="connsiteY48" fmla="*/ 359814 h 606722"/>
              <a:gd name="connsiteX49" fmla="*/ 342288 w 571362"/>
              <a:gd name="connsiteY49" fmla="*/ 303291 h 606722"/>
              <a:gd name="connsiteX50" fmla="*/ 285680 w 571362"/>
              <a:gd name="connsiteY50" fmla="*/ 246856 h 606722"/>
              <a:gd name="connsiteX51" fmla="*/ 285680 w 571362"/>
              <a:gd name="connsiteY51" fmla="*/ 173803 h 606722"/>
              <a:gd name="connsiteX52" fmla="*/ 369346 w 571362"/>
              <a:gd name="connsiteY52" fmla="*/ 227926 h 606722"/>
              <a:gd name="connsiteX53" fmla="*/ 407886 w 571362"/>
              <a:gd name="connsiteY53" fmla="*/ 257254 h 606722"/>
              <a:gd name="connsiteX54" fmla="*/ 409310 w 571362"/>
              <a:gd name="connsiteY54" fmla="*/ 303291 h 606722"/>
              <a:gd name="connsiteX55" fmla="*/ 407886 w 571362"/>
              <a:gd name="connsiteY55" fmla="*/ 349327 h 606722"/>
              <a:gd name="connsiteX56" fmla="*/ 369346 w 571362"/>
              <a:gd name="connsiteY56" fmla="*/ 378743 h 606722"/>
              <a:gd name="connsiteX57" fmla="*/ 285680 w 571362"/>
              <a:gd name="connsiteY57" fmla="*/ 432778 h 606722"/>
              <a:gd name="connsiteX58" fmla="*/ 202102 w 571362"/>
              <a:gd name="connsiteY58" fmla="*/ 378743 h 606722"/>
              <a:gd name="connsiteX59" fmla="*/ 163562 w 571362"/>
              <a:gd name="connsiteY59" fmla="*/ 349327 h 606722"/>
              <a:gd name="connsiteX60" fmla="*/ 162049 w 571362"/>
              <a:gd name="connsiteY60" fmla="*/ 303291 h 606722"/>
              <a:gd name="connsiteX61" fmla="*/ 163562 w 571362"/>
              <a:gd name="connsiteY61" fmla="*/ 257254 h 606722"/>
              <a:gd name="connsiteX62" fmla="*/ 202102 w 571362"/>
              <a:gd name="connsiteY62" fmla="*/ 227926 h 606722"/>
              <a:gd name="connsiteX63" fmla="*/ 285680 w 571362"/>
              <a:gd name="connsiteY63" fmla="*/ 173803 h 606722"/>
              <a:gd name="connsiteX64" fmla="*/ 384914 w 571362"/>
              <a:gd name="connsiteY64" fmla="*/ 125113 h 606722"/>
              <a:gd name="connsiteX65" fmla="*/ 403524 w 571362"/>
              <a:gd name="connsiteY65" fmla="*/ 212685 h 606722"/>
              <a:gd name="connsiteX66" fmla="*/ 388387 w 571362"/>
              <a:gd name="connsiteY66" fmla="*/ 201572 h 606722"/>
              <a:gd name="connsiteX67" fmla="*/ 318846 w 571362"/>
              <a:gd name="connsiteY67" fmla="*/ 155608 h 606722"/>
              <a:gd name="connsiteX68" fmla="*/ 384914 w 571362"/>
              <a:gd name="connsiteY68" fmla="*/ 125113 h 606722"/>
              <a:gd name="connsiteX69" fmla="*/ 186504 w 571362"/>
              <a:gd name="connsiteY69" fmla="*/ 125113 h 606722"/>
              <a:gd name="connsiteX70" fmla="*/ 252443 w 571362"/>
              <a:gd name="connsiteY70" fmla="*/ 155608 h 606722"/>
              <a:gd name="connsiteX71" fmla="*/ 183034 w 571362"/>
              <a:gd name="connsiteY71" fmla="*/ 201572 h 606722"/>
              <a:gd name="connsiteX72" fmla="*/ 167906 w 571362"/>
              <a:gd name="connsiteY72" fmla="*/ 212685 h 606722"/>
              <a:gd name="connsiteX73" fmla="*/ 186504 w 571362"/>
              <a:gd name="connsiteY73" fmla="*/ 125113 h 606722"/>
              <a:gd name="connsiteX74" fmla="*/ 513359 w 571362"/>
              <a:gd name="connsiteY74" fmla="*/ 94417 h 606722"/>
              <a:gd name="connsiteX75" fmla="*/ 561602 w 571362"/>
              <a:gd name="connsiteY75" fmla="*/ 108100 h 606722"/>
              <a:gd name="connsiteX76" fmla="*/ 571215 w 571362"/>
              <a:gd name="connsiteY76" fmla="*/ 137863 h 606722"/>
              <a:gd name="connsiteX77" fmla="*/ 483987 w 571362"/>
              <a:gd name="connsiteY77" fmla="*/ 280286 h 606722"/>
              <a:gd name="connsiteX78" fmla="*/ 439304 w 571362"/>
              <a:gd name="connsiteY78" fmla="*/ 240838 h 606722"/>
              <a:gd name="connsiteX79" fmla="*/ 415450 w 571362"/>
              <a:gd name="connsiteY79" fmla="*/ 113875 h 606722"/>
              <a:gd name="connsiteX80" fmla="*/ 427733 w 571362"/>
              <a:gd name="connsiteY80" fmla="*/ 109876 h 606722"/>
              <a:gd name="connsiteX81" fmla="*/ 513359 w 571362"/>
              <a:gd name="connsiteY81" fmla="*/ 94417 h 606722"/>
              <a:gd name="connsiteX82" fmla="*/ 57990 w 571362"/>
              <a:gd name="connsiteY82" fmla="*/ 94417 h 606722"/>
              <a:gd name="connsiteX83" fmla="*/ 143715 w 571362"/>
              <a:gd name="connsiteY83" fmla="*/ 109876 h 606722"/>
              <a:gd name="connsiteX84" fmla="*/ 155911 w 571362"/>
              <a:gd name="connsiteY84" fmla="*/ 113875 h 606722"/>
              <a:gd name="connsiteX85" fmla="*/ 132143 w 571362"/>
              <a:gd name="connsiteY85" fmla="*/ 240838 h 606722"/>
              <a:gd name="connsiteX86" fmla="*/ 87455 w 571362"/>
              <a:gd name="connsiteY86" fmla="*/ 280286 h 606722"/>
              <a:gd name="connsiteX87" fmla="*/ 127 w 571362"/>
              <a:gd name="connsiteY87" fmla="*/ 137863 h 606722"/>
              <a:gd name="connsiteX88" fmla="*/ 9741 w 571362"/>
              <a:gd name="connsiteY88" fmla="*/ 108100 h 606722"/>
              <a:gd name="connsiteX89" fmla="*/ 57990 w 571362"/>
              <a:gd name="connsiteY89" fmla="*/ 94417 h 606722"/>
              <a:gd name="connsiteX90" fmla="*/ 285671 w 571362"/>
              <a:gd name="connsiteY90" fmla="*/ 0 h 606722"/>
              <a:gd name="connsiteX91" fmla="*/ 369717 w 571362"/>
              <a:gd name="connsiteY91" fmla="*/ 83918 h 606722"/>
              <a:gd name="connsiteX92" fmla="*/ 374169 w 571362"/>
              <a:gd name="connsiteY92" fmla="*/ 94496 h 606722"/>
              <a:gd name="connsiteX93" fmla="*/ 285671 w 571362"/>
              <a:gd name="connsiteY93" fmla="*/ 136544 h 606722"/>
              <a:gd name="connsiteX94" fmla="*/ 197262 w 571362"/>
              <a:gd name="connsiteY94" fmla="*/ 94496 h 606722"/>
              <a:gd name="connsiteX95" fmla="*/ 201625 w 571362"/>
              <a:gd name="connsiteY95" fmla="*/ 83918 h 606722"/>
              <a:gd name="connsiteX96" fmla="*/ 285671 w 571362"/>
              <a:gd name="connsiteY96"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Lst>
            <a:rect l="l" t="t" r="r" b="b"/>
            <a:pathLst>
              <a:path w="571362" h="606722">
                <a:moveTo>
                  <a:pt x="285671" y="470107"/>
                </a:moveTo>
                <a:cubicBezTo>
                  <a:pt x="315586" y="486551"/>
                  <a:pt x="345412" y="500772"/>
                  <a:pt x="374169" y="512238"/>
                </a:cubicBezTo>
                <a:cubicBezTo>
                  <a:pt x="372744" y="515793"/>
                  <a:pt x="371231" y="519349"/>
                  <a:pt x="369717" y="522815"/>
                </a:cubicBezTo>
                <a:cubicBezTo>
                  <a:pt x="346391" y="576146"/>
                  <a:pt x="315764" y="606722"/>
                  <a:pt x="285671" y="606722"/>
                </a:cubicBezTo>
                <a:cubicBezTo>
                  <a:pt x="255667" y="606722"/>
                  <a:pt x="225040" y="576146"/>
                  <a:pt x="201625" y="522815"/>
                </a:cubicBezTo>
                <a:cubicBezTo>
                  <a:pt x="200111" y="519349"/>
                  <a:pt x="198687" y="515793"/>
                  <a:pt x="197262" y="512238"/>
                </a:cubicBezTo>
                <a:cubicBezTo>
                  <a:pt x="226019" y="500772"/>
                  <a:pt x="255756" y="486551"/>
                  <a:pt x="285671" y="470107"/>
                </a:cubicBezTo>
                <a:close/>
                <a:moveTo>
                  <a:pt x="403524" y="393967"/>
                </a:moveTo>
                <a:cubicBezTo>
                  <a:pt x="399428" y="425262"/>
                  <a:pt x="393106" y="454778"/>
                  <a:pt x="384914" y="481539"/>
                </a:cubicBezTo>
                <a:cubicBezTo>
                  <a:pt x="363367" y="472915"/>
                  <a:pt x="341284" y="462691"/>
                  <a:pt x="318846" y="451044"/>
                </a:cubicBezTo>
                <a:cubicBezTo>
                  <a:pt x="342264" y="436997"/>
                  <a:pt x="365593" y="421617"/>
                  <a:pt x="388387" y="405169"/>
                </a:cubicBezTo>
                <a:cubicBezTo>
                  <a:pt x="393462" y="401435"/>
                  <a:pt x="398538" y="397701"/>
                  <a:pt x="403524" y="393967"/>
                </a:cubicBezTo>
                <a:close/>
                <a:moveTo>
                  <a:pt x="167906" y="393967"/>
                </a:moveTo>
                <a:cubicBezTo>
                  <a:pt x="172800" y="397701"/>
                  <a:pt x="177872" y="401435"/>
                  <a:pt x="183034" y="405169"/>
                </a:cubicBezTo>
                <a:cubicBezTo>
                  <a:pt x="205814" y="421617"/>
                  <a:pt x="229129" y="436997"/>
                  <a:pt x="252443" y="451044"/>
                </a:cubicBezTo>
                <a:cubicBezTo>
                  <a:pt x="230107" y="462691"/>
                  <a:pt x="208039" y="472915"/>
                  <a:pt x="186504" y="481539"/>
                </a:cubicBezTo>
                <a:cubicBezTo>
                  <a:pt x="178228" y="454778"/>
                  <a:pt x="171999" y="425262"/>
                  <a:pt x="167906" y="393967"/>
                </a:cubicBezTo>
                <a:close/>
                <a:moveTo>
                  <a:pt x="483987" y="326436"/>
                </a:moveTo>
                <a:cubicBezTo>
                  <a:pt x="535879" y="380371"/>
                  <a:pt x="568723" y="432263"/>
                  <a:pt x="571215" y="468871"/>
                </a:cubicBezTo>
                <a:cubicBezTo>
                  <a:pt x="572105" y="481844"/>
                  <a:pt x="568990" y="491618"/>
                  <a:pt x="561602" y="498549"/>
                </a:cubicBezTo>
                <a:cubicBezTo>
                  <a:pt x="541842" y="517386"/>
                  <a:pt x="491730" y="516764"/>
                  <a:pt x="427733" y="496860"/>
                </a:cubicBezTo>
                <a:cubicBezTo>
                  <a:pt x="423728" y="495616"/>
                  <a:pt x="419633" y="494284"/>
                  <a:pt x="415450" y="492862"/>
                </a:cubicBezTo>
                <a:cubicBezTo>
                  <a:pt x="427377" y="454654"/>
                  <a:pt x="435477" y="411559"/>
                  <a:pt x="439304" y="365888"/>
                </a:cubicBezTo>
                <a:cubicBezTo>
                  <a:pt x="455148" y="352826"/>
                  <a:pt x="470101" y="339587"/>
                  <a:pt x="483987" y="326436"/>
                </a:cubicBezTo>
                <a:close/>
                <a:moveTo>
                  <a:pt x="87462" y="326436"/>
                </a:moveTo>
                <a:cubicBezTo>
                  <a:pt x="101348" y="339590"/>
                  <a:pt x="116301" y="352833"/>
                  <a:pt x="132145" y="365899"/>
                </a:cubicBezTo>
                <a:cubicBezTo>
                  <a:pt x="135972" y="411583"/>
                  <a:pt x="144072" y="454689"/>
                  <a:pt x="155910" y="492907"/>
                </a:cubicBezTo>
                <a:cubicBezTo>
                  <a:pt x="151816" y="494329"/>
                  <a:pt x="147721" y="495663"/>
                  <a:pt x="143716" y="496907"/>
                </a:cubicBezTo>
                <a:cubicBezTo>
                  <a:pt x="79630" y="516816"/>
                  <a:pt x="29607" y="517527"/>
                  <a:pt x="9758" y="498596"/>
                </a:cubicBezTo>
                <a:cubicBezTo>
                  <a:pt x="2459" y="491663"/>
                  <a:pt x="-745" y="481886"/>
                  <a:pt x="145" y="468910"/>
                </a:cubicBezTo>
                <a:cubicBezTo>
                  <a:pt x="2637" y="432292"/>
                  <a:pt x="35481" y="380386"/>
                  <a:pt x="87462" y="326436"/>
                </a:cubicBezTo>
                <a:close/>
                <a:moveTo>
                  <a:pt x="441700" y="285931"/>
                </a:moveTo>
                <a:cubicBezTo>
                  <a:pt x="448206" y="291708"/>
                  <a:pt x="454622" y="297574"/>
                  <a:pt x="460682" y="303352"/>
                </a:cubicBezTo>
                <a:cubicBezTo>
                  <a:pt x="454622" y="309218"/>
                  <a:pt x="448206" y="314995"/>
                  <a:pt x="441700" y="320861"/>
                </a:cubicBezTo>
                <a:cubicBezTo>
                  <a:pt x="441878" y="314995"/>
                  <a:pt x="441878" y="309218"/>
                  <a:pt x="441878" y="303352"/>
                </a:cubicBezTo>
                <a:cubicBezTo>
                  <a:pt x="441878" y="297574"/>
                  <a:pt x="441878" y="291708"/>
                  <a:pt x="441700" y="285931"/>
                </a:cubicBezTo>
                <a:close/>
                <a:moveTo>
                  <a:pt x="129660" y="285931"/>
                </a:moveTo>
                <a:cubicBezTo>
                  <a:pt x="129571" y="291708"/>
                  <a:pt x="129482" y="297574"/>
                  <a:pt x="129482" y="303352"/>
                </a:cubicBezTo>
                <a:cubicBezTo>
                  <a:pt x="129482" y="309218"/>
                  <a:pt x="129571" y="314995"/>
                  <a:pt x="129660" y="320861"/>
                </a:cubicBezTo>
                <a:cubicBezTo>
                  <a:pt x="123154" y="314995"/>
                  <a:pt x="116827" y="309218"/>
                  <a:pt x="110678" y="303352"/>
                </a:cubicBezTo>
                <a:cubicBezTo>
                  <a:pt x="116827" y="297574"/>
                  <a:pt x="123154" y="291708"/>
                  <a:pt x="129660" y="285931"/>
                </a:cubicBezTo>
                <a:close/>
                <a:moveTo>
                  <a:pt x="285715" y="279439"/>
                </a:moveTo>
                <a:cubicBezTo>
                  <a:pt x="298946" y="279439"/>
                  <a:pt x="309672" y="290165"/>
                  <a:pt x="309672" y="303396"/>
                </a:cubicBezTo>
                <a:cubicBezTo>
                  <a:pt x="309672" y="316627"/>
                  <a:pt x="298946" y="327353"/>
                  <a:pt x="285715" y="327353"/>
                </a:cubicBezTo>
                <a:cubicBezTo>
                  <a:pt x="272484" y="327353"/>
                  <a:pt x="261758" y="316627"/>
                  <a:pt x="261758" y="303396"/>
                </a:cubicBezTo>
                <a:cubicBezTo>
                  <a:pt x="261758" y="290165"/>
                  <a:pt x="272484" y="279439"/>
                  <a:pt x="285715" y="279439"/>
                </a:cubicBezTo>
                <a:close/>
                <a:moveTo>
                  <a:pt x="285680" y="246856"/>
                </a:moveTo>
                <a:cubicBezTo>
                  <a:pt x="254527" y="246856"/>
                  <a:pt x="229160" y="272185"/>
                  <a:pt x="229160" y="303291"/>
                </a:cubicBezTo>
                <a:cubicBezTo>
                  <a:pt x="229160" y="334485"/>
                  <a:pt x="254527" y="359814"/>
                  <a:pt x="285680" y="359814"/>
                </a:cubicBezTo>
                <a:cubicBezTo>
                  <a:pt x="316921" y="359814"/>
                  <a:pt x="342288" y="334485"/>
                  <a:pt x="342288" y="303291"/>
                </a:cubicBezTo>
                <a:cubicBezTo>
                  <a:pt x="342288" y="272185"/>
                  <a:pt x="316921" y="246856"/>
                  <a:pt x="285680" y="246856"/>
                </a:cubicBezTo>
                <a:close/>
                <a:moveTo>
                  <a:pt x="285680" y="173803"/>
                </a:moveTo>
                <a:cubicBezTo>
                  <a:pt x="313717" y="189978"/>
                  <a:pt x="341843" y="208108"/>
                  <a:pt x="369346" y="227926"/>
                </a:cubicBezTo>
                <a:cubicBezTo>
                  <a:pt x="382608" y="237525"/>
                  <a:pt x="395514" y="247301"/>
                  <a:pt x="407886" y="257254"/>
                </a:cubicBezTo>
                <a:cubicBezTo>
                  <a:pt x="408865" y="272363"/>
                  <a:pt x="409310" y="287738"/>
                  <a:pt x="409310" y="303291"/>
                </a:cubicBezTo>
                <a:cubicBezTo>
                  <a:pt x="409310" y="318843"/>
                  <a:pt x="408865" y="334218"/>
                  <a:pt x="407886" y="349327"/>
                </a:cubicBezTo>
                <a:cubicBezTo>
                  <a:pt x="395514" y="359280"/>
                  <a:pt x="382608" y="369145"/>
                  <a:pt x="369346" y="378743"/>
                </a:cubicBezTo>
                <a:cubicBezTo>
                  <a:pt x="341843" y="398562"/>
                  <a:pt x="313717" y="416692"/>
                  <a:pt x="285680" y="432778"/>
                </a:cubicBezTo>
                <a:cubicBezTo>
                  <a:pt x="257642" y="416692"/>
                  <a:pt x="229605" y="398562"/>
                  <a:pt x="202102" y="378743"/>
                </a:cubicBezTo>
                <a:cubicBezTo>
                  <a:pt x="188840" y="369145"/>
                  <a:pt x="175934" y="359280"/>
                  <a:pt x="163562" y="349327"/>
                </a:cubicBezTo>
                <a:cubicBezTo>
                  <a:pt x="162583" y="334218"/>
                  <a:pt x="162049" y="318843"/>
                  <a:pt x="162049" y="303291"/>
                </a:cubicBezTo>
                <a:cubicBezTo>
                  <a:pt x="162049" y="287738"/>
                  <a:pt x="162583" y="272363"/>
                  <a:pt x="163562" y="257254"/>
                </a:cubicBezTo>
                <a:cubicBezTo>
                  <a:pt x="175934" y="247301"/>
                  <a:pt x="188840" y="237525"/>
                  <a:pt x="202102" y="227926"/>
                </a:cubicBezTo>
                <a:cubicBezTo>
                  <a:pt x="229605" y="208108"/>
                  <a:pt x="257642" y="189978"/>
                  <a:pt x="285680" y="173803"/>
                </a:cubicBezTo>
                <a:close/>
                <a:moveTo>
                  <a:pt x="384914" y="125113"/>
                </a:moveTo>
                <a:cubicBezTo>
                  <a:pt x="393106" y="151962"/>
                  <a:pt x="399428" y="181479"/>
                  <a:pt x="403524" y="212685"/>
                </a:cubicBezTo>
                <a:cubicBezTo>
                  <a:pt x="398538" y="208951"/>
                  <a:pt x="393462" y="205306"/>
                  <a:pt x="388387" y="201572"/>
                </a:cubicBezTo>
                <a:cubicBezTo>
                  <a:pt x="365503" y="185124"/>
                  <a:pt x="342264" y="169744"/>
                  <a:pt x="318846" y="155608"/>
                </a:cubicBezTo>
                <a:cubicBezTo>
                  <a:pt x="341284" y="144050"/>
                  <a:pt x="363367" y="133826"/>
                  <a:pt x="384914" y="125113"/>
                </a:cubicBezTo>
                <a:close/>
                <a:moveTo>
                  <a:pt x="186504" y="125113"/>
                </a:moveTo>
                <a:cubicBezTo>
                  <a:pt x="208039" y="133826"/>
                  <a:pt x="230107" y="144050"/>
                  <a:pt x="252443" y="155608"/>
                </a:cubicBezTo>
                <a:cubicBezTo>
                  <a:pt x="229129" y="169744"/>
                  <a:pt x="205814" y="185124"/>
                  <a:pt x="183034" y="201572"/>
                </a:cubicBezTo>
                <a:cubicBezTo>
                  <a:pt x="177872" y="205306"/>
                  <a:pt x="172800" y="208951"/>
                  <a:pt x="167906" y="212685"/>
                </a:cubicBezTo>
                <a:cubicBezTo>
                  <a:pt x="171999" y="181479"/>
                  <a:pt x="178228" y="151962"/>
                  <a:pt x="186504" y="125113"/>
                </a:cubicBezTo>
                <a:close/>
                <a:moveTo>
                  <a:pt x="513359" y="94417"/>
                </a:moveTo>
                <a:cubicBezTo>
                  <a:pt x="535344" y="94417"/>
                  <a:pt x="551989" y="98948"/>
                  <a:pt x="561602" y="108100"/>
                </a:cubicBezTo>
                <a:cubicBezTo>
                  <a:pt x="568990" y="115118"/>
                  <a:pt x="572105" y="124803"/>
                  <a:pt x="571215" y="137863"/>
                </a:cubicBezTo>
                <a:cubicBezTo>
                  <a:pt x="568723" y="174380"/>
                  <a:pt x="535879" y="226356"/>
                  <a:pt x="483987" y="280286"/>
                </a:cubicBezTo>
                <a:cubicBezTo>
                  <a:pt x="470101" y="267048"/>
                  <a:pt x="455148" y="253898"/>
                  <a:pt x="439304" y="240838"/>
                </a:cubicBezTo>
                <a:cubicBezTo>
                  <a:pt x="435477" y="195170"/>
                  <a:pt x="427377" y="151990"/>
                  <a:pt x="415450" y="113875"/>
                </a:cubicBezTo>
                <a:cubicBezTo>
                  <a:pt x="419633" y="112453"/>
                  <a:pt x="423728" y="111120"/>
                  <a:pt x="427733" y="109876"/>
                </a:cubicBezTo>
                <a:cubicBezTo>
                  <a:pt x="460755" y="99570"/>
                  <a:pt x="490039" y="94417"/>
                  <a:pt x="513359" y="94417"/>
                </a:cubicBezTo>
                <a:close/>
                <a:moveTo>
                  <a:pt x="57990" y="94417"/>
                </a:moveTo>
                <a:cubicBezTo>
                  <a:pt x="81402" y="94417"/>
                  <a:pt x="110689" y="99570"/>
                  <a:pt x="143715" y="109876"/>
                </a:cubicBezTo>
                <a:cubicBezTo>
                  <a:pt x="147721" y="111120"/>
                  <a:pt x="151816" y="112453"/>
                  <a:pt x="155911" y="113875"/>
                </a:cubicBezTo>
                <a:cubicBezTo>
                  <a:pt x="144071" y="151990"/>
                  <a:pt x="135971" y="195170"/>
                  <a:pt x="132143" y="240838"/>
                </a:cubicBezTo>
                <a:cubicBezTo>
                  <a:pt x="116297" y="253898"/>
                  <a:pt x="101342" y="267048"/>
                  <a:pt x="87455" y="280286"/>
                </a:cubicBezTo>
                <a:cubicBezTo>
                  <a:pt x="35468" y="226356"/>
                  <a:pt x="2620" y="174380"/>
                  <a:pt x="127" y="137863"/>
                </a:cubicBezTo>
                <a:cubicBezTo>
                  <a:pt x="-674" y="124803"/>
                  <a:pt x="2442" y="115118"/>
                  <a:pt x="9741" y="108100"/>
                </a:cubicBezTo>
                <a:cubicBezTo>
                  <a:pt x="19355" y="98948"/>
                  <a:pt x="36091" y="94417"/>
                  <a:pt x="57990" y="94417"/>
                </a:cubicBezTo>
                <a:close/>
                <a:moveTo>
                  <a:pt x="285671" y="0"/>
                </a:moveTo>
                <a:cubicBezTo>
                  <a:pt x="315764" y="0"/>
                  <a:pt x="346391" y="30580"/>
                  <a:pt x="369717" y="83918"/>
                </a:cubicBezTo>
                <a:cubicBezTo>
                  <a:pt x="371231" y="87385"/>
                  <a:pt x="372744" y="90852"/>
                  <a:pt x="374169" y="94496"/>
                </a:cubicBezTo>
                <a:cubicBezTo>
                  <a:pt x="345412" y="105964"/>
                  <a:pt x="315586" y="120098"/>
                  <a:pt x="285671" y="136544"/>
                </a:cubicBezTo>
                <a:cubicBezTo>
                  <a:pt x="255756" y="120098"/>
                  <a:pt x="226019" y="105964"/>
                  <a:pt x="197262" y="94496"/>
                </a:cubicBezTo>
                <a:cubicBezTo>
                  <a:pt x="198687" y="90852"/>
                  <a:pt x="200111" y="87296"/>
                  <a:pt x="201625" y="83918"/>
                </a:cubicBezTo>
                <a:cubicBezTo>
                  <a:pt x="225040" y="30580"/>
                  <a:pt x="255667" y="0"/>
                  <a:pt x="285671" y="0"/>
                </a:cubicBezTo>
                <a:close/>
              </a:path>
            </a:pathLst>
          </a:custGeom>
          <a:solidFill>
            <a:schemeClr val="bg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71" name="矩形 170"/>
          <p:cNvSpPr/>
          <p:nvPr/>
        </p:nvSpPr>
        <p:spPr>
          <a:xfrm>
            <a:off x="3042558" y="1221376"/>
            <a:ext cx="1123042" cy="584775"/>
          </a:xfrm>
          <a:prstGeom prst="rect">
            <a:avLst/>
          </a:prstGeom>
        </p:spPr>
        <p:txBody>
          <a:bodyPr wrap="square">
            <a:spAutoFit/>
          </a:bodyPr>
          <a:lstStyle/>
          <a:p>
            <a:pPr fontAlgn="base">
              <a:spcAft>
                <a:spcPct val="0"/>
              </a:spcAft>
              <a:defRPr/>
            </a:pPr>
            <a:r>
              <a:rPr lang="zh-CN" altLang="en-US" sz="3200" dirty="0">
                <a:solidFill>
                  <a:schemeClr val="tx1">
                    <a:lumMod val="85000"/>
                    <a:lumOff val="15000"/>
                  </a:schemeClr>
                </a:solidFill>
                <a:latin typeface="+mj-ea"/>
                <a:ea typeface="+mj-ea"/>
              </a:rPr>
              <a:t>例如</a:t>
            </a:r>
          </a:p>
        </p:txBody>
      </p:sp>
      <p:grpSp>
        <p:nvGrpSpPr>
          <p:cNvPr id="14" name="组合 13"/>
          <p:cNvGrpSpPr/>
          <p:nvPr/>
        </p:nvGrpSpPr>
        <p:grpSpPr>
          <a:xfrm>
            <a:off x="2436554" y="2211746"/>
            <a:ext cx="8594303" cy="2131089"/>
            <a:chOff x="2449254" y="2284639"/>
            <a:chExt cx="8316147" cy="2131089"/>
          </a:xfrm>
        </p:grpSpPr>
        <p:sp>
          <p:nvSpPr>
            <p:cNvPr id="15" name="矩形: 圆角 14"/>
            <p:cNvSpPr/>
            <p:nvPr/>
          </p:nvSpPr>
          <p:spPr>
            <a:xfrm>
              <a:off x="2449254" y="2284639"/>
              <a:ext cx="8316147" cy="2131089"/>
            </a:xfrm>
            <a:prstGeom prst="roundRect">
              <a:avLst>
                <a:gd name="adj" fmla="val 8116"/>
              </a:avLst>
            </a:prstGeom>
            <a:solidFill>
              <a:schemeClr val="bg1">
                <a:alpha val="50000"/>
              </a:schemeClr>
            </a:solidFill>
            <a:ln w="12700">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sp>
          <p:nvSpPr>
            <p:cNvPr id="16" name="矩形 15"/>
            <p:cNvSpPr/>
            <p:nvPr/>
          </p:nvSpPr>
          <p:spPr>
            <a:xfrm>
              <a:off x="3148908" y="2565353"/>
              <a:ext cx="7616493" cy="1568450"/>
            </a:xfrm>
            <a:prstGeom prst="rect">
              <a:avLst/>
            </a:prstGeom>
          </p:spPr>
          <p:txBody>
            <a:bodyPr wrap="square">
              <a:spAutoFit/>
            </a:bodyPr>
            <a:lstStyle/>
            <a:p>
              <a:pPr fontAlgn="base">
                <a:spcAft>
                  <a:spcPct val="0"/>
                </a:spcAft>
                <a:defRPr/>
              </a:pPr>
              <a:r>
                <a:rPr lang="zh-CN" altLang="en-US" sz="2400" dirty="0">
                  <a:latin typeface="+mj-lt"/>
                </a:rPr>
                <a:t>        （黑，黑，黑），我们需要分存到子图</a:t>
              </a:r>
              <a:r>
                <a:rPr lang="en-US" altLang="zh-CN" sz="2400" dirty="0">
                  <a:latin typeface="+mj-lt"/>
                </a:rPr>
                <a:t>1</a:t>
              </a:r>
              <a:r>
                <a:rPr lang="zh-CN" altLang="en-US" sz="2400" dirty="0">
                  <a:latin typeface="+mj-lt"/>
                </a:rPr>
                <a:t>中的</a:t>
              </a:r>
              <a:r>
                <a:rPr lang="en-US" altLang="zh-CN" sz="2400" dirty="0">
                  <a:latin typeface="+mj-lt"/>
                </a:rPr>
                <a:t>4</a:t>
              </a:r>
              <a:r>
                <a:rPr lang="zh-CN" altLang="en-US" sz="2400" dirty="0">
                  <a:latin typeface="+mj-lt"/>
                </a:rPr>
                <a:t>个像素点为‘黑’，同样子图</a:t>
              </a:r>
              <a:r>
                <a:rPr lang="en-US" altLang="zh-CN" sz="2400" dirty="0">
                  <a:latin typeface="+mj-lt"/>
                </a:rPr>
                <a:t>2</a:t>
              </a:r>
              <a:r>
                <a:rPr lang="zh-CN" altLang="en-US" sz="2400" dirty="0">
                  <a:latin typeface="+mj-lt"/>
                </a:rPr>
                <a:t>也为‘黑’，</a:t>
              </a:r>
              <a:r>
                <a:rPr lang="zh-CN" altLang="en-US" sz="2400" dirty="0">
                  <a:solidFill>
                    <a:srgbClr val="6E0876"/>
                  </a:solidFill>
                  <a:latin typeface="+mj-lt"/>
                </a:rPr>
                <a:t>这里在子图中不采用完全的黑色，而是采用</a:t>
              </a:r>
              <a:r>
                <a:rPr lang="en-US" altLang="zh-CN" sz="2400" dirty="0">
                  <a:solidFill>
                    <a:srgbClr val="6E0876"/>
                  </a:solidFill>
                  <a:latin typeface="+mj-lt"/>
                </a:rPr>
                <a:t>3</a:t>
              </a:r>
              <a:r>
                <a:rPr lang="zh-CN" altLang="en-US" sz="2400" dirty="0">
                  <a:solidFill>
                    <a:srgbClr val="6E0876"/>
                  </a:solidFill>
                  <a:latin typeface="+mj-lt"/>
                </a:rPr>
                <a:t>个黑像素点和</a:t>
              </a:r>
              <a:r>
                <a:rPr lang="en-US" altLang="zh-CN" sz="2400" dirty="0">
                  <a:solidFill>
                    <a:srgbClr val="6E0876"/>
                  </a:solidFill>
                  <a:latin typeface="+mj-lt"/>
                </a:rPr>
                <a:t>1</a:t>
              </a:r>
              <a:r>
                <a:rPr lang="zh-CN" altLang="en-US" sz="2400" dirty="0">
                  <a:solidFill>
                    <a:srgbClr val="6E0876"/>
                  </a:solidFill>
                  <a:latin typeface="+mj-lt"/>
                </a:rPr>
                <a:t>个白像素点的‘黑’</a:t>
              </a:r>
              <a:r>
                <a:rPr lang="zh-CN" altLang="en-US" sz="2400" dirty="0">
                  <a:latin typeface="+mj-lt"/>
                </a:rPr>
                <a:t>。并且两个子图合并后能得到全黑的</a:t>
              </a:r>
              <a:r>
                <a:rPr lang="en-US" altLang="zh-CN" sz="2400" dirty="0">
                  <a:latin typeface="+mj-lt"/>
                </a:rPr>
                <a:t>4</a:t>
              </a:r>
              <a:r>
                <a:rPr lang="zh-CN" altLang="en-US" sz="2400" dirty="0">
                  <a:latin typeface="+mj-lt"/>
                </a:rPr>
                <a:t>个像素点。</a:t>
              </a:r>
            </a:p>
          </p:txBody>
        </p:sp>
      </p:grpSp>
      <p:grpSp>
        <p:nvGrpSpPr>
          <p:cNvPr id="17" name="组合 16"/>
          <p:cNvGrpSpPr/>
          <p:nvPr/>
        </p:nvGrpSpPr>
        <p:grpSpPr>
          <a:xfrm>
            <a:off x="1391522" y="2401965"/>
            <a:ext cx="1718906" cy="1628892"/>
            <a:chOff x="1843204" y="2051686"/>
            <a:chExt cx="1517482" cy="1438016"/>
          </a:xfrm>
        </p:grpSpPr>
        <p:sp>
          <p:nvSpPr>
            <p:cNvPr id="18" name="椭圆 17"/>
            <p:cNvSpPr/>
            <p:nvPr/>
          </p:nvSpPr>
          <p:spPr>
            <a:xfrm>
              <a:off x="1882937" y="2051686"/>
              <a:ext cx="1438016" cy="1438016"/>
            </a:xfrm>
            <a:prstGeom prst="ellipse">
              <a:avLst/>
            </a:prstGeom>
            <a:solidFill>
              <a:schemeClr val="accent5">
                <a:lumMod val="50000"/>
              </a:schemeClr>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bg1"/>
                </a:solidFill>
                <a:cs typeface="+mn-ea"/>
                <a:sym typeface="+mn-lt"/>
              </a:endParaRPr>
            </a:p>
          </p:txBody>
        </p:sp>
        <p:sp>
          <p:nvSpPr>
            <p:cNvPr id="19" name="矩形 18"/>
            <p:cNvSpPr/>
            <p:nvPr/>
          </p:nvSpPr>
          <p:spPr>
            <a:xfrm>
              <a:off x="1843204" y="2352074"/>
              <a:ext cx="1517482" cy="890697"/>
            </a:xfrm>
            <a:prstGeom prst="rect">
              <a:avLst/>
            </a:prstGeom>
          </p:spPr>
          <p:txBody>
            <a:bodyPr wrap="none">
              <a:spAutoFit/>
            </a:bodyPr>
            <a:lstStyle/>
            <a:p>
              <a:pPr algn="ctr"/>
              <a:r>
                <a:rPr lang="zh-CN" altLang="en-US" sz="2400" dirty="0">
                  <a:solidFill>
                    <a:schemeClr val="bg1"/>
                  </a:solidFill>
                  <a:effectLst>
                    <a:outerShdw blurRad="38100" dist="38100" dir="2700000" algn="tl">
                      <a:srgbClr val="000000">
                        <a:alpha val="43137"/>
                      </a:srgbClr>
                    </a:outerShdw>
                  </a:effectLst>
                  <a:latin typeface="+mn-ea"/>
                </a:rPr>
                <a:t>对应的</a:t>
              </a:r>
              <a:endParaRPr lang="en-US" altLang="zh-CN" sz="2400" dirty="0">
                <a:solidFill>
                  <a:schemeClr val="bg1"/>
                </a:solidFill>
                <a:effectLst>
                  <a:outerShdw blurRad="38100" dist="38100" dir="2700000" algn="tl">
                    <a:srgbClr val="000000">
                      <a:alpha val="43137"/>
                    </a:srgbClr>
                  </a:outerShdw>
                </a:effectLst>
                <a:latin typeface="+mn-ea"/>
              </a:endParaRPr>
            </a:p>
            <a:p>
              <a:pPr algn="ctr"/>
              <a:r>
                <a:rPr lang="zh-CN" altLang="en-US" sz="2400" dirty="0">
                  <a:solidFill>
                    <a:schemeClr val="bg1"/>
                  </a:solidFill>
                  <a:effectLst>
                    <a:outerShdw blurRad="38100" dist="38100" dir="2700000" algn="tl">
                      <a:srgbClr val="000000">
                        <a:alpha val="43137"/>
                      </a:srgbClr>
                    </a:outerShdw>
                  </a:effectLst>
                  <a:latin typeface="+mn-ea"/>
                </a:rPr>
                <a:t>一种情况</a:t>
              </a:r>
              <a:endParaRPr lang="zh-CN" altLang="en-US" sz="2400" dirty="0">
                <a:solidFill>
                  <a:schemeClr val="bg1"/>
                </a:solidFill>
                <a:effectLst>
                  <a:outerShdw blurRad="38100" dist="38100" dir="2700000" algn="tl">
                    <a:srgbClr val="000000">
                      <a:alpha val="43137"/>
                    </a:srgbClr>
                  </a:outerShdw>
                </a:effectLst>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168"/>
                                        </p:tgtEl>
                                        <p:attrNameLst>
                                          <p:attrName>style.visibility</p:attrName>
                                        </p:attrNameLst>
                                      </p:cBhvr>
                                      <p:to>
                                        <p:strVal val="visible"/>
                                      </p:to>
                                    </p:set>
                                    <p:anim calcmode="lin" valueType="num">
                                      <p:cBhvr>
                                        <p:cTn id="7" dur="500" fill="hold"/>
                                        <p:tgtEl>
                                          <p:spTgt spid="168"/>
                                        </p:tgtEl>
                                        <p:attrNameLst>
                                          <p:attrName>ppt_w</p:attrName>
                                        </p:attrNameLst>
                                      </p:cBhvr>
                                      <p:tavLst>
                                        <p:tav tm="0">
                                          <p:val>
                                            <p:fltVal val="0"/>
                                          </p:val>
                                        </p:tav>
                                        <p:tav tm="100000">
                                          <p:val>
                                            <p:strVal val="#ppt_w"/>
                                          </p:val>
                                        </p:tav>
                                      </p:tavLst>
                                    </p:anim>
                                    <p:anim calcmode="lin" valueType="num">
                                      <p:cBhvr>
                                        <p:cTn id="8" dur="500" fill="hold"/>
                                        <p:tgtEl>
                                          <p:spTgt spid="168"/>
                                        </p:tgtEl>
                                        <p:attrNameLst>
                                          <p:attrName>ppt_h</p:attrName>
                                        </p:attrNameLst>
                                      </p:cBhvr>
                                      <p:tavLst>
                                        <p:tav tm="0">
                                          <p:val>
                                            <p:fltVal val="0"/>
                                          </p:val>
                                        </p:tav>
                                        <p:tav tm="100000">
                                          <p:val>
                                            <p:strVal val="#ppt_h"/>
                                          </p:val>
                                        </p:tav>
                                      </p:tavLst>
                                    </p:anim>
                                    <p:anim calcmode="lin" valueType="num">
                                      <p:cBhvr>
                                        <p:cTn id="9" dur="500" fill="hold"/>
                                        <p:tgtEl>
                                          <p:spTgt spid="168"/>
                                        </p:tgtEl>
                                        <p:attrNameLst>
                                          <p:attrName>style.rotation</p:attrName>
                                        </p:attrNameLst>
                                      </p:cBhvr>
                                      <p:tavLst>
                                        <p:tav tm="0">
                                          <p:val>
                                            <p:fltVal val="90"/>
                                          </p:val>
                                        </p:tav>
                                        <p:tav tm="100000">
                                          <p:val>
                                            <p:fltVal val="0"/>
                                          </p:val>
                                        </p:tav>
                                      </p:tavLst>
                                    </p:anim>
                                    <p:animEffect transition="in" filter="fade">
                                      <p:cBhvr>
                                        <p:cTn id="10" dur="500"/>
                                        <p:tgtEl>
                                          <p:spTgt spid="168"/>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170"/>
                                        </p:tgtEl>
                                        <p:attrNameLst>
                                          <p:attrName>style.visibility</p:attrName>
                                        </p:attrNameLst>
                                      </p:cBhvr>
                                      <p:to>
                                        <p:strVal val="visible"/>
                                      </p:to>
                                    </p:set>
                                    <p:anim calcmode="lin" valueType="num">
                                      <p:cBhvr>
                                        <p:cTn id="13" dur="500" fill="hold"/>
                                        <p:tgtEl>
                                          <p:spTgt spid="170"/>
                                        </p:tgtEl>
                                        <p:attrNameLst>
                                          <p:attrName>ppt_w</p:attrName>
                                        </p:attrNameLst>
                                      </p:cBhvr>
                                      <p:tavLst>
                                        <p:tav tm="0">
                                          <p:val>
                                            <p:fltVal val="0"/>
                                          </p:val>
                                        </p:tav>
                                        <p:tav tm="100000">
                                          <p:val>
                                            <p:strVal val="#ppt_w"/>
                                          </p:val>
                                        </p:tav>
                                      </p:tavLst>
                                    </p:anim>
                                    <p:anim calcmode="lin" valueType="num">
                                      <p:cBhvr>
                                        <p:cTn id="14" dur="500" fill="hold"/>
                                        <p:tgtEl>
                                          <p:spTgt spid="170"/>
                                        </p:tgtEl>
                                        <p:attrNameLst>
                                          <p:attrName>ppt_h</p:attrName>
                                        </p:attrNameLst>
                                      </p:cBhvr>
                                      <p:tavLst>
                                        <p:tav tm="0">
                                          <p:val>
                                            <p:fltVal val="0"/>
                                          </p:val>
                                        </p:tav>
                                        <p:tav tm="100000">
                                          <p:val>
                                            <p:strVal val="#ppt_h"/>
                                          </p:val>
                                        </p:tav>
                                      </p:tavLst>
                                    </p:anim>
                                    <p:anim calcmode="lin" valueType="num">
                                      <p:cBhvr>
                                        <p:cTn id="15" dur="500" fill="hold"/>
                                        <p:tgtEl>
                                          <p:spTgt spid="170"/>
                                        </p:tgtEl>
                                        <p:attrNameLst>
                                          <p:attrName>style.rotation</p:attrName>
                                        </p:attrNameLst>
                                      </p:cBhvr>
                                      <p:tavLst>
                                        <p:tav tm="0">
                                          <p:val>
                                            <p:fltVal val="90"/>
                                          </p:val>
                                        </p:tav>
                                        <p:tav tm="100000">
                                          <p:val>
                                            <p:fltVal val="0"/>
                                          </p:val>
                                        </p:tav>
                                      </p:tavLst>
                                    </p:anim>
                                    <p:animEffect transition="in" filter="fade">
                                      <p:cBhvr>
                                        <p:cTn id="16" dur="500"/>
                                        <p:tgtEl>
                                          <p:spTgt spid="170"/>
                                        </p:tgtEl>
                                      </p:cBhvr>
                                    </p:animEffect>
                                  </p:childTnLst>
                                </p:cTn>
                              </p:par>
                            </p:childTnLst>
                          </p:cTn>
                        </p:par>
                        <p:par>
                          <p:cTn id="17" fill="hold">
                            <p:stCondLst>
                              <p:cond delay="500"/>
                            </p:stCondLst>
                            <p:childTnLst>
                              <p:par>
                                <p:cTn id="18" presetID="22" presetClass="entr" presetSubtype="8" fill="hold" nodeType="afterEffect">
                                  <p:stCondLst>
                                    <p:cond delay="0"/>
                                  </p:stCondLst>
                                  <p:childTnLst>
                                    <p:set>
                                      <p:cBhvr>
                                        <p:cTn id="19" dur="1" fill="hold">
                                          <p:stCondLst>
                                            <p:cond delay="0"/>
                                          </p:stCondLst>
                                        </p:cTn>
                                        <p:tgtEl>
                                          <p:spTgt spid="169"/>
                                        </p:tgtEl>
                                        <p:attrNameLst>
                                          <p:attrName>style.visibility</p:attrName>
                                        </p:attrNameLst>
                                      </p:cBhvr>
                                      <p:to>
                                        <p:strVal val="visible"/>
                                      </p:to>
                                    </p:set>
                                    <p:animEffect transition="in" filter="wipe(left)">
                                      <p:cBhvr>
                                        <p:cTn id="20" dur="500"/>
                                        <p:tgtEl>
                                          <p:spTgt spid="169"/>
                                        </p:tgtEl>
                                      </p:cBhvr>
                                    </p:animEffect>
                                  </p:childTnLst>
                                </p:cTn>
                              </p:par>
                            </p:childTnLst>
                          </p:cTn>
                        </p:par>
                        <p:par>
                          <p:cTn id="21" fill="hold">
                            <p:stCondLst>
                              <p:cond delay="1000"/>
                            </p:stCondLst>
                            <p:childTnLst>
                              <p:par>
                                <p:cTn id="22" presetID="22" presetClass="entr" presetSubtype="8" fill="hold" grpId="0" nodeType="afterEffect">
                                  <p:stCondLst>
                                    <p:cond delay="0"/>
                                  </p:stCondLst>
                                  <p:childTnLst>
                                    <p:set>
                                      <p:cBhvr>
                                        <p:cTn id="23" dur="1" fill="hold">
                                          <p:stCondLst>
                                            <p:cond delay="0"/>
                                          </p:stCondLst>
                                        </p:cTn>
                                        <p:tgtEl>
                                          <p:spTgt spid="171"/>
                                        </p:tgtEl>
                                        <p:attrNameLst>
                                          <p:attrName>style.visibility</p:attrName>
                                        </p:attrNameLst>
                                      </p:cBhvr>
                                      <p:to>
                                        <p:strVal val="visible"/>
                                      </p:to>
                                    </p:set>
                                    <p:animEffect transition="in" filter="wipe(left)">
                                      <p:cBhvr>
                                        <p:cTn id="24" dur="500"/>
                                        <p:tgtEl>
                                          <p:spTgt spid="171"/>
                                        </p:tgtEl>
                                      </p:cBhvr>
                                    </p:animEffect>
                                  </p:childTnLst>
                                </p:cTn>
                              </p:par>
                            </p:childTnLst>
                          </p:cTn>
                        </p:par>
                        <p:par>
                          <p:cTn id="25" fill="hold">
                            <p:stCondLst>
                              <p:cond delay="1500"/>
                            </p:stCondLst>
                            <p:childTnLst>
                              <p:par>
                                <p:cTn id="26" presetID="21" presetClass="entr" presetSubtype="1" fill="hold" nodeType="afterEffect">
                                  <p:stCondLst>
                                    <p:cond delay="0"/>
                                  </p:stCondLst>
                                  <p:childTnLst>
                                    <p:set>
                                      <p:cBhvr>
                                        <p:cTn id="27" dur="1" fill="hold">
                                          <p:stCondLst>
                                            <p:cond delay="0"/>
                                          </p:stCondLst>
                                        </p:cTn>
                                        <p:tgtEl>
                                          <p:spTgt spid="17"/>
                                        </p:tgtEl>
                                        <p:attrNameLst>
                                          <p:attrName>style.visibility</p:attrName>
                                        </p:attrNameLst>
                                      </p:cBhvr>
                                      <p:to>
                                        <p:strVal val="visible"/>
                                      </p:to>
                                    </p:set>
                                    <p:animEffect transition="in" filter="wheel(1)">
                                      <p:cBhvr>
                                        <p:cTn id="28" dur="650"/>
                                        <p:tgtEl>
                                          <p:spTgt spid="17"/>
                                        </p:tgtEl>
                                      </p:cBhvr>
                                    </p:animEffect>
                                  </p:childTnLst>
                                </p:cTn>
                              </p:par>
                            </p:childTnLst>
                          </p:cTn>
                        </p:par>
                        <p:par>
                          <p:cTn id="29" fill="hold">
                            <p:stCondLst>
                              <p:cond delay="2500"/>
                            </p:stCondLst>
                            <p:childTnLst>
                              <p:par>
                                <p:cTn id="30" presetID="22" presetClass="entr" presetSubtype="8" fill="hold" nodeType="afterEffect">
                                  <p:stCondLst>
                                    <p:cond delay="0"/>
                                  </p:stCondLst>
                                  <p:childTnLst>
                                    <p:set>
                                      <p:cBhvr>
                                        <p:cTn id="31" dur="1" fill="hold">
                                          <p:stCondLst>
                                            <p:cond delay="0"/>
                                          </p:stCondLst>
                                        </p:cTn>
                                        <p:tgtEl>
                                          <p:spTgt spid="14"/>
                                        </p:tgtEl>
                                        <p:attrNameLst>
                                          <p:attrName>style.visibility</p:attrName>
                                        </p:attrNameLst>
                                      </p:cBhvr>
                                      <p:to>
                                        <p:strVal val="visible"/>
                                      </p:to>
                                    </p:set>
                                    <p:animEffect transition="in" filter="wipe(left)">
                                      <p:cBhvr>
                                        <p:cTn id="3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8" grpId="0" animBg="1"/>
      <p:bldP spid="170" grpId="0" animBg="1"/>
      <p:bldP spid="17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表格 2"/>
          <p:cNvGraphicFramePr>
            <a:graphicFrameLocks noGrp="1"/>
          </p:cNvGraphicFramePr>
          <p:nvPr/>
        </p:nvGraphicFramePr>
        <p:xfrm>
          <a:off x="1093081" y="761281"/>
          <a:ext cx="4632324" cy="5335437"/>
        </p:xfrm>
        <a:graphic>
          <a:graphicData uri="http://schemas.openxmlformats.org/drawingml/2006/table">
            <a:tbl>
              <a:tblPr firstRow="1" bandRow="1">
                <a:tableStyleId>{5C22544A-7EE6-4342-B048-85BDC9FD1C3A}</a:tableStyleId>
              </a:tblPr>
              <a:tblGrid>
                <a:gridCol w="484272"/>
                <a:gridCol w="891776"/>
                <a:gridCol w="940114"/>
                <a:gridCol w="772054"/>
                <a:gridCol w="772054"/>
                <a:gridCol w="772054"/>
              </a:tblGrid>
              <a:tr h="258019">
                <a:tc>
                  <a:txBody>
                    <a:bodyPr/>
                    <a:lstStyle/>
                    <a:p>
                      <a:pPr algn="ctr"/>
                      <a:r>
                        <a:rPr lang="zh-CN" altLang="en-US" sz="1050" dirty="0">
                          <a:solidFill>
                            <a:schemeClr val="tx1"/>
                          </a:solidFill>
                        </a:rPr>
                        <a:t>原图</a:t>
                      </a: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050" dirty="0">
                          <a:solidFill>
                            <a:schemeClr val="tx1"/>
                          </a:solidFill>
                        </a:rPr>
                        <a:t>分存于图</a:t>
                      </a:r>
                      <a:r>
                        <a:rPr lang="en-US" altLang="zh-CN" sz="1050" dirty="0">
                          <a:solidFill>
                            <a:schemeClr val="tx1"/>
                          </a:solidFill>
                        </a:rPr>
                        <a:t>1</a:t>
                      </a:r>
                      <a:endParaRPr lang="zh-CN" altLang="en-US" sz="1050" dirty="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050" dirty="0">
                          <a:solidFill>
                            <a:schemeClr val="tx1"/>
                          </a:solidFill>
                        </a:rPr>
                        <a:t>分存于图</a:t>
                      </a:r>
                      <a:r>
                        <a:rPr lang="en-US" altLang="zh-CN" sz="1050" dirty="0">
                          <a:solidFill>
                            <a:schemeClr val="tx1"/>
                          </a:solidFill>
                        </a:rPr>
                        <a:t>2</a:t>
                      </a:r>
                      <a:endParaRPr lang="zh-CN" altLang="en-US" sz="1050" dirty="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050" dirty="0">
                          <a:solidFill>
                            <a:schemeClr val="tx1"/>
                          </a:solidFill>
                        </a:rPr>
                        <a:t>于图</a:t>
                      </a:r>
                      <a:r>
                        <a:rPr lang="en-US" altLang="zh-CN" sz="1050" dirty="0">
                          <a:solidFill>
                            <a:schemeClr val="tx1"/>
                          </a:solidFill>
                        </a:rPr>
                        <a:t>1</a:t>
                      </a:r>
                      <a:endParaRPr lang="zh-CN" altLang="en-US" sz="1050" dirty="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050" dirty="0">
                          <a:solidFill>
                            <a:schemeClr val="tx1"/>
                          </a:solidFill>
                        </a:rPr>
                        <a:t>于图</a:t>
                      </a:r>
                      <a:r>
                        <a:rPr lang="en-US" altLang="zh-CN" sz="1050" dirty="0">
                          <a:solidFill>
                            <a:schemeClr val="tx1"/>
                          </a:solidFill>
                        </a:rPr>
                        <a:t>2</a:t>
                      </a:r>
                      <a:endParaRPr lang="zh-CN" altLang="en-US" sz="1050" dirty="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050" dirty="0">
                          <a:solidFill>
                            <a:schemeClr val="tx1"/>
                          </a:solidFill>
                        </a:rPr>
                        <a:t>合并</a:t>
                      </a: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05224">
                <a:tc rowSpan="4">
                  <a:txBody>
                    <a:bodyPr/>
                    <a:lstStyle/>
                    <a:p>
                      <a:pPr algn="ctr"/>
                      <a:r>
                        <a:rPr lang="zh-CN" altLang="en-US" sz="1050" dirty="0">
                          <a:solidFill>
                            <a:schemeClr val="tx1"/>
                          </a:solidFill>
                        </a:rPr>
                        <a:t>黑</a:t>
                      </a: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rowSpan="4">
                  <a:txBody>
                    <a:bodyPr/>
                    <a:lstStyle/>
                    <a:p>
                      <a:pPr algn="ctr"/>
                      <a:r>
                        <a:rPr lang="zh-CN" altLang="en-US" sz="1050" dirty="0">
                          <a:solidFill>
                            <a:schemeClr val="tx1"/>
                          </a:solidFill>
                        </a:rPr>
                        <a:t>黑</a:t>
                      </a: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rowSpan="4">
                  <a:txBody>
                    <a:bodyPr/>
                    <a:lstStyle/>
                    <a:p>
                      <a:pPr algn="ctr"/>
                      <a:r>
                        <a:rPr lang="zh-CN" altLang="en-US" sz="1050" dirty="0">
                          <a:solidFill>
                            <a:schemeClr val="tx1"/>
                          </a:solidFill>
                        </a:rPr>
                        <a:t>黑</a:t>
                      </a: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dirty="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05224">
                <a:tc vMerge="1">
                  <a:txBody>
                    <a:bodyPr/>
                    <a:lstStyle/>
                    <a:p>
                      <a:endParaRPr lang="zh-CN"/>
                    </a:p>
                  </a:txBody>
                  <a:tcPr/>
                </a:tc>
                <a:tc vMerge="1">
                  <a:txBody>
                    <a:bodyPr/>
                    <a:lstStyle/>
                    <a:p>
                      <a:endParaRPr lang="zh-CN"/>
                    </a:p>
                  </a:txBody>
                  <a:tcPr/>
                </a:tc>
                <a:tc vMerge="1">
                  <a:txBody>
                    <a:bodyPr/>
                    <a:lstStyle/>
                    <a:p>
                      <a:endParaRPr lang="zh-CN"/>
                    </a:p>
                  </a:txBody>
                  <a:tcPr/>
                </a:tc>
                <a:tc>
                  <a:txBody>
                    <a:bodyPr/>
                    <a:lstStyle/>
                    <a:p>
                      <a:pPr algn="ctr"/>
                      <a:endParaRPr lang="zh-CN" altLang="en-US" sz="1050" dirty="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05224">
                <a:tc vMerge="1">
                  <a:txBody>
                    <a:bodyPr/>
                    <a:lstStyle/>
                    <a:p>
                      <a:endParaRPr lang="zh-CN"/>
                    </a:p>
                  </a:txBody>
                  <a:tcPr/>
                </a:tc>
                <a:tc vMerge="1">
                  <a:txBody>
                    <a:bodyPr/>
                    <a:lstStyle/>
                    <a:p>
                      <a:endParaRPr lang="zh-CN"/>
                    </a:p>
                  </a:txBody>
                  <a:tcPr/>
                </a:tc>
                <a:tc vMerge="1">
                  <a:txBody>
                    <a:bodyPr/>
                    <a:lstStyle/>
                    <a:p>
                      <a:endParaRPr lang="zh-CN"/>
                    </a:p>
                  </a:txBody>
                  <a:tcPr/>
                </a:tc>
                <a:tc>
                  <a:txBody>
                    <a:bodyPr/>
                    <a:lstStyle/>
                    <a:p>
                      <a:pPr algn="ctr"/>
                      <a:endParaRPr lang="zh-CN" altLang="en-US" sz="105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405187">
                <a:tc vMerge="1">
                  <a:txBody>
                    <a:bodyPr/>
                    <a:lstStyle/>
                    <a:p>
                      <a:endParaRPr lang="zh-CN"/>
                    </a:p>
                  </a:txBody>
                  <a:tcPr/>
                </a:tc>
                <a:tc vMerge="1">
                  <a:txBody>
                    <a:bodyPr/>
                    <a:lstStyle/>
                    <a:p>
                      <a:endParaRPr lang="zh-CN"/>
                    </a:p>
                  </a:txBody>
                  <a:tcPr/>
                </a:tc>
                <a:tc vMerge="1">
                  <a:txBody>
                    <a:bodyPr/>
                    <a:lstStyle/>
                    <a:p>
                      <a:endParaRPr lang="zh-CN"/>
                    </a:p>
                  </a:txBody>
                  <a:tcPr/>
                </a:tc>
                <a:tc>
                  <a:txBody>
                    <a:bodyPr/>
                    <a:lstStyle/>
                    <a:p>
                      <a:pPr algn="ctr"/>
                      <a:endParaRPr lang="zh-CN" altLang="en-US" sz="105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dirty="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05224">
                <a:tc rowSpan="4">
                  <a:txBody>
                    <a:bodyPr/>
                    <a:lstStyle/>
                    <a:p>
                      <a:pPr algn="ctr"/>
                      <a:r>
                        <a:rPr lang="zh-CN" altLang="en-US" sz="1050" dirty="0">
                          <a:solidFill>
                            <a:schemeClr val="tx1"/>
                          </a:solidFill>
                        </a:rPr>
                        <a:t>黑</a:t>
                      </a: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rowSpan="4">
                  <a:txBody>
                    <a:bodyPr/>
                    <a:lstStyle/>
                    <a:p>
                      <a:pPr algn="ctr"/>
                      <a:r>
                        <a:rPr lang="zh-CN" altLang="en-US" sz="1050" dirty="0">
                          <a:solidFill>
                            <a:schemeClr val="tx1"/>
                          </a:solidFill>
                        </a:rPr>
                        <a:t>黑</a:t>
                      </a: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rowSpan="4">
                  <a:txBody>
                    <a:bodyPr/>
                    <a:lstStyle/>
                    <a:p>
                      <a:pPr algn="ctr"/>
                      <a:r>
                        <a:rPr lang="zh-CN" altLang="en-US" sz="1050" dirty="0">
                          <a:solidFill>
                            <a:schemeClr val="tx1"/>
                          </a:solidFill>
                        </a:rPr>
                        <a:t>白</a:t>
                      </a: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05224">
                <a:tc vMerge="1">
                  <a:txBody>
                    <a:bodyPr/>
                    <a:lstStyle/>
                    <a:p>
                      <a:endParaRPr lang="zh-CN"/>
                    </a:p>
                  </a:txBody>
                  <a:tcPr/>
                </a:tc>
                <a:tc vMerge="1">
                  <a:txBody>
                    <a:bodyPr/>
                    <a:lstStyle/>
                    <a:p>
                      <a:endParaRPr lang="zh-CN"/>
                    </a:p>
                  </a:txBody>
                  <a:tcPr/>
                </a:tc>
                <a:tc vMerge="1">
                  <a:txBody>
                    <a:bodyPr/>
                    <a:lstStyle/>
                    <a:p>
                      <a:endParaRPr lang="zh-CN"/>
                    </a:p>
                  </a:txBody>
                  <a:tcPr/>
                </a:tc>
                <a:tc>
                  <a:txBody>
                    <a:bodyPr/>
                    <a:lstStyle/>
                    <a:p>
                      <a:pPr algn="ctr"/>
                      <a:endParaRPr lang="zh-CN" altLang="en-US" sz="1050" dirty="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05224">
                <a:tc vMerge="1">
                  <a:txBody>
                    <a:bodyPr/>
                    <a:lstStyle/>
                    <a:p>
                      <a:endParaRPr lang="zh-CN"/>
                    </a:p>
                  </a:txBody>
                  <a:tcPr/>
                </a:tc>
                <a:tc vMerge="1">
                  <a:txBody>
                    <a:bodyPr/>
                    <a:lstStyle/>
                    <a:p>
                      <a:endParaRPr lang="zh-CN"/>
                    </a:p>
                  </a:txBody>
                  <a:tcPr/>
                </a:tc>
                <a:tc vMerge="1">
                  <a:txBody>
                    <a:bodyPr/>
                    <a:lstStyle/>
                    <a:p>
                      <a:endParaRPr lang="zh-CN"/>
                    </a:p>
                  </a:txBody>
                  <a:tcPr/>
                </a:tc>
                <a:tc>
                  <a:txBody>
                    <a:bodyPr/>
                    <a:lstStyle/>
                    <a:p>
                      <a:pPr algn="ctr"/>
                      <a:endParaRPr lang="zh-CN" altLang="en-US" sz="105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dirty="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47339">
                <a:tc vMerge="1">
                  <a:txBody>
                    <a:bodyPr/>
                    <a:lstStyle/>
                    <a:p>
                      <a:endParaRPr lang="zh-CN"/>
                    </a:p>
                  </a:txBody>
                  <a:tcPr/>
                </a:tc>
                <a:tc vMerge="1">
                  <a:txBody>
                    <a:bodyPr/>
                    <a:lstStyle/>
                    <a:p>
                      <a:endParaRPr lang="zh-CN"/>
                    </a:p>
                  </a:txBody>
                  <a:tcPr/>
                </a:tc>
                <a:tc vMerge="1">
                  <a:txBody>
                    <a:bodyPr/>
                    <a:lstStyle/>
                    <a:p>
                      <a:endParaRPr lang="zh-CN"/>
                    </a:p>
                  </a:txBody>
                  <a:tcPr/>
                </a:tc>
                <a:tc>
                  <a:txBody>
                    <a:bodyPr/>
                    <a:lstStyle/>
                    <a:p>
                      <a:pPr algn="ctr"/>
                      <a:endParaRPr lang="zh-CN" altLang="en-US" sz="105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dirty="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05224">
                <a:tc rowSpan="4">
                  <a:txBody>
                    <a:bodyPr/>
                    <a:lstStyle/>
                    <a:p>
                      <a:pPr algn="ctr"/>
                      <a:r>
                        <a:rPr lang="zh-CN" altLang="en-US" sz="1050" dirty="0">
                          <a:solidFill>
                            <a:schemeClr val="tx1"/>
                          </a:solidFill>
                        </a:rPr>
                        <a:t>黑</a:t>
                      </a: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rowSpan="4">
                  <a:txBody>
                    <a:bodyPr/>
                    <a:lstStyle/>
                    <a:p>
                      <a:pPr algn="ctr"/>
                      <a:r>
                        <a:rPr lang="zh-CN" altLang="en-US" sz="1050" dirty="0">
                          <a:solidFill>
                            <a:schemeClr val="tx1"/>
                          </a:solidFill>
                        </a:rPr>
                        <a:t>白</a:t>
                      </a: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rowSpan="4">
                  <a:txBody>
                    <a:bodyPr/>
                    <a:lstStyle/>
                    <a:p>
                      <a:pPr algn="ctr"/>
                      <a:r>
                        <a:rPr lang="zh-CN" altLang="en-US" sz="1050" dirty="0">
                          <a:solidFill>
                            <a:schemeClr val="tx1"/>
                          </a:solidFill>
                        </a:rPr>
                        <a:t>黑</a:t>
                      </a: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dirty="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05224">
                <a:tc vMerge="1">
                  <a:txBody>
                    <a:bodyPr/>
                    <a:lstStyle/>
                    <a:p>
                      <a:endParaRPr lang="zh-CN"/>
                    </a:p>
                  </a:txBody>
                  <a:tcPr/>
                </a:tc>
                <a:tc vMerge="1">
                  <a:txBody>
                    <a:bodyPr/>
                    <a:lstStyle/>
                    <a:p>
                      <a:endParaRPr lang="zh-CN"/>
                    </a:p>
                  </a:txBody>
                  <a:tcPr/>
                </a:tc>
                <a:tc vMerge="1">
                  <a:txBody>
                    <a:bodyPr/>
                    <a:lstStyle/>
                    <a:p>
                      <a:endParaRPr lang="zh-CN"/>
                    </a:p>
                  </a:txBody>
                  <a:tcPr/>
                </a:tc>
                <a:tc>
                  <a:txBody>
                    <a:bodyPr/>
                    <a:lstStyle/>
                    <a:p>
                      <a:pPr algn="ctr"/>
                      <a:endParaRPr lang="zh-CN" altLang="en-US" sz="105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dirty="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05224">
                <a:tc vMerge="1">
                  <a:txBody>
                    <a:bodyPr/>
                    <a:lstStyle/>
                    <a:p>
                      <a:endParaRPr lang="zh-CN"/>
                    </a:p>
                  </a:txBody>
                  <a:tcPr/>
                </a:tc>
                <a:tc vMerge="1">
                  <a:txBody>
                    <a:bodyPr/>
                    <a:lstStyle/>
                    <a:p>
                      <a:endParaRPr lang="zh-CN"/>
                    </a:p>
                  </a:txBody>
                  <a:tcPr/>
                </a:tc>
                <a:tc vMerge="1">
                  <a:txBody>
                    <a:bodyPr/>
                    <a:lstStyle/>
                    <a:p>
                      <a:endParaRPr lang="zh-CN"/>
                    </a:p>
                  </a:txBody>
                  <a:tcPr/>
                </a:tc>
                <a:tc>
                  <a:txBody>
                    <a:bodyPr/>
                    <a:lstStyle/>
                    <a:p>
                      <a:pPr algn="ctr"/>
                      <a:endParaRPr lang="zh-CN" altLang="en-US" sz="105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dirty="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56980">
                <a:tc vMerge="1">
                  <a:txBody>
                    <a:bodyPr/>
                    <a:lstStyle/>
                    <a:p>
                      <a:endParaRPr lang="zh-CN"/>
                    </a:p>
                  </a:txBody>
                  <a:tcPr/>
                </a:tc>
                <a:tc vMerge="1">
                  <a:txBody>
                    <a:bodyPr/>
                    <a:lstStyle/>
                    <a:p>
                      <a:endParaRPr lang="zh-CN"/>
                    </a:p>
                  </a:txBody>
                  <a:tcPr/>
                </a:tc>
                <a:tc vMerge="1">
                  <a:txBody>
                    <a:bodyPr/>
                    <a:lstStyle/>
                    <a:p>
                      <a:endParaRPr lang="zh-CN"/>
                    </a:p>
                  </a:txBody>
                  <a:tcPr/>
                </a:tc>
                <a:tc>
                  <a:txBody>
                    <a:bodyPr/>
                    <a:lstStyle/>
                    <a:p>
                      <a:pPr algn="ctr"/>
                      <a:endParaRPr lang="zh-CN" altLang="en-US" sz="105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dirty="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dirty="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05224">
                <a:tc rowSpan="4">
                  <a:txBody>
                    <a:bodyPr/>
                    <a:lstStyle/>
                    <a:p>
                      <a:pPr algn="ctr"/>
                      <a:r>
                        <a:rPr lang="zh-CN" altLang="en-US" sz="1050" dirty="0">
                          <a:solidFill>
                            <a:schemeClr val="tx1"/>
                          </a:solidFill>
                        </a:rPr>
                        <a:t>黑</a:t>
                      </a: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rowSpan="4">
                  <a:txBody>
                    <a:bodyPr/>
                    <a:lstStyle/>
                    <a:p>
                      <a:pPr algn="ctr"/>
                      <a:r>
                        <a:rPr lang="zh-CN" altLang="en-US" sz="1050" dirty="0">
                          <a:solidFill>
                            <a:schemeClr val="tx1"/>
                          </a:solidFill>
                        </a:rPr>
                        <a:t>白</a:t>
                      </a: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rowSpan="4">
                  <a:txBody>
                    <a:bodyPr/>
                    <a:lstStyle/>
                    <a:p>
                      <a:pPr algn="ctr"/>
                      <a:r>
                        <a:rPr lang="zh-CN" altLang="en-US" sz="1050" dirty="0">
                          <a:solidFill>
                            <a:schemeClr val="tx1"/>
                          </a:solidFill>
                        </a:rPr>
                        <a:t>白</a:t>
                      </a: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dirty="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05224">
                <a:tc vMerge="1">
                  <a:txBody>
                    <a:bodyPr/>
                    <a:lstStyle/>
                    <a:p>
                      <a:endParaRPr lang="zh-CN"/>
                    </a:p>
                  </a:txBody>
                  <a:tcPr/>
                </a:tc>
                <a:tc vMerge="1">
                  <a:txBody>
                    <a:bodyPr/>
                    <a:lstStyle/>
                    <a:p>
                      <a:endParaRPr lang="zh-CN"/>
                    </a:p>
                  </a:txBody>
                  <a:tcPr/>
                </a:tc>
                <a:tc vMerge="1">
                  <a:txBody>
                    <a:bodyPr/>
                    <a:lstStyle/>
                    <a:p>
                      <a:endParaRPr lang="zh-CN"/>
                    </a:p>
                  </a:txBody>
                  <a:tcPr/>
                </a:tc>
                <a:tc>
                  <a:txBody>
                    <a:bodyPr/>
                    <a:lstStyle/>
                    <a:p>
                      <a:pPr algn="ctr"/>
                      <a:endParaRPr lang="zh-CN" altLang="en-US" sz="105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dirty="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05224">
                <a:tc vMerge="1">
                  <a:txBody>
                    <a:bodyPr/>
                    <a:lstStyle/>
                    <a:p>
                      <a:endParaRPr lang="zh-CN"/>
                    </a:p>
                  </a:txBody>
                  <a:tcPr/>
                </a:tc>
                <a:tc vMerge="1">
                  <a:txBody>
                    <a:bodyPr/>
                    <a:lstStyle/>
                    <a:p>
                      <a:endParaRPr lang="zh-CN"/>
                    </a:p>
                  </a:txBody>
                  <a:tcPr/>
                </a:tc>
                <a:tc vMerge="1">
                  <a:txBody>
                    <a:bodyPr/>
                    <a:lstStyle/>
                    <a:p>
                      <a:endParaRPr lang="zh-CN"/>
                    </a:p>
                  </a:txBody>
                  <a:tcPr/>
                </a:tc>
                <a:tc>
                  <a:txBody>
                    <a:bodyPr/>
                    <a:lstStyle/>
                    <a:p>
                      <a:pPr algn="ctr"/>
                      <a:endParaRPr lang="zh-CN" altLang="en-US" sz="105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dirty="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dirty="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05224">
                <a:tc vMerge="1">
                  <a:txBody>
                    <a:bodyPr/>
                    <a:lstStyle/>
                    <a:p>
                      <a:endParaRPr lang="zh-CN"/>
                    </a:p>
                  </a:txBody>
                  <a:tcPr/>
                </a:tc>
                <a:tc vMerge="1">
                  <a:txBody>
                    <a:bodyPr/>
                    <a:lstStyle/>
                    <a:p>
                      <a:endParaRPr lang="zh-CN"/>
                    </a:p>
                  </a:txBody>
                  <a:tcPr/>
                </a:tc>
                <a:tc vMerge="1">
                  <a:txBody>
                    <a:bodyPr/>
                    <a:lstStyle/>
                    <a:p>
                      <a:endParaRPr lang="zh-CN"/>
                    </a:p>
                  </a:txBody>
                  <a:tcPr/>
                </a:tc>
                <a:tc>
                  <a:txBody>
                    <a:bodyPr/>
                    <a:lstStyle/>
                    <a:p>
                      <a:pPr algn="ctr"/>
                      <a:endParaRPr lang="zh-CN" altLang="en-US" sz="105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dirty="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bl>
          </a:graphicData>
        </a:graphic>
      </p:graphicFrame>
      <p:graphicFrame>
        <p:nvGraphicFramePr>
          <p:cNvPr id="498" name="表格 2"/>
          <p:cNvGraphicFramePr>
            <a:graphicFrameLocks noGrp="1"/>
          </p:cNvGraphicFramePr>
          <p:nvPr/>
        </p:nvGraphicFramePr>
        <p:xfrm>
          <a:off x="6600377" y="761281"/>
          <a:ext cx="4632324" cy="5306068"/>
        </p:xfrm>
        <a:graphic>
          <a:graphicData uri="http://schemas.openxmlformats.org/drawingml/2006/table">
            <a:tbl>
              <a:tblPr firstRow="1" bandRow="1">
                <a:tableStyleId>{5C22544A-7EE6-4342-B048-85BDC9FD1C3A}</a:tableStyleId>
              </a:tblPr>
              <a:tblGrid>
                <a:gridCol w="484272"/>
                <a:gridCol w="891776"/>
                <a:gridCol w="940114"/>
                <a:gridCol w="772054"/>
                <a:gridCol w="772054"/>
                <a:gridCol w="772054"/>
              </a:tblGrid>
              <a:tr h="318969">
                <a:tc rowSpan="4">
                  <a:txBody>
                    <a:bodyPr/>
                    <a:lstStyle/>
                    <a:p>
                      <a:pPr algn="ctr"/>
                      <a:r>
                        <a:rPr lang="zh-CN" altLang="en-US" sz="1050" dirty="0">
                          <a:solidFill>
                            <a:schemeClr val="tx1"/>
                          </a:solidFill>
                        </a:rPr>
                        <a:t>白</a:t>
                      </a: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rowSpan="4">
                  <a:txBody>
                    <a:bodyPr/>
                    <a:lstStyle/>
                    <a:p>
                      <a:pPr algn="ctr"/>
                      <a:r>
                        <a:rPr lang="zh-CN" altLang="en-US" sz="1050" dirty="0">
                          <a:solidFill>
                            <a:schemeClr val="tx1"/>
                          </a:solidFill>
                        </a:rPr>
                        <a:t>黑</a:t>
                      </a: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rowSpan="4">
                  <a:txBody>
                    <a:bodyPr/>
                    <a:lstStyle/>
                    <a:p>
                      <a:pPr algn="ctr"/>
                      <a:r>
                        <a:rPr lang="zh-CN" altLang="en-US" sz="1050" dirty="0">
                          <a:solidFill>
                            <a:schemeClr val="tx1"/>
                          </a:solidFill>
                        </a:rPr>
                        <a:t>黑</a:t>
                      </a: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dirty="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dirty="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18969">
                <a:tc vMerge="1">
                  <a:txBody>
                    <a:bodyPr/>
                    <a:lstStyle/>
                    <a:p>
                      <a:endParaRPr lang="zh-CN"/>
                    </a:p>
                  </a:txBody>
                  <a:tcPr/>
                </a:tc>
                <a:tc vMerge="1">
                  <a:txBody>
                    <a:bodyPr/>
                    <a:lstStyle/>
                    <a:p>
                      <a:endParaRPr lang="zh-CN"/>
                    </a:p>
                  </a:txBody>
                  <a:tcPr/>
                </a:tc>
                <a:tc vMerge="1">
                  <a:txBody>
                    <a:bodyPr/>
                    <a:lstStyle/>
                    <a:p>
                      <a:endParaRPr lang="zh-CN"/>
                    </a:p>
                  </a:txBody>
                  <a:tcPr/>
                </a:tc>
                <a:tc>
                  <a:txBody>
                    <a:bodyPr/>
                    <a:lstStyle/>
                    <a:p>
                      <a:pPr algn="ctr"/>
                      <a:endParaRPr lang="zh-CN" altLang="en-US" sz="1050" dirty="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dirty="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18969">
                <a:tc vMerge="1">
                  <a:txBody>
                    <a:bodyPr/>
                    <a:lstStyle/>
                    <a:p>
                      <a:endParaRPr lang="zh-CN"/>
                    </a:p>
                  </a:txBody>
                  <a:tcPr/>
                </a:tc>
                <a:tc vMerge="1">
                  <a:txBody>
                    <a:bodyPr/>
                    <a:lstStyle/>
                    <a:p>
                      <a:endParaRPr lang="zh-CN"/>
                    </a:p>
                  </a:txBody>
                  <a:tcPr/>
                </a:tc>
                <a:tc vMerge="1">
                  <a:txBody>
                    <a:bodyPr/>
                    <a:lstStyle/>
                    <a:p>
                      <a:endParaRPr lang="zh-CN"/>
                    </a:p>
                  </a:txBody>
                  <a:tcPr/>
                </a:tc>
                <a:tc>
                  <a:txBody>
                    <a:bodyPr/>
                    <a:lstStyle/>
                    <a:p>
                      <a:pPr algn="ctr"/>
                      <a:endParaRPr lang="zh-CN" altLang="en-US" sz="105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dirty="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423434">
                <a:tc vMerge="1">
                  <a:txBody>
                    <a:bodyPr/>
                    <a:lstStyle/>
                    <a:p>
                      <a:endParaRPr lang="zh-CN"/>
                    </a:p>
                  </a:txBody>
                  <a:tcPr/>
                </a:tc>
                <a:tc vMerge="1">
                  <a:txBody>
                    <a:bodyPr/>
                    <a:lstStyle/>
                    <a:p>
                      <a:endParaRPr lang="zh-CN"/>
                    </a:p>
                  </a:txBody>
                  <a:tcPr/>
                </a:tc>
                <a:tc vMerge="1">
                  <a:txBody>
                    <a:bodyPr/>
                    <a:lstStyle/>
                    <a:p>
                      <a:endParaRPr lang="zh-CN"/>
                    </a:p>
                  </a:txBody>
                  <a:tcPr/>
                </a:tc>
                <a:tc>
                  <a:txBody>
                    <a:bodyPr/>
                    <a:lstStyle/>
                    <a:p>
                      <a:pPr algn="ctr"/>
                      <a:endParaRPr lang="zh-CN" altLang="en-US" sz="105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dirty="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dirty="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18969">
                <a:tc rowSpan="4">
                  <a:txBody>
                    <a:bodyPr/>
                    <a:lstStyle/>
                    <a:p>
                      <a:pPr algn="ctr"/>
                      <a:r>
                        <a:rPr lang="zh-CN" altLang="en-US" sz="1050" dirty="0">
                          <a:solidFill>
                            <a:schemeClr val="tx1"/>
                          </a:solidFill>
                        </a:rPr>
                        <a:t>白</a:t>
                      </a: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rowSpan="4">
                  <a:txBody>
                    <a:bodyPr/>
                    <a:lstStyle/>
                    <a:p>
                      <a:pPr algn="ctr"/>
                      <a:r>
                        <a:rPr lang="zh-CN" altLang="en-US" sz="1050" dirty="0">
                          <a:solidFill>
                            <a:schemeClr val="tx1"/>
                          </a:solidFill>
                        </a:rPr>
                        <a:t>黑</a:t>
                      </a: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rowSpan="4">
                  <a:txBody>
                    <a:bodyPr/>
                    <a:lstStyle/>
                    <a:p>
                      <a:pPr algn="ctr"/>
                      <a:r>
                        <a:rPr lang="zh-CN" altLang="en-US" sz="1050" dirty="0">
                          <a:solidFill>
                            <a:schemeClr val="tx1"/>
                          </a:solidFill>
                        </a:rPr>
                        <a:t>白</a:t>
                      </a: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dirty="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18969">
                <a:tc vMerge="1">
                  <a:txBody>
                    <a:bodyPr/>
                    <a:lstStyle/>
                    <a:p>
                      <a:endParaRPr lang="zh-CN"/>
                    </a:p>
                  </a:txBody>
                  <a:tcPr/>
                </a:tc>
                <a:tc vMerge="1">
                  <a:txBody>
                    <a:bodyPr/>
                    <a:lstStyle/>
                    <a:p>
                      <a:endParaRPr lang="zh-CN"/>
                    </a:p>
                  </a:txBody>
                  <a:tcPr/>
                </a:tc>
                <a:tc vMerge="1">
                  <a:txBody>
                    <a:bodyPr/>
                    <a:lstStyle/>
                    <a:p>
                      <a:endParaRPr lang="zh-CN"/>
                    </a:p>
                  </a:txBody>
                  <a:tcPr/>
                </a:tc>
                <a:tc>
                  <a:txBody>
                    <a:bodyPr/>
                    <a:lstStyle/>
                    <a:p>
                      <a:pPr algn="ctr"/>
                      <a:endParaRPr lang="zh-CN" altLang="en-US" sz="105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dirty="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18969">
                <a:tc vMerge="1">
                  <a:txBody>
                    <a:bodyPr/>
                    <a:lstStyle/>
                    <a:p>
                      <a:endParaRPr lang="zh-CN"/>
                    </a:p>
                  </a:txBody>
                  <a:tcPr/>
                </a:tc>
                <a:tc vMerge="1">
                  <a:txBody>
                    <a:bodyPr/>
                    <a:lstStyle/>
                    <a:p>
                      <a:endParaRPr lang="zh-CN"/>
                    </a:p>
                  </a:txBody>
                  <a:tcPr/>
                </a:tc>
                <a:tc vMerge="1">
                  <a:txBody>
                    <a:bodyPr/>
                    <a:lstStyle/>
                    <a:p>
                      <a:endParaRPr lang="zh-CN"/>
                    </a:p>
                  </a:txBody>
                  <a:tcPr/>
                </a:tc>
                <a:tc>
                  <a:txBody>
                    <a:bodyPr/>
                    <a:lstStyle/>
                    <a:p>
                      <a:pPr algn="ctr"/>
                      <a:endParaRPr lang="zh-CN" altLang="en-US" sz="1050" dirty="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dirty="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62981">
                <a:tc vMerge="1">
                  <a:txBody>
                    <a:bodyPr/>
                    <a:lstStyle/>
                    <a:p>
                      <a:endParaRPr lang="zh-CN"/>
                    </a:p>
                  </a:txBody>
                  <a:tcPr/>
                </a:tc>
                <a:tc vMerge="1">
                  <a:txBody>
                    <a:bodyPr/>
                    <a:lstStyle/>
                    <a:p>
                      <a:endParaRPr lang="zh-CN"/>
                    </a:p>
                  </a:txBody>
                  <a:tcPr/>
                </a:tc>
                <a:tc vMerge="1">
                  <a:txBody>
                    <a:bodyPr/>
                    <a:lstStyle/>
                    <a:p>
                      <a:endParaRPr lang="zh-CN"/>
                    </a:p>
                  </a:txBody>
                  <a:tcPr/>
                </a:tc>
                <a:tc>
                  <a:txBody>
                    <a:bodyPr/>
                    <a:lstStyle/>
                    <a:p>
                      <a:pPr algn="ctr"/>
                      <a:endParaRPr lang="zh-CN" altLang="en-US" sz="105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dirty="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18969">
                <a:tc rowSpan="4">
                  <a:txBody>
                    <a:bodyPr/>
                    <a:lstStyle/>
                    <a:p>
                      <a:pPr algn="ctr"/>
                      <a:r>
                        <a:rPr lang="zh-CN" altLang="en-US" sz="1050" dirty="0">
                          <a:solidFill>
                            <a:schemeClr val="tx1"/>
                          </a:solidFill>
                        </a:rPr>
                        <a:t>白</a:t>
                      </a: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rowSpan="4">
                  <a:txBody>
                    <a:bodyPr/>
                    <a:lstStyle/>
                    <a:p>
                      <a:pPr algn="ctr"/>
                      <a:r>
                        <a:rPr lang="zh-CN" altLang="en-US" sz="1050" dirty="0">
                          <a:solidFill>
                            <a:schemeClr val="tx1"/>
                          </a:solidFill>
                        </a:rPr>
                        <a:t>白</a:t>
                      </a: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rowSpan="4">
                  <a:txBody>
                    <a:bodyPr/>
                    <a:lstStyle/>
                    <a:p>
                      <a:pPr algn="ctr"/>
                      <a:r>
                        <a:rPr lang="zh-CN" altLang="en-US" sz="1050" dirty="0">
                          <a:solidFill>
                            <a:schemeClr val="tx1"/>
                          </a:solidFill>
                        </a:rPr>
                        <a:t>白</a:t>
                      </a: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dirty="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18969">
                <a:tc vMerge="1">
                  <a:txBody>
                    <a:bodyPr/>
                    <a:lstStyle/>
                    <a:p>
                      <a:endParaRPr lang="zh-CN"/>
                    </a:p>
                  </a:txBody>
                  <a:tcPr/>
                </a:tc>
                <a:tc vMerge="1">
                  <a:txBody>
                    <a:bodyPr/>
                    <a:lstStyle/>
                    <a:p>
                      <a:endParaRPr lang="zh-CN"/>
                    </a:p>
                  </a:txBody>
                  <a:tcPr/>
                </a:tc>
                <a:tc vMerge="1">
                  <a:txBody>
                    <a:bodyPr/>
                    <a:lstStyle/>
                    <a:p>
                      <a:endParaRPr lang="zh-CN"/>
                    </a:p>
                  </a:txBody>
                  <a:tcPr/>
                </a:tc>
                <a:tc>
                  <a:txBody>
                    <a:bodyPr/>
                    <a:lstStyle/>
                    <a:p>
                      <a:pPr algn="ctr"/>
                      <a:endParaRPr lang="zh-CN" altLang="en-US" sz="105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dirty="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18969">
                <a:tc vMerge="1">
                  <a:txBody>
                    <a:bodyPr/>
                    <a:lstStyle/>
                    <a:p>
                      <a:endParaRPr lang="zh-CN"/>
                    </a:p>
                  </a:txBody>
                  <a:tcPr/>
                </a:tc>
                <a:tc vMerge="1">
                  <a:txBody>
                    <a:bodyPr/>
                    <a:lstStyle/>
                    <a:p>
                      <a:endParaRPr lang="zh-CN"/>
                    </a:p>
                  </a:txBody>
                  <a:tcPr/>
                </a:tc>
                <a:tc vMerge="1">
                  <a:txBody>
                    <a:bodyPr/>
                    <a:lstStyle/>
                    <a:p>
                      <a:endParaRPr lang="zh-CN"/>
                    </a:p>
                  </a:txBody>
                  <a:tcPr/>
                </a:tc>
                <a:tc>
                  <a:txBody>
                    <a:bodyPr/>
                    <a:lstStyle/>
                    <a:p>
                      <a:pPr algn="ctr"/>
                      <a:endParaRPr lang="zh-CN" altLang="en-US" sz="105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dirty="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3056">
                <a:tc vMerge="1">
                  <a:txBody>
                    <a:bodyPr/>
                    <a:lstStyle/>
                    <a:p>
                      <a:endParaRPr lang="zh-CN"/>
                    </a:p>
                  </a:txBody>
                  <a:tcPr/>
                </a:tc>
                <a:tc vMerge="1">
                  <a:txBody>
                    <a:bodyPr/>
                    <a:lstStyle/>
                    <a:p>
                      <a:endParaRPr lang="zh-CN"/>
                    </a:p>
                  </a:txBody>
                  <a:tcPr/>
                </a:tc>
                <a:tc vMerge="1">
                  <a:txBody>
                    <a:bodyPr/>
                    <a:lstStyle/>
                    <a:p>
                      <a:endParaRPr lang="zh-CN"/>
                    </a:p>
                  </a:txBody>
                  <a:tcPr/>
                </a:tc>
                <a:tc>
                  <a:txBody>
                    <a:bodyPr/>
                    <a:lstStyle/>
                    <a:p>
                      <a:pPr algn="ctr"/>
                      <a:endParaRPr lang="zh-CN" altLang="en-US" sz="105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dirty="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18969">
                <a:tc rowSpan="4">
                  <a:txBody>
                    <a:bodyPr/>
                    <a:lstStyle/>
                    <a:p>
                      <a:pPr algn="ctr"/>
                      <a:r>
                        <a:rPr lang="zh-CN" altLang="en-US" sz="1050" dirty="0">
                          <a:solidFill>
                            <a:schemeClr val="tx1"/>
                          </a:solidFill>
                        </a:rPr>
                        <a:t>白</a:t>
                      </a: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rowSpan="4">
                  <a:txBody>
                    <a:bodyPr/>
                    <a:lstStyle/>
                    <a:p>
                      <a:pPr algn="ctr"/>
                      <a:r>
                        <a:rPr lang="zh-CN" altLang="en-US" sz="1050" dirty="0">
                          <a:solidFill>
                            <a:schemeClr val="tx1"/>
                          </a:solidFill>
                        </a:rPr>
                        <a:t>白</a:t>
                      </a: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rowSpan="4">
                  <a:txBody>
                    <a:bodyPr/>
                    <a:lstStyle/>
                    <a:p>
                      <a:pPr algn="ctr"/>
                      <a:r>
                        <a:rPr lang="zh-CN" altLang="en-US" sz="1050" dirty="0">
                          <a:solidFill>
                            <a:schemeClr val="tx1"/>
                          </a:solidFill>
                        </a:rPr>
                        <a:t>黑</a:t>
                      </a: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dirty="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18969">
                <a:tc vMerge="1">
                  <a:txBody>
                    <a:bodyPr/>
                    <a:lstStyle/>
                    <a:p>
                      <a:endParaRPr lang="zh-CN"/>
                    </a:p>
                  </a:txBody>
                  <a:tcPr/>
                </a:tc>
                <a:tc vMerge="1">
                  <a:txBody>
                    <a:bodyPr/>
                    <a:lstStyle/>
                    <a:p>
                      <a:endParaRPr lang="zh-CN"/>
                    </a:p>
                  </a:txBody>
                  <a:tcPr/>
                </a:tc>
                <a:tc vMerge="1">
                  <a:txBody>
                    <a:bodyPr/>
                    <a:lstStyle/>
                    <a:p>
                      <a:endParaRPr lang="zh-CN"/>
                    </a:p>
                  </a:txBody>
                  <a:tcPr/>
                </a:tc>
                <a:tc>
                  <a:txBody>
                    <a:bodyPr/>
                    <a:lstStyle/>
                    <a:p>
                      <a:pPr algn="ctr"/>
                      <a:endParaRPr lang="zh-CN" altLang="en-US" sz="105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dirty="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18969">
                <a:tc vMerge="1">
                  <a:txBody>
                    <a:bodyPr/>
                    <a:lstStyle/>
                    <a:p>
                      <a:endParaRPr lang="zh-CN"/>
                    </a:p>
                  </a:txBody>
                  <a:tcPr/>
                </a:tc>
                <a:tc vMerge="1">
                  <a:txBody>
                    <a:bodyPr/>
                    <a:lstStyle/>
                    <a:p>
                      <a:endParaRPr lang="zh-CN"/>
                    </a:p>
                  </a:txBody>
                  <a:tcPr/>
                </a:tc>
                <a:tc vMerge="1">
                  <a:txBody>
                    <a:bodyPr/>
                    <a:lstStyle/>
                    <a:p>
                      <a:endParaRPr lang="zh-CN"/>
                    </a:p>
                  </a:txBody>
                  <a:tcPr/>
                </a:tc>
                <a:tc>
                  <a:txBody>
                    <a:bodyPr/>
                    <a:lstStyle/>
                    <a:p>
                      <a:pPr algn="ctr"/>
                      <a:endParaRPr lang="zh-CN" altLang="en-US" sz="105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dirty="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dirty="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18969">
                <a:tc vMerge="1">
                  <a:txBody>
                    <a:bodyPr/>
                    <a:lstStyle/>
                    <a:p>
                      <a:endParaRPr lang="zh-CN"/>
                    </a:p>
                  </a:txBody>
                  <a:tcPr/>
                </a:tc>
                <a:tc vMerge="1">
                  <a:txBody>
                    <a:bodyPr/>
                    <a:lstStyle/>
                    <a:p>
                      <a:endParaRPr lang="zh-CN"/>
                    </a:p>
                  </a:txBody>
                  <a:tcPr/>
                </a:tc>
                <a:tc vMerge="1">
                  <a:txBody>
                    <a:bodyPr/>
                    <a:lstStyle/>
                    <a:p>
                      <a:endParaRPr lang="zh-CN"/>
                    </a:p>
                  </a:txBody>
                  <a:tcPr/>
                </a:tc>
                <a:tc>
                  <a:txBody>
                    <a:bodyPr/>
                    <a:lstStyle/>
                    <a:p>
                      <a:pPr algn="ctr"/>
                      <a:endParaRPr lang="zh-CN" altLang="en-US" sz="105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050" dirty="0">
                        <a:solidFill>
                          <a:schemeClr val="tx1"/>
                        </a:solidFill>
                      </a:endParaRPr>
                    </a:p>
                  </a:txBody>
                  <a:tcPr marL="73769" marR="73769" marT="36884" marB="3688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bl>
          </a:graphicData>
        </a:graphic>
      </p:graphicFrame>
      <p:grpSp>
        <p:nvGrpSpPr>
          <p:cNvPr id="8" name="组合 7"/>
          <p:cNvGrpSpPr/>
          <p:nvPr/>
        </p:nvGrpSpPr>
        <p:grpSpPr>
          <a:xfrm>
            <a:off x="3652542" y="1058688"/>
            <a:ext cx="1782273" cy="5015305"/>
            <a:chOff x="3652542" y="1058688"/>
            <a:chExt cx="1782273" cy="5015305"/>
          </a:xfrm>
        </p:grpSpPr>
        <p:grpSp>
          <p:nvGrpSpPr>
            <p:cNvPr id="7" name="组合 6"/>
            <p:cNvGrpSpPr/>
            <p:nvPr/>
          </p:nvGrpSpPr>
          <p:grpSpPr>
            <a:xfrm>
              <a:off x="3661821" y="1058688"/>
              <a:ext cx="230090" cy="230731"/>
              <a:chOff x="3638525" y="1105282"/>
              <a:chExt cx="230090" cy="230731"/>
            </a:xfrm>
          </p:grpSpPr>
          <p:sp>
            <p:nvSpPr>
              <p:cNvPr id="3" name="矩形 2"/>
              <p:cNvSpPr/>
              <p:nvPr/>
            </p:nvSpPr>
            <p:spPr>
              <a:xfrm>
                <a:off x="3638525" y="1105282"/>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543" name="矩形 542"/>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546" name="矩形 545"/>
              <p:cNvSpPr/>
              <p:nvPr/>
            </p:nvSpPr>
            <p:spPr>
              <a:xfrm>
                <a:off x="3753570" y="1105845"/>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ysClr val="windowText" lastClr="000000"/>
                  </a:solidFill>
                </a:endParaRPr>
              </a:p>
            </p:txBody>
          </p:sp>
          <p:sp>
            <p:nvSpPr>
              <p:cNvPr id="547" name="矩形 546"/>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549" name="组合 548"/>
            <p:cNvGrpSpPr/>
            <p:nvPr/>
          </p:nvGrpSpPr>
          <p:grpSpPr>
            <a:xfrm>
              <a:off x="4430205" y="1058688"/>
              <a:ext cx="230090" cy="230731"/>
              <a:chOff x="3638525" y="1105282"/>
              <a:chExt cx="230090" cy="230731"/>
            </a:xfrm>
          </p:grpSpPr>
          <p:sp>
            <p:nvSpPr>
              <p:cNvPr id="550" name="矩形 549"/>
              <p:cNvSpPr/>
              <p:nvPr/>
            </p:nvSpPr>
            <p:spPr>
              <a:xfrm>
                <a:off x="3638525" y="1105282"/>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551" name="矩形 550"/>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552" name="矩形 551"/>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553" name="矩形 552"/>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554" name="组合 553"/>
            <p:cNvGrpSpPr/>
            <p:nvPr/>
          </p:nvGrpSpPr>
          <p:grpSpPr>
            <a:xfrm>
              <a:off x="5198589" y="1058688"/>
              <a:ext cx="230090" cy="230731"/>
              <a:chOff x="3638525" y="1105282"/>
              <a:chExt cx="230090" cy="230731"/>
            </a:xfrm>
          </p:grpSpPr>
          <p:sp>
            <p:nvSpPr>
              <p:cNvPr id="555" name="矩形 554"/>
              <p:cNvSpPr/>
              <p:nvPr/>
            </p:nvSpPr>
            <p:spPr>
              <a:xfrm>
                <a:off x="3638525" y="1105282"/>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556" name="矩形 555"/>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557" name="矩形 556"/>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558" name="矩形 557"/>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559" name="组合 558"/>
            <p:cNvGrpSpPr/>
            <p:nvPr/>
          </p:nvGrpSpPr>
          <p:grpSpPr>
            <a:xfrm>
              <a:off x="3654338" y="1355774"/>
              <a:ext cx="230090" cy="230731"/>
              <a:chOff x="3638525" y="1105282"/>
              <a:chExt cx="230090" cy="230731"/>
            </a:xfrm>
          </p:grpSpPr>
          <p:sp>
            <p:nvSpPr>
              <p:cNvPr id="560" name="矩形 559"/>
              <p:cNvSpPr/>
              <p:nvPr/>
            </p:nvSpPr>
            <p:spPr>
              <a:xfrm>
                <a:off x="3638525" y="1105282"/>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561" name="矩形 560"/>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562" name="矩形 561"/>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563" name="矩形 562"/>
              <p:cNvSpPr/>
              <p:nvPr/>
            </p:nvSpPr>
            <p:spPr>
              <a:xfrm>
                <a:off x="3753570" y="1220968"/>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564" name="组合 563"/>
            <p:cNvGrpSpPr/>
            <p:nvPr/>
          </p:nvGrpSpPr>
          <p:grpSpPr>
            <a:xfrm>
              <a:off x="4422722" y="1355774"/>
              <a:ext cx="230090" cy="230731"/>
              <a:chOff x="3638525" y="1105282"/>
              <a:chExt cx="230090" cy="230731"/>
            </a:xfrm>
          </p:grpSpPr>
          <p:sp>
            <p:nvSpPr>
              <p:cNvPr id="565" name="矩形 564"/>
              <p:cNvSpPr/>
              <p:nvPr/>
            </p:nvSpPr>
            <p:spPr>
              <a:xfrm>
                <a:off x="3638525" y="1105282"/>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566" name="矩形 565"/>
              <p:cNvSpPr/>
              <p:nvPr/>
            </p:nvSpPr>
            <p:spPr>
              <a:xfrm>
                <a:off x="3638525" y="1220405"/>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ysClr val="windowText" lastClr="000000"/>
                  </a:solidFill>
                </a:endParaRPr>
              </a:p>
            </p:txBody>
          </p:sp>
          <p:sp>
            <p:nvSpPr>
              <p:cNvPr id="567" name="矩形 566"/>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568" name="矩形 567"/>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569" name="组合 568"/>
            <p:cNvGrpSpPr/>
            <p:nvPr/>
          </p:nvGrpSpPr>
          <p:grpSpPr>
            <a:xfrm>
              <a:off x="5191106" y="1355774"/>
              <a:ext cx="230090" cy="230731"/>
              <a:chOff x="3638525" y="1105282"/>
              <a:chExt cx="230090" cy="230731"/>
            </a:xfrm>
          </p:grpSpPr>
          <p:sp>
            <p:nvSpPr>
              <p:cNvPr id="570" name="矩形 569"/>
              <p:cNvSpPr/>
              <p:nvPr/>
            </p:nvSpPr>
            <p:spPr>
              <a:xfrm>
                <a:off x="3638525" y="1105282"/>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571" name="矩形 570"/>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572" name="矩形 571"/>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573" name="矩形 572"/>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574" name="组合 573"/>
            <p:cNvGrpSpPr/>
            <p:nvPr/>
          </p:nvGrpSpPr>
          <p:grpSpPr>
            <a:xfrm>
              <a:off x="3653889" y="1652860"/>
              <a:ext cx="230090" cy="230731"/>
              <a:chOff x="3638525" y="1105282"/>
              <a:chExt cx="230090" cy="230731"/>
            </a:xfrm>
          </p:grpSpPr>
          <p:sp>
            <p:nvSpPr>
              <p:cNvPr id="575" name="矩形 574"/>
              <p:cNvSpPr/>
              <p:nvPr/>
            </p:nvSpPr>
            <p:spPr>
              <a:xfrm>
                <a:off x="3638525" y="1105282"/>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576" name="矩形 575"/>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577" name="矩形 576"/>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578" name="矩形 577"/>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579" name="组合 578"/>
            <p:cNvGrpSpPr/>
            <p:nvPr/>
          </p:nvGrpSpPr>
          <p:grpSpPr>
            <a:xfrm>
              <a:off x="4422273" y="1652860"/>
              <a:ext cx="230090" cy="230731"/>
              <a:chOff x="3638525" y="1105282"/>
              <a:chExt cx="230090" cy="230731"/>
            </a:xfrm>
          </p:grpSpPr>
          <p:sp>
            <p:nvSpPr>
              <p:cNvPr id="580" name="矩形 579"/>
              <p:cNvSpPr/>
              <p:nvPr/>
            </p:nvSpPr>
            <p:spPr>
              <a:xfrm>
                <a:off x="3638525" y="1105282"/>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581" name="矩形 580"/>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582" name="矩形 581"/>
              <p:cNvSpPr/>
              <p:nvPr/>
            </p:nvSpPr>
            <p:spPr>
              <a:xfrm>
                <a:off x="3753570" y="1105845"/>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583" name="矩形 582"/>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584" name="组合 583"/>
            <p:cNvGrpSpPr/>
            <p:nvPr/>
          </p:nvGrpSpPr>
          <p:grpSpPr>
            <a:xfrm>
              <a:off x="5190657" y="1652860"/>
              <a:ext cx="230090" cy="230731"/>
              <a:chOff x="3638525" y="1105282"/>
              <a:chExt cx="230090" cy="230731"/>
            </a:xfrm>
          </p:grpSpPr>
          <p:sp>
            <p:nvSpPr>
              <p:cNvPr id="585" name="矩形 584"/>
              <p:cNvSpPr/>
              <p:nvPr/>
            </p:nvSpPr>
            <p:spPr>
              <a:xfrm>
                <a:off x="3638525" y="1105282"/>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586" name="矩形 585"/>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587" name="矩形 586"/>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588" name="矩形 587"/>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589" name="组合 588"/>
            <p:cNvGrpSpPr/>
            <p:nvPr/>
          </p:nvGrpSpPr>
          <p:grpSpPr>
            <a:xfrm>
              <a:off x="3660923" y="2005701"/>
              <a:ext cx="230090" cy="230731"/>
              <a:chOff x="3638525" y="1105282"/>
              <a:chExt cx="230090" cy="230731"/>
            </a:xfrm>
          </p:grpSpPr>
          <p:sp>
            <p:nvSpPr>
              <p:cNvPr id="590" name="矩形 589"/>
              <p:cNvSpPr/>
              <p:nvPr/>
            </p:nvSpPr>
            <p:spPr>
              <a:xfrm>
                <a:off x="3638525" y="1105282"/>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591" name="矩形 590"/>
              <p:cNvSpPr/>
              <p:nvPr/>
            </p:nvSpPr>
            <p:spPr>
              <a:xfrm>
                <a:off x="3638525" y="1220405"/>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592" name="矩形 591"/>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593" name="矩形 592"/>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594" name="组合 593"/>
            <p:cNvGrpSpPr/>
            <p:nvPr/>
          </p:nvGrpSpPr>
          <p:grpSpPr>
            <a:xfrm>
              <a:off x="4429307" y="2005701"/>
              <a:ext cx="230090" cy="230731"/>
              <a:chOff x="3638525" y="1105282"/>
              <a:chExt cx="230090" cy="230731"/>
            </a:xfrm>
          </p:grpSpPr>
          <p:sp>
            <p:nvSpPr>
              <p:cNvPr id="595" name="矩形 594"/>
              <p:cNvSpPr/>
              <p:nvPr/>
            </p:nvSpPr>
            <p:spPr>
              <a:xfrm>
                <a:off x="3638525" y="1105282"/>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596" name="矩形 595"/>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607" name="矩形 606"/>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608" name="矩形 607"/>
              <p:cNvSpPr/>
              <p:nvPr/>
            </p:nvSpPr>
            <p:spPr>
              <a:xfrm>
                <a:off x="3753570" y="1220968"/>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ysClr val="windowText" lastClr="000000"/>
                  </a:solidFill>
                </a:endParaRPr>
              </a:p>
            </p:txBody>
          </p:sp>
        </p:grpSp>
        <p:grpSp>
          <p:nvGrpSpPr>
            <p:cNvPr id="609" name="组合 608"/>
            <p:cNvGrpSpPr/>
            <p:nvPr/>
          </p:nvGrpSpPr>
          <p:grpSpPr>
            <a:xfrm>
              <a:off x="5197691" y="2005701"/>
              <a:ext cx="230090" cy="230731"/>
              <a:chOff x="3638525" y="1105282"/>
              <a:chExt cx="230090" cy="230731"/>
            </a:xfrm>
          </p:grpSpPr>
          <p:sp>
            <p:nvSpPr>
              <p:cNvPr id="610" name="矩形 609"/>
              <p:cNvSpPr/>
              <p:nvPr/>
            </p:nvSpPr>
            <p:spPr>
              <a:xfrm>
                <a:off x="3638525" y="1105282"/>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611" name="矩形 610"/>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612" name="矩形 611"/>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613" name="矩形 612"/>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614" name="组合 613"/>
            <p:cNvGrpSpPr/>
            <p:nvPr/>
          </p:nvGrpSpPr>
          <p:grpSpPr>
            <a:xfrm>
              <a:off x="3661821" y="2380011"/>
              <a:ext cx="230090" cy="230731"/>
              <a:chOff x="3638525" y="1105282"/>
              <a:chExt cx="230090" cy="230731"/>
            </a:xfrm>
          </p:grpSpPr>
          <p:sp>
            <p:nvSpPr>
              <p:cNvPr id="615" name="矩形 614"/>
              <p:cNvSpPr/>
              <p:nvPr/>
            </p:nvSpPr>
            <p:spPr>
              <a:xfrm>
                <a:off x="3638525" y="1105282"/>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616" name="矩形 615"/>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617" name="矩形 616"/>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618" name="矩形 617"/>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619" name="组合 618"/>
            <p:cNvGrpSpPr/>
            <p:nvPr/>
          </p:nvGrpSpPr>
          <p:grpSpPr>
            <a:xfrm>
              <a:off x="4430205" y="2380011"/>
              <a:ext cx="230090" cy="230731"/>
              <a:chOff x="3638525" y="1105282"/>
              <a:chExt cx="230090" cy="230731"/>
            </a:xfrm>
          </p:grpSpPr>
          <p:sp>
            <p:nvSpPr>
              <p:cNvPr id="620" name="矩形 619"/>
              <p:cNvSpPr/>
              <p:nvPr/>
            </p:nvSpPr>
            <p:spPr>
              <a:xfrm>
                <a:off x="3638525" y="1105282"/>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621" name="矩形 620"/>
              <p:cNvSpPr/>
              <p:nvPr/>
            </p:nvSpPr>
            <p:spPr>
              <a:xfrm>
                <a:off x="3638525" y="1220405"/>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622" name="矩形 621"/>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623" name="矩形 622"/>
              <p:cNvSpPr/>
              <p:nvPr/>
            </p:nvSpPr>
            <p:spPr>
              <a:xfrm>
                <a:off x="3753570" y="1220968"/>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624" name="组合 623"/>
            <p:cNvGrpSpPr/>
            <p:nvPr/>
          </p:nvGrpSpPr>
          <p:grpSpPr>
            <a:xfrm>
              <a:off x="5198589" y="2380011"/>
              <a:ext cx="230090" cy="230731"/>
              <a:chOff x="3638525" y="1105282"/>
              <a:chExt cx="230090" cy="230731"/>
            </a:xfrm>
          </p:grpSpPr>
          <p:sp>
            <p:nvSpPr>
              <p:cNvPr id="625" name="矩形 624"/>
              <p:cNvSpPr/>
              <p:nvPr/>
            </p:nvSpPr>
            <p:spPr>
              <a:xfrm>
                <a:off x="3638525" y="1105282"/>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626" name="矩形 625"/>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627" name="矩形 626"/>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628" name="矩形 627"/>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629" name="组合 628"/>
            <p:cNvGrpSpPr/>
            <p:nvPr/>
          </p:nvGrpSpPr>
          <p:grpSpPr>
            <a:xfrm>
              <a:off x="3661372" y="2663029"/>
              <a:ext cx="230090" cy="230731"/>
              <a:chOff x="3638525" y="1105282"/>
              <a:chExt cx="230090" cy="230731"/>
            </a:xfrm>
          </p:grpSpPr>
          <p:sp>
            <p:nvSpPr>
              <p:cNvPr id="630" name="矩形 629"/>
              <p:cNvSpPr/>
              <p:nvPr/>
            </p:nvSpPr>
            <p:spPr>
              <a:xfrm>
                <a:off x="3638525" y="1105282"/>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631" name="矩形 630"/>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632" name="矩形 631"/>
              <p:cNvSpPr/>
              <p:nvPr/>
            </p:nvSpPr>
            <p:spPr>
              <a:xfrm>
                <a:off x="3753570" y="1105845"/>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633" name="矩形 632"/>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634" name="组合 633"/>
            <p:cNvGrpSpPr/>
            <p:nvPr/>
          </p:nvGrpSpPr>
          <p:grpSpPr>
            <a:xfrm>
              <a:off x="4429756" y="2663029"/>
              <a:ext cx="230090" cy="230731"/>
              <a:chOff x="3638525" y="1105282"/>
              <a:chExt cx="230090" cy="230731"/>
            </a:xfrm>
          </p:grpSpPr>
          <p:sp>
            <p:nvSpPr>
              <p:cNvPr id="635" name="矩形 634"/>
              <p:cNvSpPr/>
              <p:nvPr/>
            </p:nvSpPr>
            <p:spPr>
              <a:xfrm>
                <a:off x="3638525" y="1105282"/>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636" name="矩形 635"/>
              <p:cNvSpPr/>
              <p:nvPr/>
            </p:nvSpPr>
            <p:spPr>
              <a:xfrm>
                <a:off x="3638525" y="1220405"/>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637" name="矩形 636"/>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638" name="矩形 637"/>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639" name="组合 638"/>
            <p:cNvGrpSpPr/>
            <p:nvPr/>
          </p:nvGrpSpPr>
          <p:grpSpPr>
            <a:xfrm>
              <a:off x="5198140" y="2663029"/>
              <a:ext cx="230090" cy="230731"/>
              <a:chOff x="3638525" y="1105282"/>
              <a:chExt cx="230090" cy="230731"/>
            </a:xfrm>
          </p:grpSpPr>
          <p:sp>
            <p:nvSpPr>
              <p:cNvPr id="640" name="矩形 639"/>
              <p:cNvSpPr/>
              <p:nvPr/>
            </p:nvSpPr>
            <p:spPr>
              <a:xfrm>
                <a:off x="3638525" y="1105282"/>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641" name="矩形 640"/>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642" name="矩形 641"/>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643" name="矩形 642"/>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644" name="组合 643"/>
            <p:cNvGrpSpPr/>
            <p:nvPr/>
          </p:nvGrpSpPr>
          <p:grpSpPr>
            <a:xfrm>
              <a:off x="3667957" y="2985334"/>
              <a:ext cx="230090" cy="230731"/>
              <a:chOff x="3638525" y="1105282"/>
              <a:chExt cx="230090" cy="230731"/>
            </a:xfrm>
          </p:grpSpPr>
          <p:sp>
            <p:nvSpPr>
              <p:cNvPr id="645" name="矩形 644"/>
              <p:cNvSpPr/>
              <p:nvPr/>
            </p:nvSpPr>
            <p:spPr>
              <a:xfrm>
                <a:off x="3638525" y="1105282"/>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646" name="矩形 645"/>
              <p:cNvSpPr/>
              <p:nvPr/>
            </p:nvSpPr>
            <p:spPr>
              <a:xfrm>
                <a:off x="3638525" y="1220405"/>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656" name="矩形 655"/>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657" name="矩形 656"/>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658" name="组合 657"/>
            <p:cNvGrpSpPr/>
            <p:nvPr/>
          </p:nvGrpSpPr>
          <p:grpSpPr>
            <a:xfrm>
              <a:off x="4436341" y="2985334"/>
              <a:ext cx="230090" cy="230731"/>
              <a:chOff x="3638525" y="1105282"/>
              <a:chExt cx="230090" cy="230731"/>
            </a:xfrm>
          </p:grpSpPr>
          <p:sp>
            <p:nvSpPr>
              <p:cNvPr id="659" name="矩形 658"/>
              <p:cNvSpPr/>
              <p:nvPr/>
            </p:nvSpPr>
            <p:spPr>
              <a:xfrm>
                <a:off x="3638525" y="1105282"/>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660" name="矩形 659"/>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661" name="矩形 660"/>
              <p:cNvSpPr/>
              <p:nvPr/>
            </p:nvSpPr>
            <p:spPr>
              <a:xfrm>
                <a:off x="3753570" y="1105845"/>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662" name="矩形 661"/>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663" name="组合 662"/>
            <p:cNvGrpSpPr/>
            <p:nvPr/>
          </p:nvGrpSpPr>
          <p:grpSpPr>
            <a:xfrm>
              <a:off x="5204725" y="2985334"/>
              <a:ext cx="230090" cy="230731"/>
              <a:chOff x="3638525" y="1105282"/>
              <a:chExt cx="230090" cy="230731"/>
            </a:xfrm>
          </p:grpSpPr>
          <p:sp>
            <p:nvSpPr>
              <p:cNvPr id="668" name="矩形 667"/>
              <p:cNvSpPr/>
              <p:nvPr/>
            </p:nvSpPr>
            <p:spPr>
              <a:xfrm>
                <a:off x="3638525" y="1105282"/>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669" name="矩形 668"/>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670" name="矩形 669"/>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671" name="矩形 670"/>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672" name="组合 671"/>
            <p:cNvGrpSpPr/>
            <p:nvPr/>
          </p:nvGrpSpPr>
          <p:grpSpPr>
            <a:xfrm>
              <a:off x="3660923" y="3324107"/>
              <a:ext cx="230090" cy="230731"/>
              <a:chOff x="3638525" y="1105282"/>
              <a:chExt cx="230090" cy="230731"/>
            </a:xfrm>
          </p:grpSpPr>
          <p:sp>
            <p:nvSpPr>
              <p:cNvPr id="673" name="矩形 672"/>
              <p:cNvSpPr/>
              <p:nvPr/>
            </p:nvSpPr>
            <p:spPr>
              <a:xfrm>
                <a:off x="3638525" y="1105282"/>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674" name="矩形 673"/>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675" name="矩形 674"/>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676" name="矩形 675"/>
              <p:cNvSpPr/>
              <p:nvPr/>
            </p:nvSpPr>
            <p:spPr>
              <a:xfrm>
                <a:off x="3753570" y="1220968"/>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677" name="组合 676"/>
            <p:cNvGrpSpPr/>
            <p:nvPr/>
          </p:nvGrpSpPr>
          <p:grpSpPr>
            <a:xfrm>
              <a:off x="4429307" y="3324107"/>
              <a:ext cx="230090" cy="230731"/>
              <a:chOff x="3638525" y="1105282"/>
              <a:chExt cx="230090" cy="230731"/>
            </a:xfrm>
          </p:grpSpPr>
          <p:sp>
            <p:nvSpPr>
              <p:cNvPr id="678" name="矩形 677"/>
              <p:cNvSpPr/>
              <p:nvPr/>
            </p:nvSpPr>
            <p:spPr>
              <a:xfrm>
                <a:off x="3638525" y="1105282"/>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679" name="矩形 678"/>
              <p:cNvSpPr/>
              <p:nvPr/>
            </p:nvSpPr>
            <p:spPr>
              <a:xfrm>
                <a:off x="3638525" y="1220405"/>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ysClr val="windowText" lastClr="000000"/>
                  </a:solidFill>
                </a:endParaRPr>
              </a:p>
            </p:txBody>
          </p:sp>
          <p:sp>
            <p:nvSpPr>
              <p:cNvPr id="680" name="矩形 679"/>
              <p:cNvSpPr/>
              <p:nvPr/>
            </p:nvSpPr>
            <p:spPr>
              <a:xfrm>
                <a:off x="3753570" y="1105845"/>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681" name="矩形 680"/>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682" name="组合 681"/>
            <p:cNvGrpSpPr/>
            <p:nvPr/>
          </p:nvGrpSpPr>
          <p:grpSpPr>
            <a:xfrm>
              <a:off x="5197691" y="3324107"/>
              <a:ext cx="230090" cy="230731"/>
              <a:chOff x="3638525" y="1105282"/>
              <a:chExt cx="230090" cy="230731"/>
            </a:xfrm>
          </p:grpSpPr>
          <p:sp>
            <p:nvSpPr>
              <p:cNvPr id="683" name="矩形 682"/>
              <p:cNvSpPr/>
              <p:nvPr/>
            </p:nvSpPr>
            <p:spPr>
              <a:xfrm>
                <a:off x="3638525" y="1105282"/>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684" name="矩形 683"/>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685" name="矩形 684"/>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686" name="矩形 685"/>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687" name="组合 686"/>
            <p:cNvGrpSpPr/>
            <p:nvPr/>
          </p:nvGrpSpPr>
          <p:grpSpPr>
            <a:xfrm>
              <a:off x="3654338" y="3650630"/>
              <a:ext cx="230090" cy="230731"/>
              <a:chOff x="3638525" y="1105282"/>
              <a:chExt cx="230090" cy="230731"/>
            </a:xfrm>
          </p:grpSpPr>
          <p:sp>
            <p:nvSpPr>
              <p:cNvPr id="688" name="矩形 687"/>
              <p:cNvSpPr/>
              <p:nvPr/>
            </p:nvSpPr>
            <p:spPr>
              <a:xfrm>
                <a:off x="3638525" y="1105282"/>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689" name="矩形 688"/>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690" name="矩形 689"/>
              <p:cNvSpPr/>
              <p:nvPr/>
            </p:nvSpPr>
            <p:spPr>
              <a:xfrm>
                <a:off x="3753570" y="1105845"/>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691" name="矩形 690"/>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692" name="组合 691"/>
            <p:cNvGrpSpPr/>
            <p:nvPr/>
          </p:nvGrpSpPr>
          <p:grpSpPr>
            <a:xfrm>
              <a:off x="4422722" y="3650630"/>
              <a:ext cx="230090" cy="230731"/>
              <a:chOff x="3638525" y="1105282"/>
              <a:chExt cx="230090" cy="230731"/>
            </a:xfrm>
          </p:grpSpPr>
          <p:sp>
            <p:nvSpPr>
              <p:cNvPr id="693" name="矩形 692"/>
              <p:cNvSpPr/>
              <p:nvPr/>
            </p:nvSpPr>
            <p:spPr>
              <a:xfrm>
                <a:off x="3638525" y="1105282"/>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694" name="矩形 693"/>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695" name="矩形 694"/>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696" name="矩形 695"/>
              <p:cNvSpPr/>
              <p:nvPr/>
            </p:nvSpPr>
            <p:spPr>
              <a:xfrm>
                <a:off x="3753570" y="1220968"/>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697" name="组合 696"/>
            <p:cNvGrpSpPr/>
            <p:nvPr/>
          </p:nvGrpSpPr>
          <p:grpSpPr>
            <a:xfrm>
              <a:off x="5191106" y="3650630"/>
              <a:ext cx="230090" cy="230731"/>
              <a:chOff x="3638525" y="1105282"/>
              <a:chExt cx="230090" cy="230731"/>
            </a:xfrm>
          </p:grpSpPr>
          <p:sp>
            <p:nvSpPr>
              <p:cNvPr id="698" name="矩形 697"/>
              <p:cNvSpPr/>
              <p:nvPr/>
            </p:nvSpPr>
            <p:spPr>
              <a:xfrm>
                <a:off x="3638525" y="1105282"/>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699" name="矩形 698"/>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700" name="矩形 699"/>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701" name="矩形 700"/>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702" name="组合 701"/>
            <p:cNvGrpSpPr/>
            <p:nvPr/>
          </p:nvGrpSpPr>
          <p:grpSpPr>
            <a:xfrm>
              <a:off x="3653889" y="3947716"/>
              <a:ext cx="230090" cy="230731"/>
              <a:chOff x="3638525" y="1105282"/>
              <a:chExt cx="230090" cy="230731"/>
            </a:xfrm>
          </p:grpSpPr>
          <p:sp>
            <p:nvSpPr>
              <p:cNvPr id="703" name="矩形 702"/>
              <p:cNvSpPr/>
              <p:nvPr/>
            </p:nvSpPr>
            <p:spPr>
              <a:xfrm>
                <a:off x="3638525" y="1105282"/>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704" name="矩形 703"/>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705" name="矩形 704"/>
              <p:cNvSpPr/>
              <p:nvPr/>
            </p:nvSpPr>
            <p:spPr>
              <a:xfrm>
                <a:off x="3753570" y="1105845"/>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706" name="矩形 705"/>
              <p:cNvSpPr/>
              <p:nvPr/>
            </p:nvSpPr>
            <p:spPr>
              <a:xfrm>
                <a:off x="3753570" y="1220968"/>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707" name="组合 706"/>
            <p:cNvGrpSpPr/>
            <p:nvPr/>
          </p:nvGrpSpPr>
          <p:grpSpPr>
            <a:xfrm>
              <a:off x="4422273" y="3947716"/>
              <a:ext cx="230090" cy="230731"/>
              <a:chOff x="3638525" y="1105282"/>
              <a:chExt cx="230090" cy="230731"/>
            </a:xfrm>
          </p:grpSpPr>
          <p:sp>
            <p:nvSpPr>
              <p:cNvPr id="708" name="矩形 707"/>
              <p:cNvSpPr/>
              <p:nvPr/>
            </p:nvSpPr>
            <p:spPr>
              <a:xfrm>
                <a:off x="3638525" y="1105282"/>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709" name="矩形 708"/>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710" name="矩形 709"/>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711" name="矩形 710"/>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712" name="组合 711"/>
            <p:cNvGrpSpPr/>
            <p:nvPr/>
          </p:nvGrpSpPr>
          <p:grpSpPr>
            <a:xfrm>
              <a:off x="5190657" y="3947716"/>
              <a:ext cx="230090" cy="230731"/>
              <a:chOff x="3638525" y="1105282"/>
              <a:chExt cx="230090" cy="230731"/>
            </a:xfrm>
          </p:grpSpPr>
          <p:sp>
            <p:nvSpPr>
              <p:cNvPr id="713" name="矩形 712"/>
              <p:cNvSpPr/>
              <p:nvPr/>
            </p:nvSpPr>
            <p:spPr>
              <a:xfrm>
                <a:off x="3638525" y="1105282"/>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714" name="矩形 713"/>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715" name="矩形 714"/>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716" name="矩形 715"/>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717" name="组合 716"/>
            <p:cNvGrpSpPr/>
            <p:nvPr/>
          </p:nvGrpSpPr>
          <p:grpSpPr>
            <a:xfrm>
              <a:off x="3653440" y="4248919"/>
              <a:ext cx="230090" cy="230731"/>
              <a:chOff x="3638525" y="1105282"/>
              <a:chExt cx="230090" cy="230731"/>
            </a:xfrm>
          </p:grpSpPr>
          <p:sp>
            <p:nvSpPr>
              <p:cNvPr id="718" name="矩形 717"/>
              <p:cNvSpPr/>
              <p:nvPr/>
            </p:nvSpPr>
            <p:spPr>
              <a:xfrm>
                <a:off x="3638525" y="1105282"/>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719" name="矩形 718"/>
              <p:cNvSpPr/>
              <p:nvPr/>
            </p:nvSpPr>
            <p:spPr>
              <a:xfrm>
                <a:off x="3638525" y="1220405"/>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720" name="矩形 719"/>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721" name="矩形 720"/>
              <p:cNvSpPr/>
              <p:nvPr/>
            </p:nvSpPr>
            <p:spPr>
              <a:xfrm>
                <a:off x="3753570" y="1220968"/>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727" name="组合 726"/>
            <p:cNvGrpSpPr/>
            <p:nvPr/>
          </p:nvGrpSpPr>
          <p:grpSpPr>
            <a:xfrm>
              <a:off x="4421824" y="4248919"/>
              <a:ext cx="230090" cy="230731"/>
              <a:chOff x="3638525" y="1105282"/>
              <a:chExt cx="230090" cy="230731"/>
            </a:xfrm>
          </p:grpSpPr>
          <p:sp>
            <p:nvSpPr>
              <p:cNvPr id="728" name="矩形 727"/>
              <p:cNvSpPr/>
              <p:nvPr/>
            </p:nvSpPr>
            <p:spPr>
              <a:xfrm>
                <a:off x="3638525" y="1105282"/>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729" name="矩形 728"/>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730" name="矩形 729"/>
              <p:cNvSpPr/>
              <p:nvPr/>
            </p:nvSpPr>
            <p:spPr>
              <a:xfrm>
                <a:off x="3753570" y="1105845"/>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731" name="矩形 730"/>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732" name="组合 731"/>
            <p:cNvGrpSpPr/>
            <p:nvPr/>
          </p:nvGrpSpPr>
          <p:grpSpPr>
            <a:xfrm>
              <a:off x="5190208" y="4248919"/>
              <a:ext cx="230090" cy="230731"/>
              <a:chOff x="3638525" y="1105282"/>
              <a:chExt cx="230090" cy="230731"/>
            </a:xfrm>
          </p:grpSpPr>
          <p:sp>
            <p:nvSpPr>
              <p:cNvPr id="733" name="矩形 732"/>
              <p:cNvSpPr/>
              <p:nvPr/>
            </p:nvSpPr>
            <p:spPr>
              <a:xfrm>
                <a:off x="3638525" y="1105282"/>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831" name="矩形 830"/>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832" name="矩形 831"/>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851" name="矩形 850"/>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852" name="组合 851"/>
            <p:cNvGrpSpPr/>
            <p:nvPr/>
          </p:nvGrpSpPr>
          <p:grpSpPr>
            <a:xfrm>
              <a:off x="3653440" y="4594726"/>
              <a:ext cx="230090" cy="230731"/>
              <a:chOff x="3638525" y="1105282"/>
              <a:chExt cx="230090" cy="230731"/>
            </a:xfrm>
          </p:grpSpPr>
          <p:sp>
            <p:nvSpPr>
              <p:cNvPr id="853" name="矩形 852"/>
              <p:cNvSpPr/>
              <p:nvPr/>
            </p:nvSpPr>
            <p:spPr>
              <a:xfrm>
                <a:off x="3638525" y="1105282"/>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854" name="矩形 853"/>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855" name="矩形 854"/>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856" name="矩形 855"/>
              <p:cNvSpPr/>
              <p:nvPr/>
            </p:nvSpPr>
            <p:spPr>
              <a:xfrm>
                <a:off x="3753570" y="1220968"/>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962" name="组合 961"/>
            <p:cNvGrpSpPr/>
            <p:nvPr/>
          </p:nvGrpSpPr>
          <p:grpSpPr>
            <a:xfrm>
              <a:off x="4421824" y="4594726"/>
              <a:ext cx="230090" cy="230731"/>
              <a:chOff x="3638525" y="1105282"/>
              <a:chExt cx="230090" cy="230731"/>
            </a:xfrm>
          </p:grpSpPr>
          <p:sp>
            <p:nvSpPr>
              <p:cNvPr id="963" name="矩形 962"/>
              <p:cNvSpPr/>
              <p:nvPr/>
            </p:nvSpPr>
            <p:spPr>
              <a:xfrm>
                <a:off x="3638525" y="1105282"/>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964" name="矩形 963"/>
              <p:cNvSpPr/>
              <p:nvPr/>
            </p:nvSpPr>
            <p:spPr>
              <a:xfrm>
                <a:off x="3638525" y="1220405"/>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965" name="矩形 964"/>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966" name="矩形 965"/>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994" name="组合 993"/>
            <p:cNvGrpSpPr/>
            <p:nvPr/>
          </p:nvGrpSpPr>
          <p:grpSpPr>
            <a:xfrm>
              <a:off x="5190208" y="4594726"/>
              <a:ext cx="230090" cy="230731"/>
              <a:chOff x="3638525" y="1105282"/>
              <a:chExt cx="230090" cy="230731"/>
            </a:xfrm>
          </p:grpSpPr>
          <p:sp>
            <p:nvSpPr>
              <p:cNvPr id="995" name="矩形 994"/>
              <p:cNvSpPr/>
              <p:nvPr/>
            </p:nvSpPr>
            <p:spPr>
              <a:xfrm>
                <a:off x="3638525" y="1105282"/>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996" name="矩形 995"/>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997" name="矩形 996"/>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998" name="矩形 997"/>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1019" name="组合 1018"/>
            <p:cNvGrpSpPr/>
            <p:nvPr/>
          </p:nvGrpSpPr>
          <p:grpSpPr>
            <a:xfrm>
              <a:off x="3653440" y="4913234"/>
              <a:ext cx="230090" cy="230731"/>
              <a:chOff x="3638525" y="1105282"/>
              <a:chExt cx="230090" cy="230731"/>
            </a:xfrm>
          </p:grpSpPr>
          <p:sp>
            <p:nvSpPr>
              <p:cNvPr id="1021" name="矩形 1020"/>
              <p:cNvSpPr/>
              <p:nvPr/>
            </p:nvSpPr>
            <p:spPr>
              <a:xfrm>
                <a:off x="3638525" y="1105282"/>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ysClr val="windowText" lastClr="000000"/>
                  </a:solidFill>
                </a:endParaRPr>
              </a:p>
            </p:txBody>
          </p:sp>
          <p:sp>
            <p:nvSpPr>
              <p:cNvPr id="1022" name="矩形 1021"/>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023" name="矩形 1022"/>
              <p:cNvSpPr/>
              <p:nvPr/>
            </p:nvSpPr>
            <p:spPr>
              <a:xfrm>
                <a:off x="3753570" y="1105845"/>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024" name="矩形 1023"/>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1025" name="组合 1024"/>
            <p:cNvGrpSpPr/>
            <p:nvPr/>
          </p:nvGrpSpPr>
          <p:grpSpPr>
            <a:xfrm>
              <a:off x="4421824" y="4913234"/>
              <a:ext cx="230090" cy="230731"/>
              <a:chOff x="3638525" y="1105282"/>
              <a:chExt cx="230090" cy="230731"/>
            </a:xfrm>
          </p:grpSpPr>
          <p:sp>
            <p:nvSpPr>
              <p:cNvPr id="1026" name="矩形 1025"/>
              <p:cNvSpPr/>
              <p:nvPr/>
            </p:nvSpPr>
            <p:spPr>
              <a:xfrm>
                <a:off x="3638525" y="1105282"/>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027" name="矩形 1026"/>
              <p:cNvSpPr/>
              <p:nvPr/>
            </p:nvSpPr>
            <p:spPr>
              <a:xfrm>
                <a:off x="3638525" y="1220405"/>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028" name="矩形 1027"/>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029" name="矩形 1028"/>
              <p:cNvSpPr/>
              <p:nvPr/>
            </p:nvSpPr>
            <p:spPr>
              <a:xfrm>
                <a:off x="3753570" y="1220968"/>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1030" name="组合 1029"/>
            <p:cNvGrpSpPr/>
            <p:nvPr/>
          </p:nvGrpSpPr>
          <p:grpSpPr>
            <a:xfrm>
              <a:off x="5190208" y="4913234"/>
              <a:ext cx="230090" cy="230731"/>
              <a:chOff x="3638525" y="1105282"/>
              <a:chExt cx="230090" cy="230731"/>
            </a:xfrm>
          </p:grpSpPr>
          <p:sp>
            <p:nvSpPr>
              <p:cNvPr id="1031" name="矩形 1030"/>
              <p:cNvSpPr/>
              <p:nvPr/>
            </p:nvSpPr>
            <p:spPr>
              <a:xfrm>
                <a:off x="3638525" y="1105282"/>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032" name="矩形 1031"/>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033" name="矩形 1032"/>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034" name="矩形 1033"/>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1035" name="组合 1034"/>
            <p:cNvGrpSpPr/>
            <p:nvPr/>
          </p:nvGrpSpPr>
          <p:grpSpPr>
            <a:xfrm>
              <a:off x="3652991" y="5210320"/>
              <a:ext cx="230090" cy="230731"/>
              <a:chOff x="3638525" y="1105282"/>
              <a:chExt cx="230090" cy="230731"/>
            </a:xfrm>
          </p:grpSpPr>
          <p:sp>
            <p:nvSpPr>
              <p:cNvPr id="1036" name="矩形 1035"/>
              <p:cNvSpPr/>
              <p:nvPr/>
            </p:nvSpPr>
            <p:spPr>
              <a:xfrm>
                <a:off x="3638525" y="1105282"/>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037" name="矩形 1036"/>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038" name="矩形 1037"/>
              <p:cNvSpPr/>
              <p:nvPr/>
            </p:nvSpPr>
            <p:spPr>
              <a:xfrm>
                <a:off x="3753570" y="1105845"/>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039" name="矩形 1038"/>
              <p:cNvSpPr/>
              <p:nvPr/>
            </p:nvSpPr>
            <p:spPr>
              <a:xfrm>
                <a:off x="3753570" y="1220968"/>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1040" name="组合 1039"/>
            <p:cNvGrpSpPr/>
            <p:nvPr/>
          </p:nvGrpSpPr>
          <p:grpSpPr>
            <a:xfrm>
              <a:off x="4421375" y="5210320"/>
              <a:ext cx="230090" cy="230731"/>
              <a:chOff x="3638525" y="1105282"/>
              <a:chExt cx="230090" cy="230731"/>
            </a:xfrm>
          </p:grpSpPr>
          <p:sp>
            <p:nvSpPr>
              <p:cNvPr id="1041" name="矩形 1040"/>
              <p:cNvSpPr/>
              <p:nvPr/>
            </p:nvSpPr>
            <p:spPr>
              <a:xfrm>
                <a:off x="3638525" y="1105282"/>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042" name="矩形 1041"/>
              <p:cNvSpPr/>
              <p:nvPr/>
            </p:nvSpPr>
            <p:spPr>
              <a:xfrm>
                <a:off x="3638525" y="1220405"/>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043" name="矩形 1042"/>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044" name="矩形 1043"/>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1045" name="组合 1044"/>
            <p:cNvGrpSpPr/>
            <p:nvPr/>
          </p:nvGrpSpPr>
          <p:grpSpPr>
            <a:xfrm>
              <a:off x="5189759" y="5210320"/>
              <a:ext cx="230090" cy="230731"/>
              <a:chOff x="3638525" y="1105282"/>
              <a:chExt cx="230090" cy="230731"/>
            </a:xfrm>
          </p:grpSpPr>
          <p:sp>
            <p:nvSpPr>
              <p:cNvPr id="1046" name="矩形 1045"/>
              <p:cNvSpPr/>
              <p:nvPr/>
            </p:nvSpPr>
            <p:spPr>
              <a:xfrm>
                <a:off x="3638525" y="1105282"/>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047" name="矩形 1046"/>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048" name="矩形 1047"/>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049" name="矩形 1048"/>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1050" name="组合 1049"/>
            <p:cNvGrpSpPr/>
            <p:nvPr/>
          </p:nvGrpSpPr>
          <p:grpSpPr>
            <a:xfrm>
              <a:off x="3652542" y="5525591"/>
              <a:ext cx="230090" cy="230731"/>
              <a:chOff x="3638525" y="1105282"/>
              <a:chExt cx="230090" cy="230731"/>
            </a:xfrm>
          </p:grpSpPr>
          <p:sp>
            <p:nvSpPr>
              <p:cNvPr id="1051" name="矩形 1050"/>
              <p:cNvSpPr/>
              <p:nvPr/>
            </p:nvSpPr>
            <p:spPr>
              <a:xfrm>
                <a:off x="3638525" y="1105282"/>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052" name="矩形 1051"/>
              <p:cNvSpPr/>
              <p:nvPr/>
            </p:nvSpPr>
            <p:spPr>
              <a:xfrm>
                <a:off x="3638525" y="1220405"/>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ysClr val="windowText" lastClr="000000"/>
                  </a:solidFill>
                </a:endParaRPr>
              </a:p>
            </p:txBody>
          </p:sp>
          <p:sp>
            <p:nvSpPr>
              <p:cNvPr id="1053" name="矩形 1052"/>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054" name="矩形 1053"/>
              <p:cNvSpPr/>
              <p:nvPr/>
            </p:nvSpPr>
            <p:spPr>
              <a:xfrm>
                <a:off x="3753570" y="1220968"/>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1055" name="组合 1054"/>
            <p:cNvGrpSpPr/>
            <p:nvPr/>
          </p:nvGrpSpPr>
          <p:grpSpPr>
            <a:xfrm>
              <a:off x="4420926" y="5525591"/>
              <a:ext cx="230090" cy="230731"/>
              <a:chOff x="3638525" y="1105282"/>
              <a:chExt cx="230090" cy="230731"/>
            </a:xfrm>
          </p:grpSpPr>
          <p:sp>
            <p:nvSpPr>
              <p:cNvPr id="1056" name="矩形 1055"/>
              <p:cNvSpPr/>
              <p:nvPr/>
            </p:nvSpPr>
            <p:spPr>
              <a:xfrm>
                <a:off x="3638525" y="1105282"/>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057" name="矩形 1056"/>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058" name="矩形 1057"/>
              <p:cNvSpPr/>
              <p:nvPr/>
            </p:nvSpPr>
            <p:spPr>
              <a:xfrm>
                <a:off x="3753570" y="1105845"/>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059" name="矩形 1058"/>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1060" name="组合 1059"/>
            <p:cNvGrpSpPr/>
            <p:nvPr/>
          </p:nvGrpSpPr>
          <p:grpSpPr>
            <a:xfrm>
              <a:off x="5189310" y="5525591"/>
              <a:ext cx="230090" cy="230731"/>
              <a:chOff x="3638525" y="1105282"/>
              <a:chExt cx="230090" cy="230731"/>
            </a:xfrm>
          </p:grpSpPr>
          <p:sp>
            <p:nvSpPr>
              <p:cNvPr id="1061" name="矩形 1060"/>
              <p:cNvSpPr/>
              <p:nvPr/>
            </p:nvSpPr>
            <p:spPr>
              <a:xfrm>
                <a:off x="3638525" y="1105282"/>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062" name="矩形 1061"/>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063" name="矩形 1062"/>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064" name="矩形 1063"/>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1065" name="组合 1064"/>
            <p:cNvGrpSpPr/>
            <p:nvPr/>
          </p:nvGrpSpPr>
          <p:grpSpPr>
            <a:xfrm>
              <a:off x="3652542" y="5843262"/>
              <a:ext cx="230090" cy="230731"/>
              <a:chOff x="3638525" y="1105282"/>
              <a:chExt cx="230090" cy="230731"/>
            </a:xfrm>
          </p:grpSpPr>
          <p:sp>
            <p:nvSpPr>
              <p:cNvPr id="1066" name="矩形 1065"/>
              <p:cNvSpPr/>
              <p:nvPr/>
            </p:nvSpPr>
            <p:spPr>
              <a:xfrm>
                <a:off x="3638525" y="1105282"/>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067" name="矩形 1066"/>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068" name="矩形 1067"/>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069" name="矩形 1068"/>
              <p:cNvSpPr/>
              <p:nvPr/>
            </p:nvSpPr>
            <p:spPr>
              <a:xfrm>
                <a:off x="3753570" y="1220968"/>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1070" name="组合 1069"/>
            <p:cNvGrpSpPr/>
            <p:nvPr/>
          </p:nvGrpSpPr>
          <p:grpSpPr>
            <a:xfrm>
              <a:off x="4420926" y="5843262"/>
              <a:ext cx="230090" cy="230731"/>
              <a:chOff x="3638525" y="1105282"/>
              <a:chExt cx="230090" cy="230731"/>
            </a:xfrm>
          </p:grpSpPr>
          <p:sp>
            <p:nvSpPr>
              <p:cNvPr id="1071" name="矩形 1070"/>
              <p:cNvSpPr/>
              <p:nvPr/>
            </p:nvSpPr>
            <p:spPr>
              <a:xfrm>
                <a:off x="3638525" y="1105282"/>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072" name="矩形 1071"/>
              <p:cNvSpPr/>
              <p:nvPr/>
            </p:nvSpPr>
            <p:spPr>
              <a:xfrm>
                <a:off x="3638525" y="1220405"/>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073" name="矩形 1072"/>
              <p:cNvSpPr/>
              <p:nvPr/>
            </p:nvSpPr>
            <p:spPr>
              <a:xfrm>
                <a:off x="3753570" y="1105845"/>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074" name="矩形 1073"/>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1075" name="组合 1074"/>
            <p:cNvGrpSpPr/>
            <p:nvPr/>
          </p:nvGrpSpPr>
          <p:grpSpPr>
            <a:xfrm>
              <a:off x="5189310" y="5843262"/>
              <a:ext cx="230090" cy="230731"/>
              <a:chOff x="3638525" y="1105282"/>
              <a:chExt cx="230090" cy="230731"/>
            </a:xfrm>
          </p:grpSpPr>
          <p:sp>
            <p:nvSpPr>
              <p:cNvPr id="1076" name="矩形 1075"/>
              <p:cNvSpPr/>
              <p:nvPr/>
            </p:nvSpPr>
            <p:spPr>
              <a:xfrm>
                <a:off x="3638525" y="1105282"/>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077" name="矩形 1076"/>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078" name="矩形 1077"/>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079" name="矩形 1078"/>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grpSp>
        <p:nvGrpSpPr>
          <p:cNvPr id="12" name="组合 11"/>
          <p:cNvGrpSpPr/>
          <p:nvPr/>
        </p:nvGrpSpPr>
        <p:grpSpPr>
          <a:xfrm>
            <a:off x="9147503" y="801585"/>
            <a:ext cx="1789307" cy="5211093"/>
            <a:chOff x="9147503" y="801585"/>
            <a:chExt cx="1789307" cy="5211093"/>
          </a:xfrm>
        </p:grpSpPr>
        <p:grpSp>
          <p:nvGrpSpPr>
            <p:cNvPr id="1080" name="组合 1079"/>
            <p:cNvGrpSpPr/>
            <p:nvPr/>
          </p:nvGrpSpPr>
          <p:grpSpPr>
            <a:xfrm>
              <a:off x="9156782" y="801585"/>
              <a:ext cx="230090" cy="230731"/>
              <a:chOff x="3638525" y="1105282"/>
              <a:chExt cx="230090" cy="230731"/>
            </a:xfrm>
          </p:grpSpPr>
          <p:sp>
            <p:nvSpPr>
              <p:cNvPr id="1081" name="矩形 1080"/>
              <p:cNvSpPr/>
              <p:nvPr/>
            </p:nvSpPr>
            <p:spPr>
              <a:xfrm>
                <a:off x="3638525" y="1105282"/>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082" name="矩形 1081"/>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083" name="矩形 1082"/>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084" name="矩形 1083"/>
              <p:cNvSpPr/>
              <p:nvPr/>
            </p:nvSpPr>
            <p:spPr>
              <a:xfrm>
                <a:off x="3753570" y="1220968"/>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ysClr val="windowText" lastClr="000000"/>
                  </a:solidFill>
                </a:endParaRPr>
              </a:p>
            </p:txBody>
          </p:sp>
        </p:grpSp>
        <p:grpSp>
          <p:nvGrpSpPr>
            <p:cNvPr id="1095" name="组合 1094"/>
            <p:cNvGrpSpPr/>
            <p:nvPr/>
          </p:nvGrpSpPr>
          <p:grpSpPr>
            <a:xfrm>
              <a:off x="9149299" y="1098671"/>
              <a:ext cx="230090" cy="230731"/>
              <a:chOff x="3638525" y="1105282"/>
              <a:chExt cx="230090" cy="230731"/>
            </a:xfrm>
          </p:grpSpPr>
          <p:sp>
            <p:nvSpPr>
              <p:cNvPr id="1096" name="矩形 1095"/>
              <p:cNvSpPr/>
              <p:nvPr/>
            </p:nvSpPr>
            <p:spPr>
              <a:xfrm>
                <a:off x="3638525" y="1105282"/>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097" name="矩形 1096"/>
              <p:cNvSpPr/>
              <p:nvPr/>
            </p:nvSpPr>
            <p:spPr>
              <a:xfrm>
                <a:off x="3638525" y="1220405"/>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ysClr val="windowText" lastClr="000000"/>
                  </a:solidFill>
                </a:endParaRPr>
              </a:p>
            </p:txBody>
          </p:sp>
          <p:sp>
            <p:nvSpPr>
              <p:cNvPr id="1098" name="矩形 1097"/>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099" name="矩形 1098"/>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1110" name="组合 1109"/>
            <p:cNvGrpSpPr/>
            <p:nvPr/>
          </p:nvGrpSpPr>
          <p:grpSpPr>
            <a:xfrm>
              <a:off x="9148850" y="1437636"/>
              <a:ext cx="230090" cy="230731"/>
              <a:chOff x="3638525" y="1105282"/>
              <a:chExt cx="230090" cy="230731"/>
            </a:xfrm>
          </p:grpSpPr>
          <p:sp>
            <p:nvSpPr>
              <p:cNvPr id="1111" name="矩形 1110"/>
              <p:cNvSpPr/>
              <p:nvPr/>
            </p:nvSpPr>
            <p:spPr>
              <a:xfrm>
                <a:off x="3638525" y="1105282"/>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112" name="矩形 1111"/>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113" name="矩形 1112"/>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114" name="矩形 1113"/>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1125" name="组合 1124"/>
            <p:cNvGrpSpPr/>
            <p:nvPr/>
          </p:nvGrpSpPr>
          <p:grpSpPr>
            <a:xfrm>
              <a:off x="9155884" y="1789609"/>
              <a:ext cx="230090" cy="230731"/>
              <a:chOff x="3638525" y="1105282"/>
              <a:chExt cx="230090" cy="230731"/>
            </a:xfrm>
          </p:grpSpPr>
          <p:sp>
            <p:nvSpPr>
              <p:cNvPr id="1126" name="矩形 1125"/>
              <p:cNvSpPr/>
              <p:nvPr/>
            </p:nvSpPr>
            <p:spPr>
              <a:xfrm>
                <a:off x="3638525" y="1105282"/>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127" name="矩形 1126"/>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128" name="矩形 1127"/>
              <p:cNvSpPr/>
              <p:nvPr/>
            </p:nvSpPr>
            <p:spPr>
              <a:xfrm>
                <a:off x="3753570" y="1105845"/>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129" name="矩形 1128"/>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1140" name="组合 1139"/>
            <p:cNvGrpSpPr/>
            <p:nvPr/>
          </p:nvGrpSpPr>
          <p:grpSpPr>
            <a:xfrm>
              <a:off x="9156782" y="2184552"/>
              <a:ext cx="230090" cy="230731"/>
              <a:chOff x="3638525" y="1105282"/>
              <a:chExt cx="230090" cy="230731"/>
            </a:xfrm>
          </p:grpSpPr>
          <p:sp>
            <p:nvSpPr>
              <p:cNvPr id="1141" name="矩形 1140"/>
              <p:cNvSpPr/>
              <p:nvPr/>
            </p:nvSpPr>
            <p:spPr>
              <a:xfrm>
                <a:off x="3638525" y="1105282"/>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142" name="矩形 1141"/>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143" name="矩形 1142"/>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144" name="矩形 1143"/>
              <p:cNvSpPr/>
              <p:nvPr/>
            </p:nvSpPr>
            <p:spPr>
              <a:xfrm>
                <a:off x="3753570" y="1220968"/>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1145" name="组合 1144"/>
            <p:cNvGrpSpPr/>
            <p:nvPr/>
          </p:nvGrpSpPr>
          <p:grpSpPr>
            <a:xfrm>
              <a:off x="9925166" y="2184552"/>
              <a:ext cx="230090" cy="230731"/>
              <a:chOff x="3638525" y="1105282"/>
              <a:chExt cx="230090" cy="230731"/>
            </a:xfrm>
          </p:grpSpPr>
          <p:sp>
            <p:nvSpPr>
              <p:cNvPr id="1146" name="矩形 1145"/>
              <p:cNvSpPr/>
              <p:nvPr/>
            </p:nvSpPr>
            <p:spPr>
              <a:xfrm>
                <a:off x="3638525" y="1105282"/>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147" name="矩形 1146"/>
              <p:cNvSpPr/>
              <p:nvPr/>
            </p:nvSpPr>
            <p:spPr>
              <a:xfrm>
                <a:off x="3638525" y="1220405"/>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148" name="矩形 1147"/>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149" name="矩形 1148"/>
              <p:cNvSpPr/>
              <p:nvPr/>
            </p:nvSpPr>
            <p:spPr>
              <a:xfrm>
                <a:off x="3753570" y="1220968"/>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1150" name="组合 1149"/>
            <p:cNvGrpSpPr/>
            <p:nvPr/>
          </p:nvGrpSpPr>
          <p:grpSpPr>
            <a:xfrm>
              <a:off x="10693550" y="2184552"/>
              <a:ext cx="230090" cy="230731"/>
              <a:chOff x="3638525" y="1105282"/>
              <a:chExt cx="230090" cy="230731"/>
            </a:xfrm>
          </p:grpSpPr>
          <p:sp>
            <p:nvSpPr>
              <p:cNvPr id="1151" name="矩形 1150"/>
              <p:cNvSpPr/>
              <p:nvPr/>
            </p:nvSpPr>
            <p:spPr>
              <a:xfrm>
                <a:off x="3638525" y="1105282"/>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152" name="矩形 1151"/>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153" name="矩形 1152"/>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154" name="矩形 1153"/>
              <p:cNvSpPr/>
              <p:nvPr/>
            </p:nvSpPr>
            <p:spPr>
              <a:xfrm>
                <a:off x="3753570" y="1220968"/>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1155" name="组合 1154"/>
            <p:cNvGrpSpPr/>
            <p:nvPr/>
          </p:nvGrpSpPr>
          <p:grpSpPr>
            <a:xfrm>
              <a:off x="9156333" y="2508666"/>
              <a:ext cx="230090" cy="230731"/>
              <a:chOff x="3638525" y="1105282"/>
              <a:chExt cx="230090" cy="230731"/>
            </a:xfrm>
          </p:grpSpPr>
          <p:sp>
            <p:nvSpPr>
              <p:cNvPr id="1156" name="矩形 1155"/>
              <p:cNvSpPr/>
              <p:nvPr/>
            </p:nvSpPr>
            <p:spPr>
              <a:xfrm>
                <a:off x="3638525" y="1105282"/>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157" name="矩形 1156"/>
              <p:cNvSpPr/>
              <p:nvPr/>
            </p:nvSpPr>
            <p:spPr>
              <a:xfrm>
                <a:off x="3638525" y="1220405"/>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158" name="矩形 1157"/>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159" name="矩形 1158"/>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1160" name="组合 1159"/>
            <p:cNvGrpSpPr/>
            <p:nvPr/>
          </p:nvGrpSpPr>
          <p:grpSpPr>
            <a:xfrm>
              <a:off x="9924717" y="2508666"/>
              <a:ext cx="230090" cy="230731"/>
              <a:chOff x="3638525" y="1105282"/>
              <a:chExt cx="230090" cy="230731"/>
            </a:xfrm>
          </p:grpSpPr>
          <p:sp>
            <p:nvSpPr>
              <p:cNvPr id="1161" name="矩形 1160"/>
              <p:cNvSpPr/>
              <p:nvPr/>
            </p:nvSpPr>
            <p:spPr>
              <a:xfrm>
                <a:off x="3638525" y="1105282"/>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162" name="矩形 1161"/>
              <p:cNvSpPr/>
              <p:nvPr/>
            </p:nvSpPr>
            <p:spPr>
              <a:xfrm>
                <a:off x="3638525" y="1220405"/>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163" name="矩形 1162"/>
              <p:cNvSpPr/>
              <p:nvPr/>
            </p:nvSpPr>
            <p:spPr>
              <a:xfrm>
                <a:off x="3753570" y="1105845"/>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164" name="矩形 1163"/>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1165" name="组合 1164"/>
            <p:cNvGrpSpPr/>
            <p:nvPr/>
          </p:nvGrpSpPr>
          <p:grpSpPr>
            <a:xfrm>
              <a:off x="10693101" y="2508666"/>
              <a:ext cx="230090" cy="230731"/>
              <a:chOff x="3638525" y="1105282"/>
              <a:chExt cx="230090" cy="230731"/>
            </a:xfrm>
          </p:grpSpPr>
          <p:sp>
            <p:nvSpPr>
              <p:cNvPr id="1166" name="矩形 1165"/>
              <p:cNvSpPr/>
              <p:nvPr/>
            </p:nvSpPr>
            <p:spPr>
              <a:xfrm>
                <a:off x="3638525" y="1105282"/>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167" name="矩形 1166"/>
              <p:cNvSpPr/>
              <p:nvPr/>
            </p:nvSpPr>
            <p:spPr>
              <a:xfrm>
                <a:off x="3638525" y="1220405"/>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168" name="矩形 1167"/>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169" name="矩形 1168"/>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1170" name="组合 1169"/>
            <p:cNvGrpSpPr/>
            <p:nvPr/>
          </p:nvGrpSpPr>
          <p:grpSpPr>
            <a:xfrm>
              <a:off x="9162918" y="2820697"/>
              <a:ext cx="230090" cy="230731"/>
              <a:chOff x="3638525" y="1105282"/>
              <a:chExt cx="230090" cy="230731"/>
            </a:xfrm>
          </p:grpSpPr>
          <p:sp>
            <p:nvSpPr>
              <p:cNvPr id="1171" name="矩形 1170"/>
              <p:cNvSpPr/>
              <p:nvPr/>
            </p:nvSpPr>
            <p:spPr>
              <a:xfrm>
                <a:off x="3638525" y="1105282"/>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172" name="矩形 1171"/>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173" name="矩形 1172"/>
              <p:cNvSpPr/>
              <p:nvPr/>
            </p:nvSpPr>
            <p:spPr>
              <a:xfrm>
                <a:off x="3753570" y="1105845"/>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174" name="矩形 1173"/>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1175" name="组合 1174"/>
            <p:cNvGrpSpPr/>
            <p:nvPr/>
          </p:nvGrpSpPr>
          <p:grpSpPr>
            <a:xfrm>
              <a:off x="9931302" y="2820697"/>
              <a:ext cx="230090" cy="230731"/>
              <a:chOff x="3638525" y="1105282"/>
              <a:chExt cx="230090" cy="230731"/>
            </a:xfrm>
          </p:grpSpPr>
          <p:sp>
            <p:nvSpPr>
              <p:cNvPr id="1176" name="矩形 1175"/>
              <p:cNvSpPr/>
              <p:nvPr/>
            </p:nvSpPr>
            <p:spPr>
              <a:xfrm>
                <a:off x="3638525" y="1105282"/>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177" name="矩形 1176"/>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178" name="矩形 1177"/>
              <p:cNvSpPr/>
              <p:nvPr/>
            </p:nvSpPr>
            <p:spPr>
              <a:xfrm>
                <a:off x="3753570" y="1105845"/>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179" name="矩形 1178"/>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1180" name="组合 1179"/>
            <p:cNvGrpSpPr/>
            <p:nvPr/>
          </p:nvGrpSpPr>
          <p:grpSpPr>
            <a:xfrm>
              <a:off x="10699686" y="2820697"/>
              <a:ext cx="230090" cy="230731"/>
              <a:chOff x="3638525" y="1105282"/>
              <a:chExt cx="230090" cy="230731"/>
            </a:xfrm>
          </p:grpSpPr>
          <p:sp>
            <p:nvSpPr>
              <p:cNvPr id="1181" name="矩形 1180"/>
              <p:cNvSpPr/>
              <p:nvPr/>
            </p:nvSpPr>
            <p:spPr>
              <a:xfrm>
                <a:off x="3638525" y="1105282"/>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182" name="矩形 1181"/>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183" name="矩形 1182"/>
              <p:cNvSpPr/>
              <p:nvPr/>
            </p:nvSpPr>
            <p:spPr>
              <a:xfrm>
                <a:off x="3753570" y="1105845"/>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ysClr val="windowText" lastClr="000000"/>
                  </a:solidFill>
                </a:endParaRPr>
              </a:p>
            </p:txBody>
          </p:sp>
          <p:sp>
            <p:nvSpPr>
              <p:cNvPr id="1184" name="矩形 1183"/>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1185" name="组合 1184"/>
            <p:cNvGrpSpPr/>
            <p:nvPr/>
          </p:nvGrpSpPr>
          <p:grpSpPr>
            <a:xfrm>
              <a:off x="9155884" y="3159470"/>
              <a:ext cx="230090" cy="230731"/>
              <a:chOff x="3638525" y="1105282"/>
              <a:chExt cx="230090" cy="230731"/>
            </a:xfrm>
          </p:grpSpPr>
          <p:sp>
            <p:nvSpPr>
              <p:cNvPr id="1186" name="矩形 1185"/>
              <p:cNvSpPr/>
              <p:nvPr/>
            </p:nvSpPr>
            <p:spPr>
              <a:xfrm>
                <a:off x="3638525" y="1105282"/>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ysClr val="windowText" lastClr="000000"/>
                  </a:solidFill>
                </a:endParaRPr>
              </a:p>
            </p:txBody>
          </p:sp>
          <p:sp>
            <p:nvSpPr>
              <p:cNvPr id="1187" name="矩形 1186"/>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188" name="矩形 1187"/>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189" name="矩形 1188"/>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1190" name="组合 1189"/>
            <p:cNvGrpSpPr/>
            <p:nvPr/>
          </p:nvGrpSpPr>
          <p:grpSpPr>
            <a:xfrm>
              <a:off x="9924268" y="3159470"/>
              <a:ext cx="230090" cy="230731"/>
              <a:chOff x="3638525" y="1105282"/>
              <a:chExt cx="230090" cy="230731"/>
            </a:xfrm>
          </p:grpSpPr>
          <p:sp>
            <p:nvSpPr>
              <p:cNvPr id="1191" name="矩形 1190"/>
              <p:cNvSpPr/>
              <p:nvPr/>
            </p:nvSpPr>
            <p:spPr>
              <a:xfrm>
                <a:off x="3638525" y="1105282"/>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192" name="矩形 1191"/>
              <p:cNvSpPr/>
              <p:nvPr/>
            </p:nvSpPr>
            <p:spPr>
              <a:xfrm>
                <a:off x="3638525" y="1220405"/>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193" name="矩形 1192"/>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194" name="矩形 1193"/>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1195" name="组合 1194"/>
            <p:cNvGrpSpPr/>
            <p:nvPr/>
          </p:nvGrpSpPr>
          <p:grpSpPr>
            <a:xfrm>
              <a:off x="10692652" y="3159470"/>
              <a:ext cx="230090" cy="230731"/>
              <a:chOff x="3638525" y="1105282"/>
              <a:chExt cx="230090" cy="230731"/>
            </a:xfrm>
          </p:grpSpPr>
          <p:sp>
            <p:nvSpPr>
              <p:cNvPr id="1196" name="矩形 1195"/>
              <p:cNvSpPr/>
              <p:nvPr/>
            </p:nvSpPr>
            <p:spPr>
              <a:xfrm>
                <a:off x="3638525" y="1105282"/>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ysClr val="windowText" lastClr="000000"/>
                  </a:solidFill>
                </a:endParaRPr>
              </a:p>
            </p:txBody>
          </p:sp>
          <p:sp>
            <p:nvSpPr>
              <p:cNvPr id="1197" name="矩形 1196"/>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198" name="矩形 1197"/>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199" name="矩形 1198"/>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1200" name="组合 1199"/>
            <p:cNvGrpSpPr/>
            <p:nvPr/>
          </p:nvGrpSpPr>
          <p:grpSpPr>
            <a:xfrm>
              <a:off x="9149299" y="3506980"/>
              <a:ext cx="230090" cy="230731"/>
              <a:chOff x="3638525" y="1105282"/>
              <a:chExt cx="230090" cy="230731"/>
            </a:xfrm>
          </p:grpSpPr>
          <p:sp>
            <p:nvSpPr>
              <p:cNvPr id="1201" name="矩形 1200"/>
              <p:cNvSpPr/>
              <p:nvPr/>
            </p:nvSpPr>
            <p:spPr>
              <a:xfrm>
                <a:off x="3638525" y="1105282"/>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202" name="矩形 1201"/>
              <p:cNvSpPr/>
              <p:nvPr/>
            </p:nvSpPr>
            <p:spPr>
              <a:xfrm>
                <a:off x="3638525" y="1220405"/>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203" name="矩形 1202"/>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204" name="矩形 1203"/>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1205" name="组合 1204"/>
            <p:cNvGrpSpPr/>
            <p:nvPr/>
          </p:nvGrpSpPr>
          <p:grpSpPr>
            <a:xfrm>
              <a:off x="9917683" y="3506980"/>
              <a:ext cx="230090" cy="230731"/>
              <a:chOff x="3638525" y="1105282"/>
              <a:chExt cx="230090" cy="230731"/>
            </a:xfrm>
          </p:grpSpPr>
          <p:sp>
            <p:nvSpPr>
              <p:cNvPr id="1206" name="矩形 1205"/>
              <p:cNvSpPr/>
              <p:nvPr/>
            </p:nvSpPr>
            <p:spPr>
              <a:xfrm>
                <a:off x="3638525" y="1105282"/>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207" name="矩形 1206"/>
              <p:cNvSpPr/>
              <p:nvPr/>
            </p:nvSpPr>
            <p:spPr>
              <a:xfrm>
                <a:off x="3638525" y="1220405"/>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208" name="矩形 1207"/>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209" name="矩形 1208"/>
              <p:cNvSpPr/>
              <p:nvPr/>
            </p:nvSpPr>
            <p:spPr>
              <a:xfrm>
                <a:off x="3753570" y="1220968"/>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1210" name="组合 1209"/>
            <p:cNvGrpSpPr/>
            <p:nvPr/>
          </p:nvGrpSpPr>
          <p:grpSpPr>
            <a:xfrm>
              <a:off x="10686067" y="3506980"/>
              <a:ext cx="230090" cy="230731"/>
              <a:chOff x="3638525" y="1105282"/>
              <a:chExt cx="230090" cy="230731"/>
            </a:xfrm>
          </p:grpSpPr>
          <p:sp>
            <p:nvSpPr>
              <p:cNvPr id="1211" name="矩形 1210"/>
              <p:cNvSpPr/>
              <p:nvPr/>
            </p:nvSpPr>
            <p:spPr>
              <a:xfrm>
                <a:off x="3638525" y="1105282"/>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212" name="矩形 1211"/>
              <p:cNvSpPr/>
              <p:nvPr/>
            </p:nvSpPr>
            <p:spPr>
              <a:xfrm>
                <a:off x="3638525" y="1220405"/>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213" name="矩形 1212"/>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214" name="矩形 1213"/>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1215" name="组合 1214"/>
            <p:cNvGrpSpPr/>
            <p:nvPr/>
          </p:nvGrpSpPr>
          <p:grpSpPr>
            <a:xfrm>
              <a:off x="9148850" y="3824614"/>
              <a:ext cx="230090" cy="230731"/>
              <a:chOff x="3638525" y="1105282"/>
              <a:chExt cx="230090" cy="230731"/>
            </a:xfrm>
          </p:grpSpPr>
          <p:sp>
            <p:nvSpPr>
              <p:cNvPr id="1216" name="矩形 1215"/>
              <p:cNvSpPr/>
              <p:nvPr/>
            </p:nvSpPr>
            <p:spPr>
              <a:xfrm>
                <a:off x="3638525" y="1105282"/>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217" name="矩形 1216"/>
              <p:cNvSpPr/>
              <p:nvPr/>
            </p:nvSpPr>
            <p:spPr>
              <a:xfrm>
                <a:off x="3638525" y="1220405"/>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218" name="矩形 1217"/>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219" name="矩形 1218"/>
              <p:cNvSpPr/>
              <p:nvPr/>
            </p:nvSpPr>
            <p:spPr>
              <a:xfrm>
                <a:off x="3753570" y="1220968"/>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1220" name="组合 1219"/>
            <p:cNvGrpSpPr/>
            <p:nvPr/>
          </p:nvGrpSpPr>
          <p:grpSpPr>
            <a:xfrm>
              <a:off x="9917234" y="3824614"/>
              <a:ext cx="230090" cy="230731"/>
              <a:chOff x="3638525" y="1105282"/>
              <a:chExt cx="230090" cy="230731"/>
            </a:xfrm>
          </p:grpSpPr>
          <p:sp>
            <p:nvSpPr>
              <p:cNvPr id="1221" name="矩形 1220"/>
              <p:cNvSpPr/>
              <p:nvPr/>
            </p:nvSpPr>
            <p:spPr>
              <a:xfrm>
                <a:off x="3638525" y="1105282"/>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222" name="矩形 1221"/>
              <p:cNvSpPr/>
              <p:nvPr/>
            </p:nvSpPr>
            <p:spPr>
              <a:xfrm>
                <a:off x="3638525" y="1220405"/>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ysClr val="windowText" lastClr="000000"/>
                  </a:solidFill>
                </a:endParaRPr>
              </a:p>
            </p:txBody>
          </p:sp>
          <p:sp>
            <p:nvSpPr>
              <p:cNvPr id="1223" name="矩形 1222"/>
              <p:cNvSpPr/>
              <p:nvPr/>
            </p:nvSpPr>
            <p:spPr>
              <a:xfrm>
                <a:off x="3753570" y="1105845"/>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224" name="矩形 1223"/>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1225" name="组合 1224"/>
            <p:cNvGrpSpPr/>
            <p:nvPr/>
          </p:nvGrpSpPr>
          <p:grpSpPr>
            <a:xfrm>
              <a:off x="10685618" y="3824614"/>
              <a:ext cx="230090" cy="230731"/>
              <a:chOff x="3638525" y="1105282"/>
              <a:chExt cx="230090" cy="230731"/>
            </a:xfrm>
          </p:grpSpPr>
          <p:sp>
            <p:nvSpPr>
              <p:cNvPr id="1226" name="矩形 1225"/>
              <p:cNvSpPr/>
              <p:nvPr/>
            </p:nvSpPr>
            <p:spPr>
              <a:xfrm>
                <a:off x="3638525" y="1105282"/>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227" name="矩形 1226"/>
              <p:cNvSpPr/>
              <p:nvPr/>
            </p:nvSpPr>
            <p:spPr>
              <a:xfrm>
                <a:off x="3638525" y="1220405"/>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228" name="矩形 1227"/>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229" name="矩形 1228"/>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1230" name="组合 1229"/>
            <p:cNvGrpSpPr/>
            <p:nvPr/>
          </p:nvGrpSpPr>
          <p:grpSpPr>
            <a:xfrm>
              <a:off x="9148401" y="4136091"/>
              <a:ext cx="230090" cy="230731"/>
              <a:chOff x="3638525" y="1105282"/>
              <a:chExt cx="230090" cy="230731"/>
            </a:xfrm>
          </p:grpSpPr>
          <p:sp>
            <p:nvSpPr>
              <p:cNvPr id="1231" name="矩形 1230"/>
              <p:cNvSpPr/>
              <p:nvPr/>
            </p:nvSpPr>
            <p:spPr>
              <a:xfrm>
                <a:off x="3638525" y="1105282"/>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232" name="矩形 1231"/>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233" name="矩形 1232"/>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234" name="矩形 1233"/>
              <p:cNvSpPr/>
              <p:nvPr/>
            </p:nvSpPr>
            <p:spPr>
              <a:xfrm>
                <a:off x="3753570" y="1220968"/>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1235" name="组合 1234"/>
            <p:cNvGrpSpPr/>
            <p:nvPr/>
          </p:nvGrpSpPr>
          <p:grpSpPr>
            <a:xfrm>
              <a:off x="9916785" y="4136091"/>
              <a:ext cx="230090" cy="230731"/>
              <a:chOff x="3638525" y="1105282"/>
              <a:chExt cx="230090" cy="230731"/>
            </a:xfrm>
          </p:grpSpPr>
          <p:sp>
            <p:nvSpPr>
              <p:cNvPr id="1236" name="矩形 1235"/>
              <p:cNvSpPr/>
              <p:nvPr/>
            </p:nvSpPr>
            <p:spPr>
              <a:xfrm>
                <a:off x="3638525" y="1105282"/>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237" name="矩形 1236"/>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238" name="矩形 1237"/>
              <p:cNvSpPr/>
              <p:nvPr/>
            </p:nvSpPr>
            <p:spPr>
              <a:xfrm>
                <a:off x="3753570" y="1105845"/>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239" name="矩形 1238"/>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1240" name="组合 1239"/>
            <p:cNvGrpSpPr/>
            <p:nvPr/>
          </p:nvGrpSpPr>
          <p:grpSpPr>
            <a:xfrm>
              <a:off x="10685169" y="4136091"/>
              <a:ext cx="230090" cy="230731"/>
              <a:chOff x="3638525" y="1105282"/>
              <a:chExt cx="230090" cy="230731"/>
            </a:xfrm>
          </p:grpSpPr>
          <p:sp>
            <p:nvSpPr>
              <p:cNvPr id="1241" name="矩形 1240"/>
              <p:cNvSpPr/>
              <p:nvPr/>
            </p:nvSpPr>
            <p:spPr>
              <a:xfrm>
                <a:off x="3638525" y="1105282"/>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242" name="矩形 1241"/>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243" name="矩形 1242"/>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244" name="矩形 1243"/>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1245" name="组合 1244"/>
            <p:cNvGrpSpPr/>
            <p:nvPr/>
          </p:nvGrpSpPr>
          <p:grpSpPr>
            <a:xfrm>
              <a:off x="9148401" y="4463603"/>
              <a:ext cx="230090" cy="230731"/>
              <a:chOff x="3638525" y="1105282"/>
              <a:chExt cx="230090" cy="230731"/>
            </a:xfrm>
          </p:grpSpPr>
          <p:sp>
            <p:nvSpPr>
              <p:cNvPr id="1246" name="矩形 1245"/>
              <p:cNvSpPr/>
              <p:nvPr/>
            </p:nvSpPr>
            <p:spPr>
              <a:xfrm>
                <a:off x="3638525" y="1105282"/>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ysClr val="windowText" lastClr="000000"/>
                  </a:solidFill>
                </a:endParaRPr>
              </a:p>
            </p:txBody>
          </p:sp>
          <p:sp>
            <p:nvSpPr>
              <p:cNvPr id="1247" name="矩形 1246"/>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248" name="矩形 1247"/>
              <p:cNvSpPr/>
              <p:nvPr/>
            </p:nvSpPr>
            <p:spPr>
              <a:xfrm>
                <a:off x="3753570" y="1105845"/>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249" name="矩形 1248"/>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1250" name="组合 1249"/>
            <p:cNvGrpSpPr/>
            <p:nvPr/>
          </p:nvGrpSpPr>
          <p:grpSpPr>
            <a:xfrm>
              <a:off x="9916785" y="4463603"/>
              <a:ext cx="230090" cy="230731"/>
              <a:chOff x="3638525" y="1105282"/>
              <a:chExt cx="230090" cy="230731"/>
            </a:xfrm>
          </p:grpSpPr>
          <p:sp>
            <p:nvSpPr>
              <p:cNvPr id="1251" name="矩形 1250"/>
              <p:cNvSpPr/>
              <p:nvPr/>
            </p:nvSpPr>
            <p:spPr>
              <a:xfrm>
                <a:off x="3638525" y="1105282"/>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252" name="矩形 1251"/>
              <p:cNvSpPr/>
              <p:nvPr/>
            </p:nvSpPr>
            <p:spPr>
              <a:xfrm>
                <a:off x="3638525" y="1220405"/>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253" name="矩形 1252"/>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254" name="矩形 1253"/>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1255" name="组合 1254"/>
            <p:cNvGrpSpPr/>
            <p:nvPr/>
          </p:nvGrpSpPr>
          <p:grpSpPr>
            <a:xfrm>
              <a:off x="10685169" y="4463603"/>
              <a:ext cx="230090" cy="230731"/>
              <a:chOff x="3638525" y="1105282"/>
              <a:chExt cx="230090" cy="230731"/>
            </a:xfrm>
          </p:grpSpPr>
          <p:sp>
            <p:nvSpPr>
              <p:cNvPr id="1256" name="矩形 1255"/>
              <p:cNvSpPr/>
              <p:nvPr/>
            </p:nvSpPr>
            <p:spPr>
              <a:xfrm>
                <a:off x="3638525" y="1105282"/>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257" name="矩形 1256"/>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258" name="矩形 1257"/>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259" name="矩形 1258"/>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1260" name="组合 1259"/>
            <p:cNvGrpSpPr/>
            <p:nvPr/>
          </p:nvGrpSpPr>
          <p:grpSpPr>
            <a:xfrm>
              <a:off x="9148401" y="4830922"/>
              <a:ext cx="230090" cy="230731"/>
              <a:chOff x="3638525" y="1105282"/>
              <a:chExt cx="230090" cy="230731"/>
            </a:xfrm>
          </p:grpSpPr>
          <p:sp>
            <p:nvSpPr>
              <p:cNvPr id="1261" name="矩形 1260"/>
              <p:cNvSpPr/>
              <p:nvPr/>
            </p:nvSpPr>
            <p:spPr>
              <a:xfrm>
                <a:off x="3638525" y="1105282"/>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262" name="矩形 1261"/>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263" name="矩形 1262"/>
              <p:cNvSpPr/>
              <p:nvPr/>
            </p:nvSpPr>
            <p:spPr>
              <a:xfrm>
                <a:off x="3753570" y="1105845"/>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264" name="矩形 1263"/>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1265" name="组合 1264"/>
            <p:cNvGrpSpPr/>
            <p:nvPr/>
          </p:nvGrpSpPr>
          <p:grpSpPr>
            <a:xfrm>
              <a:off x="9916785" y="4830922"/>
              <a:ext cx="230090" cy="230731"/>
              <a:chOff x="3638525" y="1105282"/>
              <a:chExt cx="230090" cy="230731"/>
            </a:xfrm>
          </p:grpSpPr>
          <p:sp>
            <p:nvSpPr>
              <p:cNvPr id="1266" name="矩形 1265"/>
              <p:cNvSpPr/>
              <p:nvPr/>
            </p:nvSpPr>
            <p:spPr>
              <a:xfrm>
                <a:off x="3638525" y="1105282"/>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267" name="矩形 1266"/>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268" name="矩形 1267"/>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269" name="矩形 1268"/>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1270" name="组合 1269"/>
            <p:cNvGrpSpPr/>
            <p:nvPr/>
          </p:nvGrpSpPr>
          <p:grpSpPr>
            <a:xfrm>
              <a:off x="10685169" y="4830922"/>
              <a:ext cx="230090" cy="230731"/>
              <a:chOff x="3638525" y="1105282"/>
              <a:chExt cx="230090" cy="230731"/>
            </a:xfrm>
          </p:grpSpPr>
          <p:sp>
            <p:nvSpPr>
              <p:cNvPr id="1271" name="矩形 1270"/>
              <p:cNvSpPr/>
              <p:nvPr/>
            </p:nvSpPr>
            <p:spPr>
              <a:xfrm>
                <a:off x="3638525" y="1105282"/>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272" name="矩形 1271"/>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273" name="矩形 1272"/>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274" name="矩形 1273"/>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1275" name="组合 1274"/>
            <p:cNvGrpSpPr/>
            <p:nvPr/>
          </p:nvGrpSpPr>
          <p:grpSpPr>
            <a:xfrm>
              <a:off x="9147952" y="5158696"/>
              <a:ext cx="230090" cy="230731"/>
              <a:chOff x="3638525" y="1105282"/>
              <a:chExt cx="230090" cy="230731"/>
            </a:xfrm>
          </p:grpSpPr>
          <p:sp>
            <p:nvSpPr>
              <p:cNvPr id="1276" name="矩形 1275"/>
              <p:cNvSpPr/>
              <p:nvPr/>
            </p:nvSpPr>
            <p:spPr>
              <a:xfrm>
                <a:off x="3638525" y="1105282"/>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277" name="矩形 1276"/>
              <p:cNvSpPr/>
              <p:nvPr/>
            </p:nvSpPr>
            <p:spPr>
              <a:xfrm>
                <a:off x="3638525" y="1220405"/>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278" name="矩形 1277"/>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279" name="矩形 1278"/>
              <p:cNvSpPr/>
              <p:nvPr/>
            </p:nvSpPr>
            <p:spPr>
              <a:xfrm>
                <a:off x="3753570" y="1220968"/>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1280" name="组合 1279"/>
            <p:cNvGrpSpPr/>
            <p:nvPr/>
          </p:nvGrpSpPr>
          <p:grpSpPr>
            <a:xfrm>
              <a:off x="9916336" y="5158696"/>
              <a:ext cx="230090" cy="230731"/>
              <a:chOff x="3638525" y="1105282"/>
              <a:chExt cx="230090" cy="230731"/>
            </a:xfrm>
          </p:grpSpPr>
          <p:sp>
            <p:nvSpPr>
              <p:cNvPr id="1281" name="矩形 1280"/>
              <p:cNvSpPr/>
              <p:nvPr/>
            </p:nvSpPr>
            <p:spPr>
              <a:xfrm>
                <a:off x="3638525" y="1105282"/>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282" name="矩形 1281"/>
              <p:cNvSpPr/>
              <p:nvPr/>
            </p:nvSpPr>
            <p:spPr>
              <a:xfrm>
                <a:off x="3638525" y="1220405"/>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283" name="矩形 1282"/>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284" name="矩形 1283"/>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1285" name="组合 1284"/>
            <p:cNvGrpSpPr/>
            <p:nvPr/>
          </p:nvGrpSpPr>
          <p:grpSpPr>
            <a:xfrm>
              <a:off x="10684720" y="5158696"/>
              <a:ext cx="230090" cy="230731"/>
              <a:chOff x="3638525" y="1105282"/>
              <a:chExt cx="230090" cy="230731"/>
            </a:xfrm>
          </p:grpSpPr>
          <p:sp>
            <p:nvSpPr>
              <p:cNvPr id="1286" name="矩形 1285"/>
              <p:cNvSpPr/>
              <p:nvPr/>
            </p:nvSpPr>
            <p:spPr>
              <a:xfrm>
                <a:off x="3638525" y="1105282"/>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287" name="矩形 1286"/>
              <p:cNvSpPr/>
              <p:nvPr/>
            </p:nvSpPr>
            <p:spPr>
              <a:xfrm>
                <a:off x="3638525" y="1220405"/>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ysClr val="windowText" lastClr="000000"/>
                  </a:solidFill>
                </a:endParaRPr>
              </a:p>
            </p:txBody>
          </p:sp>
          <p:sp>
            <p:nvSpPr>
              <p:cNvPr id="1288" name="矩形 1287"/>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289" name="矩形 1288"/>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1290" name="组合 1289"/>
            <p:cNvGrpSpPr/>
            <p:nvPr/>
          </p:nvGrpSpPr>
          <p:grpSpPr>
            <a:xfrm>
              <a:off x="9147503" y="5464914"/>
              <a:ext cx="230090" cy="230731"/>
              <a:chOff x="3638525" y="1105282"/>
              <a:chExt cx="230090" cy="230731"/>
            </a:xfrm>
          </p:grpSpPr>
          <p:sp>
            <p:nvSpPr>
              <p:cNvPr id="1291" name="矩形 1290"/>
              <p:cNvSpPr/>
              <p:nvPr/>
            </p:nvSpPr>
            <p:spPr>
              <a:xfrm>
                <a:off x="3638525" y="1105282"/>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292" name="矩形 1291"/>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293" name="矩形 1292"/>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294" name="矩形 1293"/>
              <p:cNvSpPr/>
              <p:nvPr/>
            </p:nvSpPr>
            <p:spPr>
              <a:xfrm>
                <a:off x="3753570" y="1220968"/>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1295" name="组合 1294"/>
            <p:cNvGrpSpPr/>
            <p:nvPr/>
          </p:nvGrpSpPr>
          <p:grpSpPr>
            <a:xfrm>
              <a:off x="9915887" y="5464914"/>
              <a:ext cx="230090" cy="230731"/>
              <a:chOff x="3638525" y="1105282"/>
              <a:chExt cx="230090" cy="230731"/>
            </a:xfrm>
          </p:grpSpPr>
          <p:sp>
            <p:nvSpPr>
              <p:cNvPr id="1296" name="矩形 1295"/>
              <p:cNvSpPr/>
              <p:nvPr/>
            </p:nvSpPr>
            <p:spPr>
              <a:xfrm>
                <a:off x="3638525" y="1105282"/>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297" name="矩形 1296"/>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298" name="矩形 1297"/>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299" name="矩形 1298"/>
              <p:cNvSpPr/>
              <p:nvPr/>
            </p:nvSpPr>
            <p:spPr>
              <a:xfrm>
                <a:off x="3753570" y="1220968"/>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1300" name="组合 1299"/>
            <p:cNvGrpSpPr/>
            <p:nvPr/>
          </p:nvGrpSpPr>
          <p:grpSpPr>
            <a:xfrm>
              <a:off x="10684271" y="5464914"/>
              <a:ext cx="230090" cy="230731"/>
              <a:chOff x="3638525" y="1105282"/>
              <a:chExt cx="230090" cy="230731"/>
            </a:xfrm>
          </p:grpSpPr>
          <p:sp>
            <p:nvSpPr>
              <p:cNvPr id="1301" name="矩形 1300"/>
              <p:cNvSpPr/>
              <p:nvPr/>
            </p:nvSpPr>
            <p:spPr>
              <a:xfrm>
                <a:off x="3638525" y="1105282"/>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302" name="矩形 1301"/>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303" name="矩形 1302"/>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304" name="矩形 1303"/>
              <p:cNvSpPr/>
              <p:nvPr/>
            </p:nvSpPr>
            <p:spPr>
              <a:xfrm>
                <a:off x="3753570" y="1220968"/>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1305" name="组合 1304"/>
            <p:cNvGrpSpPr/>
            <p:nvPr/>
          </p:nvGrpSpPr>
          <p:grpSpPr>
            <a:xfrm>
              <a:off x="9147503" y="5781947"/>
              <a:ext cx="230090" cy="230731"/>
              <a:chOff x="3638525" y="1105282"/>
              <a:chExt cx="230090" cy="230731"/>
            </a:xfrm>
          </p:grpSpPr>
          <p:sp>
            <p:nvSpPr>
              <p:cNvPr id="1306" name="矩形 1305"/>
              <p:cNvSpPr/>
              <p:nvPr/>
            </p:nvSpPr>
            <p:spPr>
              <a:xfrm>
                <a:off x="3638525" y="1105282"/>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ysClr val="windowText" lastClr="000000"/>
                  </a:solidFill>
                </a:endParaRPr>
              </a:p>
            </p:txBody>
          </p:sp>
          <p:sp>
            <p:nvSpPr>
              <p:cNvPr id="1307" name="矩形 1306"/>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308" name="矩形 1307"/>
              <p:cNvSpPr/>
              <p:nvPr/>
            </p:nvSpPr>
            <p:spPr>
              <a:xfrm>
                <a:off x="3753570" y="1105845"/>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309" name="矩形 1308"/>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1310" name="组合 1309"/>
            <p:cNvGrpSpPr/>
            <p:nvPr/>
          </p:nvGrpSpPr>
          <p:grpSpPr>
            <a:xfrm>
              <a:off x="9915887" y="5781947"/>
              <a:ext cx="230090" cy="230731"/>
              <a:chOff x="3638525" y="1105282"/>
              <a:chExt cx="230090" cy="230731"/>
            </a:xfrm>
          </p:grpSpPr>
          <p:sp>
            <p:nvSpPr>
              <p:cNvPr id="1311" name="矩形 1310"/>
              <p:cNvSpPr/>
              <p:nvPr/>
            </p:nvSpPr>
            <p:spPr>
              <a:xfrm>
                <a:off x="3638525" y="1105282"/>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312" name="矩形 1311"/>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313" name="矩形 1312"/>
              <p:cNvSpPr/>
              <p:nvPr/>
            </p:nvSpPr>
            <p:spPr>
              <a:xfrm>
                <a:off x="3753570" y="1105845"/>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314" name="矩形 1313"/>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1315" name="组合 1314"/>
            <p:cNvGrpSpPr/>
            <p:nvPr/>
          </p:nvGrpSpPr>
          <p:grpSpPr>
            <a:xfrm>
              <a:off x="10684271" y="5781947"/>
              <a:ext cx="230090" cy="230731"/>
              <a:chOff x="3638525" y="1105282"/>
              <a:chExt cx="230090" cy="230731"/>
            </a:xfrm>
          </p:grpSpPr>
          <p:sp>
            <p:nvSpPr>
              <p:cNvPr id="1316" name="矩形 1315"/>
              <p:cNvSpPr/>
              <p:nvPr/>
            </p:nvSpPr>
            <p:spPr>
              <a:xfrm>
                <a:off x="3638525" y="1105282"/>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317" name="矩形 1316"/>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318" name="矩形 1317"/>
              <p:cNvSpPr/>
              <p:nvPr/>
            </p:nvSpPr>
            <p:spPr>
              <a:xfrm>
                <a:off x="3753570" y="1105845"/>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319" name="矩形 1318"/>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1320" name="组合 1319"/>
            <p:cNvGrpSpPr/>
            <p:nvPr/>
          </p:nvGrpSpPr>
          <p:grpSpPr>
            <a:xfrm>
              <a:off x="9914875" y="810516"/>
              <a:ext cx="230090" cy="230731"/>
              <a:chOff x="3638525" y="1105282"/>
              <a:chExt cx="230090" cy="230731"/>
            </a:xfrm>
          </p:grpSpPr>
          <p:sp>
            <p:nvSpPr>
              <p:cNvPr id="1321" name="矩形 1320"/>
              <p:cNvSpPr/>
              <p:nvPr/>
            </p:nvSpPr>
            <p:spPr>
              <a:xfrm>
                <a:off x="3638525" y="1105282"/>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322" name="矩形 1321"/>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323" name="矩形 1322"/>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324" name="矩形 1323"/>
              <p:cNvSpPr/>
              <p:nvPr/>
            </p:nvSpPr>
            <p:spPr>
              <a:xfrm>
                <a:off x="3753570" y="1220968"/>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ysClr val="windowText" lastClr="000000"/>
                  </a:solidFill>
                </a:endParaRPr>
              </a:p>
            </p:txBody>
          </p:sp>
        </p:grpSp>
        <p:grpSp>
          <p:nvGrpSpPr>
            <p:cNvPr id="1325" name="组合 1324"/>
            <p:cNvGrpSpPr/>
            <p:nvPr/>
          </p:nvGrpSpPr>
          <p:grpSpPr>
            <a:xfrm>
              <a:off x="10672968" y="819447"/>
              <a:ext cx="230090" cy="230731"/>
              <a:chOff x="3638525" y="1105282"/>
              <a:chExt cx="230090" cy="230731"/>
            </a:xfrm>
          </p:grpSpPr>
          <p:sp>
            <p:nvSpPr>
              <p:cNvPr id="1326" name="矩形 1325"/>
              <p:cNvSpPr/>
              <p:nvPr/>
            </p:nvSpPr>
            <p:spPr>
              <a:xfrm>
                <a:off x="3638525" y="1105282"/>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327" name="矩形 1326"/>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328" name="矩形 1327"/>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329" name="矩形 1328"/>
              <p:cNvSpPr/>
              <p:nvPr/>
            </p:nvSpPr>
            <p:spPr>
              <a:xfrm>
                <a:off x="3753570" y="1220968"/>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ysClr val="windowText" lastClr="000000"/>
                  </a:solidFill>
                </a:endParaRPr>
              </a:p>
            </p:txBody>
          </p:sp>
        </p:grpSp>
        <p:grpSp>
          <p:nvGrpSpPr>
            <p:cNvPr id="1330" name="组合 1329"/>
            <p:cNvGrpSpPr/>
            <p:nvPr/>
          </p:nvGrpSpPr>
          <p:grpSpPr>
            <a:xfrm>
              <a:off x="9908779" y="1107231"/>
              <a:ext cx="230090" cy="230731"/>
              <a:chOff x="3638525" y="1105282"/>
              <a:chExt cx="230090" cy="230731"/>
            </a:xfrm>
          </p:grpSpPr>
          <p:sp>
            <p:nvSpPr>
              <p:cNvPr id="1331" name="矩形 1330"/>
              <p:cNvSpPr/>
              <p:nvPr/>
            </p:nvSpPr>
            <p:spPr>
              <a:xfrm>
                <a:off x="3638525" y="1105282"/>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332" name="矩形 1331"/>
              <p:cNvSpPr/>
              <p:nvPr/>
            </p:nvSpPr>
            <p:spPr>
              <a:xfrm>
                <a:off x="3638525" y="1220405"/>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ysClr val="windowText" lastClr="000000"/>
                  </a:solidFill>
                </a:endParaRPr>
              </a:p>
            </p:txBody>
          </p:sp>
          <p:sp>
            <p:nvSpPr>
              <p:cNvPr id="1333" name="矩形 1332"/>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334" name="矩形 1333"/>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1335" name="组合 1334"/>
            <p:cNvGrpSpPr/>
            <p:nvPr/>
          </p:nvGrpSpPr>
          <p:grpSpPr>
            <a:xfrm>
              <a:off x="10668259" y="1115791"/>
              <a:ext cx="230090" cy="230731"/>
              <a:chOff x="3638525" y="1105282"/>
              <a:chExt cx="230090" cy="230731"/>
            </a:xfrm>
          </p:grpSpPr>
          <p:sp>
            <p:nvSpPr>
              <p:cNvPr id="1336" name="矩形 1335"/>
              <p:cNvSpPr/>
              <p:nvPr/>
            </p:nvSpPr>
            <p:spPr>
              <a:xfrm>
                <a:off x="3638525" y="1105282"/>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337" name="矩形 1336"/>
              <p:cNvSpPr/>
              <p:nvPr/>
            </p:nvSpPr>
            <p:spPr>
              <a:xfrm>
                <a:off x="3638525" y="1220405"/>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ysClr val="windowText" lastClr="000000"/>
                  </a:solidFill>
                </a:endParaRPr>
              </a:p>
            </p:txBody>
          </p:sp>
          <p:sp>
            <p:nvSpPr>
              <p:cNvPr id="1338" name="矩形 1337"/>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339" name="矩形 1338"/>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1340" name="组合 1339"/>
            <p:cNvGrpSpPr/>
            <p:nvPr/>
          </p:nvGrpSpPr>
          <p:grpSpPr>
            <a:xfrm>
              <a:off x="9918726" y="1444665"/>
              <a:ext cx="230090" cy="230731"/>
              <a:chOff x="3638525" y="1105282"/>
              <a:chExt cx="230090" cy="230731"/>
            </a:xfrm>
          </p:grpSpPr>
          <p:sp>
            <p:nvSpPr>
              <p:cNvPr id="1341" name="矩形 1340"/>
              <p:cNvSpPr/>
              <p:nvPr/>
            </p:nvSpPr>
            <p:spPr>
              <a:xfrm>
                <a:off x="3638525" y="1105282"/>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342" name="矩形 1341"/>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343" name="矩形 1342"/>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344" name="矩形 1343"/>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1345" name="组合 1344"/>
            <p:cNvGrpSpPr/>
            <p:nvPr/>
          </p:nvGrpSpPr>
          <p:grpSpPr>
            <a:xfrm>
              <a:off x="10688602" y="1451694"/>
              <a:ext cx="230090" cy="230731"/>
              <a:chOff x="3638525" y="1105282"/>
              <a:chExt cx="230090" cy="230731"/>
            </a:xfrm>
          </p:grpSpPr>
          <p:sp>
            <p:nvSpPr>
              <p:cNvPr id="1346" name="矩形 1345"/>
              <p:cNvSpPr/>
              <p:nvPr/>
            </p:nvSpPr>
            <p:spPr>
              <a:xfrm>
                <a:off x="3638525" y="1105282"/>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347" name="矩形 1346"/>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348" name="矩形 1347"/>
              <p:cNvSpPr/>
              <p:nvPr/>
            </p:nvSpPr>
            <p:spPr>
              <a:xfrm>
                <a:off x="3753570" y="110584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349" name="矩形 1348"/>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1350" name="组合 1349"/>
            <p:cNvGrpSpPr/>
            <p:nvPr/>
          </p:nvGrpSpPr>
          <p:grpSpPr>
            <a:xfrm>
              <a:off x="9931302" y="1798600"/>
              <a:ext cx="230090" cy="230731"/>
              <a:chOff x="3638525" y="1105282"/>
              <a:chExt cx="230090" cy="230731"/>
            </a:xfrm>
          </p:grpSpPr>
          <p:sp>
            <p:nvSpPr>
              <p:cNvPr id="1351" name="矩形 1350"/>
              <p:cNvSpPr/>
              <p:nvPr/>
            </p:nvSpPr>
            <p:spPr>
              <a:xfrm>
                <a:off x="3638525" y="1105282"/>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352" name="矩形 1351"/>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353" name="矩形 1352"/>
              <p:cNvSpPr/>
              <p:nvPr/>
            </p:nvSpPr>
            <p:spPr>
              <a:xfrm>
                <a:off x="3753570" y="1105845"/>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354" name="矩形 1353"/>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nvGrpSpPr>
            <p:cNvPr id="1355" name="组合 1354"/>
            <p:cNvGrpSpPr/>
            <p:nvPr/>
          </p:nvGrpSpPr>
          <p:grpSpPr>
            <a:xfrm>
              <a:off x="10706720" y="1807591"/>
              <a:ext cx="230090" cy="230731"/>
              <a:chOff x="3638525" y="1105282"/>
              <a:chExt cx="230090" cy="230731"/>
            </a:xfrm>
          </p:grpSpPr>
          <p:sp>
            <p:nvSpPr>
              <p:cNvPr id="1356" name="矩形 1355"/>
              <p:cNvSpPr/>
              <p:nvPr/>
            </p:nvSpPr>
            <p:spPr>
              <a:xfrm>
                <a:off x="3638525" y="1105282"/>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357" name="矩形 1356"/>
              <p:cNvSpPr/>
              <p:nvPr/>
            </p:nvSpPr>
            <p:spPr>
              <a:xfrm>
                <a:off x="3638525" y="1220405"/>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358" name="矩形 1357"/>
              <p:cNvSpPr/>
              <p:nvPr/>
            </p:nvSpPr>
            <p:spPr>
              <a:xfrm>
                <a:off x="3753570" y="1105845"/>
                <a:ext cx="115045" cy="115045"/>
              </a:xfrm>
              <a:prstGeom prst="rect">
                <a:avLst/>
              </a:prstGeom>
              <a:solidFill>
                <a:schemeClr val="bg1"/>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sp>
            <p:nvSpPr>
              <p:cNvPr id="1359" name="矩形 1358"/>
              <p:cNvSpPr/>
              <p:nvPr/>
            </p:nvSpPr>
            <p:spPr>
              <a:xfrm>
                <a:off x="3753570" y="1220968"/>
                <a:ext cx="115045" cy="115045"/>
              </a:xfrm>
              <a:prstGeom prst="rect">
                <a:avLst/>
              </a:prstGeom>
              <a:solidFill>
                <a:schemeClr val="tx1">
                  <a:lumMod val="95000"/>
                  <a:lumOff val="5000"/>
                </a:schemeClr>
              </a:solidFill>
              <a:ln>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ysClr val="windowText" lastClr="000000"/>
                  </a:solidFill>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par>
                                <p:cTn id="8" presetID="22" presetClass="entr" presetSubtype="1"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wipe(up)">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1" fill="hold" nodeType="clickEffect">
                                  <p:stCondLst>
                                    <p:cond delay="0"/>
                                  </p:stCondLst>
                                  <p:childTnLst>
                                    <p:set>
                                      <p:cBhvr>
                                        <p:cTn id="14" dur="1" fill="hold">
                                          <p:stCondLst>
                                            <p:cond delay="0"/>
                                          </p:stCondLst>
                                        </p:cTn>
                                        <p:tgtEl>
                                          <p:spTgt spid="498"/>
                                        </p:tgtEl>
                                        <p:attrNameLst>
                                          <p:attrName>style.visibility</p:attrName>
                                        </p:attrNameLst>
                                      </p:cBhvr>
                                      <p:to>
                                        <p:strVal val="visible"/>
                                      </p:to>
                                    </p:set>
                                    <p:animEffect transition="in" filter="wipe(up)">
                                      <p:cBhvr>
                                        <p:cTn id="15" dur="500"/>
                                        <p:tgtEl>
                                          <p:spTgt spid="498"/>
                                        </p:tgtEl>
                                      </p:cBhvr>
                                    </p:animEffect>
                                  </p:childTnLst>
                                </p:cTn>
                              </p:par>
                              <p:par>
                                <p:cTn id="16" presetID="22" presetClass="entr" presetSubtype="1" fill="hold"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wipe(up)">
                                      <p:cBhvr>
                                        <p:cTn id="18"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xml><?xml version="1.0" encoding="utf-8"?>
<p:tagLst xmlns:a="http://schemas.openxmlformats.org/drawingml/2006/main" xmlns:r="http://schemas.openxmlformats.org/officeDocument/2006/relationships" xmlns:p="http://schemas.openxmlformats.org/presentationml/2006/main">
  <p:tag name="ISLIDE.VECTOR" val="28b0fd0e-7ece-4f48-881a-83c93b08799b"/>
</p:tagLst>
</file>

<file path=ppt/tags/tag11.xml><?xml version="1.0" encoding="utf-8"?>
<p:tagLst xmlns:a="http://schemas.openxmlformats.org/drawingml/2006/main" xmlns:r="http://schemas.openxmlformats.org/officeDocument/2006/relationships" xmlns:p="http://schemas.openxmlformats.org/presentationml/2006/main">
  <p:tag name="ISLIDE.VECTOR" val="28b0fd0e-7ece-4f48-881a-83c93b08799b"/>
</p:tagLst>
</file>

<file path=ppt/tags/tag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xml><?xml version="1.0" encoding="utf-8"?>
<p:tagLst xmlns:a="http://schemas.openxmlformats.org/drawingml/2006/main" xmlns:r="http://schemas.openxmlformats.org/officeDocument/2006/relationships" xmlns:p="http://schemas.openxmlformats.org/presentationml/2006/main">
  <p:tag name="ISLIDE.VECTOR" val="28b0fd0e-7ece-4f48-881a-83c93b08799b"/>
</p:tagLst>
</file>

<file path=ppt/tags/tag7.xml><?xml version="1.0" encoding="utf-8"?>
<p:tagLst xmlns:a="http://schemas.openxmlformats.org/drawingml/2006/main" xmlns:r="http://schemas.openxmlformats.org/officeDocument/2006/relationships" xmlns:p="http://schemas.openxmlformats.org/presentationml/2006/main">
  <p:tag name="ISLIDE.VECTOR" val="28b0fd0e-7ece-4f48-881a-83c93b08799b"/>
</p:tagLst>
</file>

<file path=ppt/tags/tag8.xml><?xml version="1.0" encoding="utf-8"?>
<p:tagLst xmlns:a="http://schemas.openxmlformats.org/drawingml/2006/main" xmlns:r="http://schemas.openxmlformats.org/officeDocument/2006/relationships" xmlns:p="http://schemas.openxmlformats.org/presentationml/2006/main">
  <p:tag name="ISLIDE.VECTOR" val="28b0fd0e-7ece-4f48-881a-83c93b08799b"/>
</p:tagLst>
</file>

<file path=ppt/tags/tag9.xml><?xml version="1.0" encoding="utf-8"?>
<p:tagLst xmlns:a="http://schemas.openxmlformats.org/drawingml/2006/main" xmlns:r="http://schemas.openxmlformats.org/officeDocument/2006/relationships" xmlns:p="http://schemas.openxmlformats.org/presentationml/2006/main">
  <p:tag name="ISLIDE.VECTOR" val="28b0fd0e-7ece-4f48-881a-83c93b08799b"/>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思源黑体 CN Normal">
      <a:majorFont>
        <a:latin typeface="Times New Roman"/>
        <a:ea typeface="思源黑体 CN Normal"/>
        <a:cs typeface=""/>
      </a:majorFont>
      <a:minorFont>
        <a:latin typeface="Times New Roman"/>
        <a:ea typeface="思源黑体 CN Norma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55</TotalTime>
  <Words>1211</Words>
  <Application>Microsoft Office PowerPoint</Application>
  <PresentationFormat>宽屏</PresentationFormat>
  <Paragraphs>222</Paragraphs>
  <Slides>27</Slides>
  <Notes>23</Notes>
  <HiddenSlides>2</HiddenSlides>
  <MMClips>0</MMClips>
  <ScaleCrop>false</ScaleCrop>
  <HeadingPairs>
    <vt:vector size="8" baseType="variant">
      <vt:variant>
        <vt:lpstr>已用的字体</vt:lpstr>
      </vt:variant>
      <vt:variant>
        <vt:i4>11</vt:i4>
      </vt:variant>
      <vt:variant>
        <vt:lpstr>主题</vt:lpstr>
      </vt:variant>
      <vt:variant>
        <vt:i4>1</vt:i4>
      </vt:variant>
      <vt:variant>
        <vt:lpstr>嵌入 OLE 服务器</vt:lpstr>
      </vt:variant>
      <vt:variant>
        <vt:i4>3</vt:i4>
      </vt:variant>
      <vt:variant>
        <vt:lpstr>幻灯片标题</vt:lpstr>
      </vt:variant>
      <vt:variant>
        <vt:i4>27</vt:i4>
      </vt:variant>
    </vt:vector>
  </HeadingPairs>
  <TitlesOfParts>
    <vt:vector size="42" baseType="lpstr">
      <vt:lpstr>等线</vt:lpstr>
      <vt:lpstr>黑体</vt:lpstr>
      <vt:lpstr>思源黑体 CN Heavy</vt:lpstr>
      <vt:lpstr>思源黑体 CN Medium</vt:lpstr>
      <vt:lpstr>思源黑体 CN Normal</vt:lpstr>
      <vt:lpstr>宋体</vt:lpstr>
      <vt:lpstr>微软雅黑 Light</vt:lpstr>
      <vt:lpstr>Arial</vt:lpstr>
      <vt:lpstr>Calibri</vt:lpstr>
      <vt:lpstr>Times New Roman</vt:lpstr>
      <vt:lpstr>Wingdings</vt:lpstr>
      <vt:lpstr>Office 主题​​</vt:lpstr>
      <vt:lpstr>BMP 图像</vt:lpstr>
      <vt:lpstr>Document</vt:lpstr>
      <vt:lpstr>包装程序外壳对象</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lzh</cp:lastModifiedBy>
  <cp:revision>94</cp:revision>
  <dcterms:created xsi:type="dcterms:W3CDTF">2019-09-27T01:23:00Z</dcterms:created>
  <dcterms:modified xsi:type="dcterms:W3CDTF">2020-02-27T04:38:07Z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2052-11.3.0.8632</vt:lpwstr>
  </property>
</Properties>
</file>

<file path=docProps/thumbnail.jpeg>
</file>